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12187555" cy="18796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it-IT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introduzione, proggetto di robotica</a:t>
            </a:r>
            <a:br>
              <a:rPr lang="it-IT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it-IT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traccia;</a:t>
            </a:r>
            <a:endParaRPr lang="it-IT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1303655"/>
            <a:ext cx="12186920" cy="3089910"/>
          </a:xfrm>
        </p:spPr>
        <p:txBody>
          <a:bodyPr>
            <a:normAutofit lnSpcReduction="10000"/>
          </a:bodyPr>
          <a:lstStyle/>
          <a:p>
            <a:endParaRPr lang="it-IT" sz="3600" dirty="0"/>
          </a:p>
          <a:p>
            <a:endParaRPr lang="it-IT" sz="3600" dirty="0"/>
          </a:p>
          <a:p>
            <a:r>
              <a:rPr lang="it-IT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progetto prevede la creazione di un videogame </a:t>
            </a:r>
            <a:r>
              <a:rPr lang="it-IT" sz="3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</a:t>
            </a:r>
            <a:r>
              <a:rPr lang="it-IT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Defense su unity; in cui l’ umano ha l’ incarico di difendere la torre centrale dai robot che cercano di assaltarla e distruggerla.</a:t>
            </a:r>
            <a:endParaRPr lang="it-IT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-8890"/>
            <a:ext cx="12182475" cy="1308100"/>
          </a:xfrm>
        </p:spPr>
        <p:txBody>
          <a:bodyPr/>
          <a:p>
            <a:r>
              <a:rPr lang="it-IT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robot</a:t>
            </a:r>
            <a:endParaRPr lang="it-IT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1201420"/>
            <a:ext cx="12182475" cy="5238750"/>
          </a:xfrm>
        </p:spPr>
        <p:txBody>
          <a:bodyPr/>
          <a:p>
            <a:pPr marL="36830" indent="0">
              <a:buNone/>
            </a:pPr>
            <a:endParaRPr lang="it-IT" altLang="en-US" sz="3200"/>
          </a:p>
          <a:p>
            <a:endParaRPr lang="it-IT" altLang="en-US" sz="2880"/>
          </a:p>
          <a:p>
            <a:r>
              <a:rPr lang="it-IT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nemici autogenerati dal sistema da dei relativi  punti di spawn.</a:t>
            </a:r>
            <a:endParaRPr lang="it-IT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t-IT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nemici trovano il loro obbietivo attraverso il paradigma del sense think and act.</a:t>
            </a:r>
            <a:endParaRPr lang="it-IT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t-IT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ogni robot riceve informazioni dall' ambiente attraveso dei sensori.</a:t>
            </a:r>
            <a:endParaRPr lang="it-IT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8845" y="28575"/>
            <a:ext cx="10353675" cy="1370965"/>
          </a:xfrm>
        </p:spPr>
        <p:txBody>
          <a:bodyPr/>
          <a:lstStyle/>
          <a:p>
            <a:r>
              <a:rPr lang="it-IT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torri;</a:t>
            </a:r>
            <a:r>
              <a:rPr lang="it-IT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it-IT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3175" y="1399540"/>
            <a:ext cx="12197715" cy="546036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36830" indent="0">
              <a:buNone/>
            </a:pPr>
            <a:endParaRPr lang="it-IT" sz="3600"/>
          </a:p>
          <a:p>
            <a:r>
              <a:rPr lang="it-IT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sono dei bot che vengono posizionati dall' umano tramite una piattaforma.</a:t>
            </a:r>
            <a:endParaRPr lang="it-IT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t-IT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 bot sono dalla nostra parte e attccheranno per noi i nostri avversari.</a:t>
            </a:r>
            <a:endParaRPr lang="it-IT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t-IT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ogni tipo torre avra un suo costo, range e attacco.</a:t>
            </a:r>
            <a:endParaRPr lang="it-IT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t-IT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torri attaccano autonomamente i nemici e usano il paradigma del sense, think  e act per individuarli.</a:t>
            </a:r>
            <a:endParaRPr lang="it-IT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gameplay</a:t>
            </a:r>
            <a:endParaRPr lang="it-IT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9845" y="1732280"/>
            <a:ext cx="12211685" cy="5136515"/>
          </a:xfrm>
        </p:spPr>
        <p:txBody>
          <a:bodyPr>
            <a:noAutofit/>
          </a:bodyPr>
          <a:p>
            <a:r>
              <a:rPr lang="it-IT" altLang="en-US" sz="3600"/>
              <a:t>il giocatore si immergera nell' ambiente attraverso il visore e interagira con gli oggetti del gioco attraverso i motion pad.</a:t>
            </a:r>
            <a:endParaRPr lang="it-IT" altLang="en-US" sz="3600"/>
          </a:p>
          <a:p>
            <a:r>
              <a:rPr lang="it-IT" altLang="en-US" sz="3600"/>
              <a:t>le torri potranno essere posizionate prendendole attraverso una plancia di gioco circolare posizionata sotto di te.</a:t>
            </a:r>
            <a:endParaRPr lang="it-IT" altLang="en-US" sz="3600"/>
          </a:p>
          <a:p>
            <a:r>
              <a:rPr lang="it-IT" altLang="en-US" sz="3600"/>
              <a:t>una volta selezionata la torre potra essere posizionata deve il giocatore meglio crede ad eccezione di; oltre il confine visibile dall' ambientazione e vicino ad un altra torre.</a:t>
            </a:r>
            <a:endParaRPr lang="it-IT" altLang="en-US" sz="3600"/>
          </a:p>
          <a:p>
            <a:r>
              <a:rPr lang="it-IT" altLang="en-US" sz="3600"/>
              <a:t>la torre non sparerà finche non verrà posizionata del tutto</a:t>
            </a:r>
            <a:endParaRPr lang="it-IT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65" y="5080"/>
            <a:ext cx="10353675" cy="15748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it-IT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persone che lavorano al progetto;</a:t>
            </a:r>
            <a:endParaRPr lang="it-IT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1703070"/>
            <a:ext cx="12182475" cy="5165090"/>
          </a:xfrm>
        </p:spPr>
        <p:txBody>
          <a:bodyPr/>
          <a:p>
            <a:r>
              <a:rPr lang="it-IT" altLang="en-US" sz="3600"/>
              <a:t>Mattia D' Abbieri;progettista</a:t>
            </a:r>
            <a:endParaRPr lang="it-IT" altLang="en-US" sz="3600"/>
          </a:p>
          <a:p>
            <a:r>
              <a:rPr lang="it-IT" altLang="en-US" sz="3600"/>
              <a:t>samuele petrucci</a:t>
            </a:r>
            <a:endParaRPr lang="it-IT" altLang="en-US" sz="3600"/>
          </a:p>
          <a:p>
            <a:r>
              <a:rPr lang="it-IT" altLang="en-US" sz="3600"/>
              <a:t>matteo ficorilli</a:t>
            </a:r>
            <a:endParaRPr lang="it-IT" altLang="en-US" sz="3600"/>
          </a:p>
          <a:p>
            <a:r>
              <a:rPr lang="it-IT" altLang="en-US" sz="3600">
                <a:sym typeface="+mn-ea"/>
              </a:rPr>
              <a:t>Leonardo Formichetti</a:t>
            </a:r>
            <a:endParaRPr lang="it-IT" altLang="en-US" sz="3600"/>
          </a:p>
          <a:p>
            <a:pPr marL="36830" indent="0">
              <a:buNone/>
            </a:pPr>
            <a:endParaRPr lang="it-IT" altLang="en-US" sz="36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rde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0</TotalTime>
  <Words>1364</Words>
  <Application>WPS Presentation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Wingdings 2</vt:lpstr>
      <vt:lpstr>Calisto MT</vt:lpstr>
      <vt:lpstr>Microsoft YaHei</vt:lpstr>
      <vt:lpstr/>
      <vt:lpstr>Arial Unicode MS</vt:lpstr>
      <vt:lpstr>Calibri</vt:lpstr>
      <vt:lpstr>Ardesia</vt:lpstr>
      <vt:lpstr>introduzione, proggetto di robotica  traccia;</vt:lpstr>
      <vt:lpstr>robot</vt:lpstr>
      <vt:lpstr>torri; </vt:lpstr>
      <vt:lpstr>gameplay</vt:lpstr>
      <vt:lpstr>persone che lavorano al progetto;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robotica.</dc:title>
  <dc:creator>mattia D' Abbieri</dc:creator>
  <cp:lastModifiedBy>matti</cp:lastModifiedBy>
  <cp:revision>6</cp:revision>
  <dcterms:created xsi:type="dcterms:W3CDTF">2017-12-18T14:27:00Z</dcterms:created>
  <dcterms:modified xsi:type="dcterms:W3CDTF">2018-01-09T21:00:26Z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