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95440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accent2"/>
                </a:solidFill>
                <a:effectLst/>
              </a:rPr>
              <a:t>Torri:</a:t>
            </a:r>
            <a:br>
              <a:rPr lang="it-IT" dirty="0">
                <a:solidFill>
                  <a:schemeClr val="accent2"/>
                </a:solidFill>
              </a:rPr>
            </a:br>
            <a:r>
              <a:rPr lang="it-IT" dirty="0">
                <a:solidFill>
                  <a:schemeClr val="accent2"/>
                </a:solidFill>
              </a:rPr>
              <a:t>caratteristiche generali;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54157"/>
            <a:ext cx="12192000" cy="5903843"/>
          </a:xfrm>
        </p:spPr>
        <p:txBody>
          <a:bodyPr>
            <a:normAutofit lnSpcReduction="20000"/>
          </a:bodyPr>
          <a:lstStyle/>
          <a:p>
            <a:r>
              <a:rPr lang="it-IT" sz="2400" dirty="0"/>
              <a:t>Le torri sono i robot di cui il giocatore dispone e che utilizza per difendere la propria postazione.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Ogni torre ha un suo costo in punti; punti che vengono </a:t>
            </a:r>
            <a:r>
              <a:rPr lang="it-IT" sz="2400" dirty="0" err="1"/>
              <a:t>accumolati</a:t>
            </a:r>
            <a:r>
              <a:rPr lang="it-IT" sz="2400" dirty="0"/>
              <a:t> uccidendo nemici.</a:t>
            </a:r>
            <a:endParaRPr lang="it-IT" sz="2400" dirty="0"/>
          </a:p>
          <a:p>
            <a:pPr marL="36830" indent="0">
              <a:buNone/>
            </a:pPr>
            <a:endParaRPr lang="it-IT" sz="2400" dirty="0"/>
          </a:p>
          <a:p>
            <a:r>
              <a:rPr lang="it-IT" sz="2400" dirty="0"/>
              <a:t>Ci sono diversi tipi di torri ognuna con le sue caratteristiche, un suo effetto e un suo costo.</a:t>
            </a:r>
            <a:endParaRPr lang="it-IT" sz="2400" dirty="0"/>
          </a:p>
          <a:p>
            <a:pPr marL="36830" indent="0">
              <a:buNone/>
            </a:pPr>
            <a:endParaRPr lang="it-IT" sz="2400" dirty="0"/>
          </a:p>
          <a:p>
            <a:r>
              <a:rPr lang="it-IT" sz="2400" dirty="0"/>
              <a:t>Ogni torre possiede un </a:t>
            </a:r>
            <a:r>
              <a:rPr lang="it-IT" sz="2400" dirty="0" err="1"/>
              <a:t>ia</a:t>
            </a:r>
            <a:r>
              <a:rPr lang="it-IT" sz="2400" dirty="0"/>
              <a:t> che interagisce con l’ ambiente circostante attraverso il meccanismo del «</a:t>
            </a:r>
            <a:r>
              <a:rPr lang="it-IT" sz="2400" dirty="0" err="1"/>
              <a:t>sense,think</a:t>
            </a:r>
            <a:r>
              <a:rPr lang="it-IT" sz="2400" dirty="0"/>
              <a:t> e act».</a:t>
            </a:r>
            <a:endParaRPr lang="it-IT" sz="2400" dirty="0"/>
          </a:p>
          <a:p>
            <a:pPr marL="36830" indent="0">
              <a:buNone/>
            </a:pPr>
            <a:endParaRPr lang="it-IT" sz="2400" dirty="0"/>
          </a:p>
          <a:p>
            <a:r>
              <a:rPr lang="it-IT" sz="2400" dirty="0"/>
              <a:t>La </a:t>
            </a:r>
            <a:r>
              <a:rPr lang="it-IT" sz="2400" dirty="0" err="1"/>
              <a:t>think</a:t>
            </a:r>
            <a:r>
              <a:rPr lang="it-IT" sz="2400" dirty="0"/>
              <a:t> della  torre è realizzata in prolog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ogni torre puo incassare un certo numero di colpi prima di autodistruggersi</a:t>
            </a:r>
            <a:endParaRPr lang="it-IT" sz="2400" dirty="0"/>
          </a:p>
          <a:p>
            <a:pPr marL="36830" indent="0">
              <a:buNone/>
            </a:pPr>
            <a:endParaRPr lang="it-IT" sz="2400" dirty="0"/>
          </a:p>
          <a:p>
            <a:endParaRPr lang="it-IT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05" y="19685"/>
            <a:ext cx="12211050" cy="970280"/>
          </a:xfrm>
        </p:spPr>
        <p:txBody>
          <a:bodyPr>
            <a:normAutofit fontScale="90000"/>
          </a:bodyPr>
          <a:p>
            <a:r>
              <a:rPr lang="it-IT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tipi di torre:</a:t>
            </a:r>
            <a:br>
              <a:rPr lang="it-IT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</a:br>
            <a:r>
              <a:rPr lang="it-IT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standard;</a:t>
            </a:r>
            <a:endParaRPr lang="it-IT" altLang="en-US">
              <a:ln w="660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605" y="989330"/>
            <a:ext cx="12210415" cy="5863590"/>
          </a:xfrm>
        </p:spPr>
        <p:txBody>
          <a:bodyPr/>
          <a:p>
            <a:r>
              <a:rPr lang="it-IT" altLang="en-US" sz="2800"/>
              <a:t>q</a:t>
            </a:r>
            <a:r>
              <a:rPr lang="it-IT" altLang="en-US" sz="2800">
                <a:effectLst/>
              </a:rPr>
              <a:t>uesta torre non nessuna specialita in quanto a caratteristiche fisiche.</a:t>
            </a:r>
            <a:endParaRPr lang="it-IT" altLang="en-US" sz="2800">
              <a:effectLst/>
            </a:endParaRPr>
          </a:p>
          <a:p>
            <a:pPr marL="36830" indent="0">
              <a:buNone/>
            </a:pPr>
            <a:endParaRPr lang="it-IT" altLang="en-US" sz="2800">
              <a:effectLst/>
            </a:endParaRPr>
          </a:p>
          <a:p>
            <a:r>
              <a:rPr lang="it-IT" altLang="en-US" sz="2800">
                <a:effectLst/>
              </a:rPr>
              <a:t> ha un costo  molto abbordabile sin dagli inizi della simulazione(da decidere ma deve essere tale che appena comincia ne devo poter piazzare almeno 2 o 3 [opinabile anche questo])</a:t>
            </a:r>
            <a:endParaRPr lang="it-IT" altLang="en-US" sz="2800">
              <a:effectLst/>
            </a:endParaRPr>
          </a:p>
          <a:p>
            <a:pPr marL="36830" indent="0">
              <a:buNone/>
            </a:pPr>
            <a:endParaRPr lang="it-IT" altLang="en-US" sz="2800">
              <a:effectLst/>
            </a:endParaRPr>
          </a:p>
          <a:p>
            <a:r>
              <a:rPr lang="it-IT" altLang="en-US" sz="2800">
                <a:effectLst/>
              </a:rPr>
              <a:t>questa torre puo incassare un numero medio di colpi( da decidere)</a:t>
            </a:r>
            <a:endParaRPr lang="it-IT" altLang="en-US" sz="2800">
              <a:effectLst/>
            </a:endParaRPr>
          </a:p>
          <a:p>
            <a:pPr marL="36830" indent="0">
              <a:buNone/>
            </a:pPr>
            <a:endParaRPr lang="it-IT" altLang="en-US" sz="2800">
              <a:effectLst/>
            </a:endParaRPr>
          </a:p>
          <a:p>
            <a:r>
              <a:rPr lang="it-IT" altLang="en-US" sz="2800">
                <a:effectLst/>
              </a:rPr>
              <a:t>questa torre infligge un danno medio( da decidere)</a:t>
            </a:r>
            <a:endParaRPr lang="it-IT" altLang="en-US" sz="2800">
              <a:effectLst/>
            </a:endParaRPr>
          </a:p>
          <a:p>
            <a:r>
              <a:rPr lang="it-IT" altLang="en-US" sz="2800">
                <a:effectLst/>
              </a:rPr>
              <a:t>questa torre colpische un solo nemico alla volta.</a:t>
            </a:r>
            <a:endParaRPr lang="it-IT" altLang="en-US" sz="280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" y="5080"/>
            <a:ext cx="12179935" cy="1574800"/>
          </a:xfrm>
        </p:spPr>
        <p:txBody>
          <a:bodyPr>
            <a:normAutofit fontScale="90000"/>
          </a:bodyPr>
          <a:p>
            <a:r>
              <a:rPr lang="it-IT" altLang="en-US">
                <a:solidFill>
                  <a:schemeClr val="accent2"/>
                </a:solidFill>
              </a:rPr>
              <a:t>tipi di torre;</a:t>
            </a:r>
            <a:br>
              <a:rPr lang="it-IT" altLang="en-US">
                <a:solidFill>
                  <a:schemeClr val="accent2"/>
                </a:solidFill>
              </a:rPr>
            </a:br>
            <a:r>
              <a:rPr lang="it-IT" altLang="en-US">
                <a:solidFill>
                  <a:schemeClr val="accent2"/>
                </a:solidFill>
              </a:rPr>
              <a:t>tank:</a:t>
            </a:r>
            <a:br>
              <a:rPr lang="it-IT" altLang="en-US">
                <a:solidFill>
                  <a:schemeClr val="accent2"/>
                </a:solidFill>
              </a:rPr>
            </a:br>
            <a:endParaRPr lang="it-IT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" y="1224280"/>
            <a:ext cx="12179935" cy="5585460"/>
          </a:xfrm>
        </p:spPr>
        <p:txBody>
          <a:bodyPr>
            <a:normAutofit lnSpcReduction="10000"/>
          </a:bodyPr>
          <a:p>
            <a:r>
              <a:rPr lang="it-IT" altLang="en-US" sz="3200"/>
              <a:t>questa torre può incassare una grande quantita di colpi.</a:t>
            </a:r>
            <a:endParaRPr lang="it-IT" altLang="en-US" sz="3200"/>
          </a:p>
          <a:p>
            <a:pPr marL="36830" indent="0">
              <a:buNone/>
            </a:pPr>
            <a:endParaRPr lang="it-IT" altLang="en-US" sz="3200"/>
          </a:p>
          <a:p>
            <a:pPr marL="36830" indent="0">
              <a:buNone/>
            </a:pPr>
            <a:endParaRPr lang="it-IT" altLang="en-US" sz="3200"/>
          </a:p>
          <a:p>
            <a:pPr marL="36830" indent="0">
              <a:buNone/>
            </a:pPr>
            <a:endParaRPr lang="it-IT" altLang="en-US" sz="3200"/>
          </a:p>
          <a:p>
            <a:r>
              <a:rPr lang="it-IT" altLang="en-US" sz="3200"/>
              <a:t>ha un costo esiguo(da decidere)</a:t>
            </a:r>
            <a:endParaRPr lang="it-IT" altLang="en-US" sz="3200"/>
          </a:p>
          <a:p>
            <a:pPr marL="36830" indent="0">
              <a:buNone/>
            </a:pPr>
            <a:endParaRPr lang="it-IT" altLang="en-US" sz="3200"/>
          </a:p>
          <a:p>
            <a:pPr marL="36830" indent="0">
              <a:buNone/>
            </a:pPr>
            <a:r>
              <a:rPr lang="it-IT" altLang="en-US" sz="3200"/>
              <a:t> </a:t>
            </a:r>
            <a:endParaRPr lang="it-IT" altLang="en-US" sz="3200"/>
          </a:p>
          <a:p>
            <a:pPr marL="36830" indent="0">
              <a:buNone/>
            </a:pPr>
            <a:endParaRPr lang="it-IT" altLang="en-US" sz="3200"/>
          </a:p>
          <a:p>
            <a:r>
              <a:rPr lang="it-IT" altLang="en-US" sz="3200"/>
              <a:t>non colpisce nessun nemico</a:t>
            </a:r>
            <a:endParaRPr lang="it-IT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-8890"/>
            <a:ext cx="12197715" cy="1588770"/>
          </a:xfrm>
        </p:spPr>
        <p:txBody>
          <a:bodyPr>
            <a:normAutofit/>
          </a:bodyPr>
          <a:p>
            <a:r>
              <a:rPr lang="it-IT" altLang="en-US">
                <a:solidFill>
                  <a:schemeClr val="accent2"/>
                </a:solidFill>
              </a:rPr>
              <a:t>Tipi di torre;</a:t>
            </a:r>
            <a:br>
              <a:rPr lang="it-IT" altLang="en-US">
                <a:solidFill>
                  <a:schemeClr val="accent2"/>
                </a:solidFill>
              </a:rPr>
            </a:br>
            <a:r>
              <a:rPr lang="it-IT" altLang="en-US">
                <a:solidFill>
                  <a:schemeClr val="accent2"/>
                </a:solidFill>
              </a:rPr>
              <a:t>poison tower</a:t>
            </a:r>
            <a:endParaRPr lang="it-IT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1580515"/>
            <a:ext cx="12197080" cy="5257800"/>
          </a:xfrm>
        </p:spPr>
        <p:txBody>
          <a:bodyPr>
            <a:normAutofit/>
          </a:bodyPr>
          <a:p>
            <a:r>
              <a:rPr lang="it-IT" altLang="en-US" sz="2800"/>
              <a:t>questa torre ha un costo molto alto (e la torre piu costosa[ da decidere]).</a:t>
            </a:r>
            <a:endParaRPr lang="it-IT" altLang="en-US" sz="2800"/>
          </a:p>
          <a:p>
            <a:pPr marL="36830" indent="0">
              <a:buNone/>
            </a:pPr>
            <a:endParaRPr lang="it-IT" altLang="en-US" sz="2800"/>
          </a:p>
          <a:p>
            <a:r>
              <a:rPr lang="it-IT" altLang="en-US" sz="2800"/>
              <a:t>i nemici colpiti da questa torre subiscono danni nel tempo per un certo periodo di tempo( da decidere ) mentre sono avvelenate, le unita nemiche subiscono più danni( da decidere).</a:t>
            </a:r>
            <a:endParaRPr lang="it-IT" altLang="en-US" sz="2800"/>
          </a:p>
          <a:p>
            <a:endParaRPr lang="it-IT" altLang="en-US" sz="2800"/>
          </a:p>
          <a:p>
            <a:r>
              <a:rPr lang="it-IT" altLang="en-US" sz="2800"/>
              <a:t>questa torre può colpire un solo nemico alla volta.</a:t>
            </a:r>
            <a:endParaRPr lang="it-IT" altLang="en-US" sz="2800"/>
          </a:p>
          <a:p>
            <a:pPr marL="36830" indent="0">
              <a:buNone/>
            </a:pPr>
            <a:endParaRPr lang="it-IT" altLang="en-US" sz="2800"/>
          </a:p>
          <a:p>
            <a:r>
              <a:rPr lang="it-IT" altLang="en-US" sz="2800"/>
              <a:t>questa torre può incassare una piccola quantita di colpi.</a:t>
            </a:r>
            <a:endParaRPr lang="it-IT" altLang="en-US" sz="2800"/>
          </a:p>
          <a:p>
            <a:endParaRPr lang="it-IT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3810"/>
            <a:ext cx="12198350" cy="1619885"/>
          </a:xfrm>
        </p:spPr>
        <p:txBody>
          <a:bodyPr/>
          <a:p>
            <a:r>
              <a:rPr lang="it-IT" altLang="en-US">
                <a:solidFill>
                  <a:schemeClr val="accent2"/>
                </a:solidFill>
              </a:rPr>
              <a:t>Tipi di torre</a:t>
            </a:r>
            <a:br>
              <a:rPr lang="it-IT" altLang="en-US">
                <a:solidFill>
                  <a:schemeClr val="accent2"/>
                </a:solidFill>
              </a:rPr>
            </a:br>
            <a:r>
              <a:rPr lang="it-IT" altLang="en-US">
                <a:solidFill>
                  <a:schemeClr val="accent2"/>
                </a:solidFill>
              </a:rPr>
              <a:t>repulse tower</a:t>
            </a:r>
            <a:endParaRPr lang="it-IT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1623695"/>
            <a:ext cx="12198350" cy="5230495"/>
          </a:xfrm>
        </p:spPr>
        <p:txBody>
          <a:bodyPr>
            <a:normAutofit fontScale="90000" lnSpcReduction="10000"/>
          </a:bodyPr>
          <a:p>
            <a:r>
              <a:rPr lang="it-IT" altLang="en-US" sz="2800"/>
              <a:t>questa torre emette un onda d' urto che respinge i nemici vicini</a:t>
            </a:r>
            <a:endParaRPr lang="it-IT" altLang="en-US" sz="2800"/>
          </a:p>
          <a:p>
            <a:r>
              <a:rPr lang="it-IT" altLang="en-US" sz="2800"/>
              <a:t>ha un costo medio</a:t>
            </a:r>
            <a:endParaRPr lang="it-IT" altLang="en-US" sz="2800"/>
          </a:p>
          <a:p>
            <a:r>
              <a:rPr lang="it-IT" altLang="en-US" sz="2800"/>
              <a:t>ha un danno esiguo</a:t>
            </a:r>
            <a:endParaRPr lang="it-IT" altLang="en-US" sz="2800"/>
          </a:p>
          <a:p>
            <a:r>
              <a:rPr lang="it-IT" altLang="en-US" sz="2800"/>
              <a:t>ogni vota che e mette un onda d urto va in cooldown ( da decidere)</a:t>
            </a:r>
            <a:endParaRPr lang="it-IT" altLang="en-US" sz="2800"/>
          </a:p>
          <a:p>
            <a:r>
              <a:rPr lang="it-IT" altLang="en-US" sz="2800"/>
              <a:t>puo incassare pochi colpi</a:t>
            </a:r>
            <a:endParaRPr lang="it-IT" altLang="en-US" sz="2800"/>
          </a:p>
          <a:p>
            <a:r>
              <a:rPr lang="it-IT" altLang="en-US" sz="2800"/>
              <a:t>[questa torre l ho pensata un po come supporto ma possiamo fare che serve per mandare i nemici dentro le buche[non so se sanno come uscirne; se non lo sanno fare sarebbe carino far vedere che si autodistruggono{amesso che si possa fare}]]</a:t>
            </a:r>
            <a:endParaRPr lang="it-IT" altLang="en-US" sz="2800"/>
          </a:p>
          <a:p>
            <a:r>
              <a:rPr lang="it-IT" altLang="en-US" sz="2800"/>
              <a:t>https://stackoverflow.com/questions/41986830/calculate-distance-travelled-on-objects-in-unity-c-sharp</a:t>
            </a:r>
            <a:endParaRPr lang="it-IT" altLang="en-US" sz="2800"/>
          </a:p>
          <a:p>
            <a:r>
              <a:rPr lang="it-IT" altLang="en-US" sz="2800"/>
              <a:t>serve a calcolare la distanza percorsa; </a:t>
            </a:r>
            <a:endParaRPr lang="it-IT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/>
              <a:t>info</a:t>
            </a:r>
            <a:endParaRPr lang="it-I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t-IT" altLang="en-US"/>
              <a:t>ho  documentato solo 4 robot perche a qnt sapevo l intento era di farne 4</a:t>
            </a:r>
            <a:endParaRPr lang="it-IT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2185</Words>
  <Application>WPS Presentation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Trebuchet MS</vt:lpstr>
      <vt:lpstr>Wingdings 2</vt:lpstr>
      <vt:lpstr>Calisto MT</vt:lpstr>
      <vt:lpstr>Microsoft YaHei</vt:lpstr>
      <vt:lpstr/>
      <vt:lpstr>Arial Unicode MS</vt:lpstr>
      <vt:lpstr>Calibri</vt:lpstr>
      <vt:lpstr>Ardesia</vt:lpstr>
      <vt:lpstr>Torri: caratteristiche generali;</vt:lpstr>
      <vt:lpstr>tipi di torre: standard;</vt:lpstr>
      <vt:lpstr>tipi di torre; tank: </vt:lpstr>
      <vt:lpstr>Tipi di torre; poison tower</vt:lpstr>
      <vt:lpstr>Tipi di torre repulse tower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Torri.</dc:title>
  <dc:creator>mattia D' Abbieri</dc:creator>
  <cp:lastModifiedBy>matti</cp:lastModifiedBy>
  <cp:revision>7</cp:revision>
  <dcterms:created xsi:type="dcterms:W3CDTF">2017-12-28T14:51:00Z</dcterms:created>
  <dcterms:modified xsi:type="dcterms:W3CDTF">2018-01-11T10:44:57Z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