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84F1C-973B-439A-884A-7BD7D914D8A4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D070-829E-413C-8A2C-CB4C8B108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D070-829E-413C-8A2C-CB4C8B1083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7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8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2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5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8623-E5BD-487B-9E16-2A5B32FCBD7A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80BF-21C3-47A2-929C-68706C05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" name="Picture 20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327" r="1319"/>
          <a:stretch/>
        </p:blipFill>
        <p:spPr>
          <a:xfrm>
            <a:off x="2419642" y="1012874"/>
            <a:ext cx="6105379" cy="30964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2051" name="Straight Connector 2050"/>
          <p:cNvCxnSpPr/>
          <p:nvPr/>
        </p:nvCxnSpPr>
        <p:spPr>
          <a:xfrm>
            <a:off x="2514600" y="2642951"/>
            <a:ext cx="5928360" cy="99940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9" name="Picture 20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06" y="2394516"/>
            <a:ext cx="2196406" cy="1464270"/>
          </a:xfrm>
          <a:prstGeom prst="rect">
            <a:avLst/>
          </a:prstGeom>
        </p:spPr>
      </p:pic>
      <p:pic>
        <p:nvPicPr>
          <p:cNvPr id="209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90" y="946732"/>
            <a:ext cx="1826716" cy="18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/>
          <p:cNvSpPr/>
          <p:nvPr/>
        </p:nvSpPr>
        <p:spPr>
          <a:xfrm>
            <a:off x="4232025" y="1873510"/>
            <a:ext cx="22849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TATA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4109155" y="2470141"/>
            <a:ext cx="26917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dobe Caslon Pro Bold" panose="0205070206050A020403" pitchFamily="18" charset="0"/>
              </a:rPr>
              <a:t>Company  Corporation</a:t>
            </a:r>
            <a:endParaRPr lang="en-GB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dobe Caslon Pro Bold" panose="0205070206050A020403" pitchFamily="18" charset="0"/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2344656" y="3788866"/>
            <a:ext cx="20645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Brush Script Std" panose="00000600000000000000" pitchFamily="50" charset="0"/>
                <a:ea typeface="Kozuka Gothic Pro M" panose="020B0700000000000000" pitchFamily="34" charset="-128"/>
              </a:rPr>
              <a:t>TATA AMBANI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Brush Script Std" panose="00000600000000000000" pitchFamily="50" charset="0"/>
              <a:ea typeface="Kozuka Gothic Pro M" panose="020B0700000000000000" pitchFamily="34" charset="-128"/>
            </a:endParaRPr>
          </a:p>
        </p:txBody>
      </p:sp>
      <p:sp>
        <p:nvSpPr>
          <p:cNvPr id="2070" name="Rectangle 2069"/>
          <p:cNvSpPr/>
          <p:nvPr/>
        </p:nvSpPr>
        <p:spPr>
          <a:xfrm>
            <a:off x="4493645" y="2897665"/>
            <a:ext cx="1721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/>
                <a:solidFill>
                  <a:schemeClr val="accent4">
                    <a:lumMod val="60000"/>
                    <a:lumOff val="4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Monu Saini</a:t>
            </a:r>
            <a:endParaRPr lang="en-US" sz="2400" cap="none" spc="0" dirty="0">
              <a:ln/>
              <a:solidFill>
                <a:schemeClr val="accent4">
                  <a:lumMod val="60000"/>
                  <a:lumOff val="40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2071" name="Picture 207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22" b="99556" l="1333" r="100000">
                        <a14:foregroundMark x1="38667" y1="32000" x2="64889" y2="2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5816" y="3361607"/>
            <a:ext cx="920566" cy="92056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8969" l="0" r="100000">
                        <a14:foregroundMark x1="44788" y1="16495" x2="61390" y2="18041"/>
                        <a14:foregroundMark x1="65251" y1="19588" x2="65637" y2="17526"/>
                        <a14:foregroundMark x1="69112" y1="19588" x2="69112" y2="19588"/>
                        <a14:foregroundMark x1="29730" y1="29897" x2="32046" y2="61856"/>
                        <a14:foregroundMark x1="29344" y1="27320" x2="28571" y2="463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4008" y="1235637"/>
            <a:ext cx="967205" cy="724470"/>
          </a:xfrm>
          <a:prstGeom prst="rect">
            <a:avLst/>
          </a:prstGeom>
        </p:spPr>
      </p:pic>
      <p:sp>
        <p:nvSpPr>
          <p:cNvPr id="2073" name="Rectangle 2072"/>
          <p:cNvSpPr/>
          <p:nvPr/>
        </p:nvSpPr>
        <p:spPr>
          <a:xfrm>
            <a:off x="7673042" y="953880"/>
            <a:ext cx="8402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ID 80</a:t>
            </a:r>
            <a:endParaRPr lang="en-US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49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Kozuka Gothic Pro M</vt:lpstr>
      <vt:lpstr>Yu Gothic UI</vt:lpstr>
      <vt:lpstr>Adobe Caslon Pro Bold</vt:lpstr>
      <vt:lpstr>Algerian</vt:lpstr>
      <vt:lpstr>Arial</vt:lpstr>
      <vt:lpstr>Brush Script Std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9</cp:revision>
  <dcterms:created xsi:type="dcterms:W3CDTF">2021-03-04T07:25:42Z</dcterms:created>
  <dcterms:modified xsi:type="dcterms:W3CDTF">2021-03-04T08:34:36Z</dcterms:modified>
</cp:coreProperties>
</file>