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sldIdLst>
    <p:sldId id="256" r:id="rId8"/>
    <p:sldId id="264" r:id="rId9"/>
    <p:sldId id="258" r:id="rId10"/>
    <p:sldId id="259" r:id="rId11"/>
    <p:sldId id="261" r:id="rId12"/>
    <p:sldId id="262" r:id="rId13"/>
    <p:sldId id="266" r:id="rId14"/>
    <p:sldId id="265" r:id="rId15"/>
    <p:sldId id="268" r:id="rId16"/>
    <p:sldId id="267" r:id="rId17"/>
    <p:sldId id="269" r:id="rId18"/>
    <p:sldId id="263" r:id="rId19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13" y="2494615"/>
            <a:ext cx="3492575" cy="23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>
                <a:latin typeface="Eurostile-Medium" panose="020B0600000000000000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‹#›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‹#›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‹#›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‹#›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‹#›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‹#›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P</a:t>
            </a:r>
            <a:r>
              <a:rPr lang="fr-FR" altLang="zh-CN" dirty="0">
                <a:latin typeface="+mn-lt"/>
              </a:rPr>
              <a:t>rojet 4A</a:t>
            </a:r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502819"/>
          </a:xfrm>
        </p:spPr>
        <p:txBody>
          <a:bodyPr/>
          <a:lstStyle/>
          <a:p>
            <a:r>
              <a:rPr lang="en-US" sz="1200" dirty="0"/>
              <a:t>4A SIR</a:t>
            </a:r>
          </a:p>
          <a:p>
            <a:r>
              <a:rPr lang="en-US" sz="1200" dirty="0"/>
              <a:t>Bryan </a:t>
            </a:r>
            <a:r>
              <a:rPr lang="en-US" sz="1200" dirty="0" err="1"/>
              <a:t>Tene</a:t>
            </a:r>
            <a:r>
              <a:rPr lang="en-US" sz="1200" dirty="0"/>
              <a:t>    Zixiao Zhong</a:t>
            </a:r>
          </a:p>
          <a:p>
            <a:r>
              <a:rPr lang="en-US" sz="1200" dirty="0" err="1"/>
              <a:t>Yunqiao</a:t>
            </a:r>
            <a:r>
              <a:rPr lang="en-US" sz="1200" dirty="0"/>
              <a:t> Zhang   </a:t>
            </a:r>
            <a:r>
              <a:rPr lang="en-US" sz="1200" dirty="0" err="1"/>
              <a:t>Tankeu</a:t>
            </a:r>
            <a:r>
              <a:rPr lang="en-US" sz="1200" dirty="0"/>
              <a:t> Ivan</a:t>
            </a:r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AAFC-88AA-4CFA-B88A-8A10A970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réalisé</a:t>
            </a:r>
            <a:r>
              <a:rPr lang="en-US" dirty="0"/>
              <a:t>(</a:t>
            </a:r>
            <a:r>
              <a:rPr lang="en-US" dirty="0" err="1"/>
              <a:t>jusque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9CE16-5972-4C49-A009-890CCD88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4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70825-96B3-45E9-80B6-65DF389E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675C3-CBF1-4097-B713-3442EA52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7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8524B-CFEF-4F09-942B-7B15BD2F1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Boutique de jeux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ligne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23170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591065"/>
            <a:ext cx="10515600" cy="810155"/>
          </a:xfrm>
        </p:spPr>
        <p:txBody>
          <a:bodyPr/>
          <a:lstStyle/>
          <a:p>
            <a:r>
              <a:rPr lang="en-US" sz="4800" dirty="0"/>
              <a:t>     </a:t>
            </a:r>
            <a:r>
              <a:rPr lang="en-US" sz="4800" dirty="0" err="1"/>
              <a:t>Sommaire</a:t>
            </a:r>
            <a:r>
              <a:rPr lang="en-US" sz="4800" dirty="0"/>
              <a:t> </a:t>
            </a:r>
            <a:endParaRPr lang="fr-FR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36803"/>
            <a:ext cx="10515600" cy="493013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dirty="0"/>
              <a:t>Introduction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r>
              <a:rPr lang="fr-FR" sz="2200" dirty="0"/>
              <a:t>Cas d’utilisation</a:t>
            </a:r>
          </a:p>
          <a:p>
            <a:pPr>
              <a:buFontTx/>
              <a:buChar char="-"/>
            </a:pPr>
            <a:endParaRPr lang="fr-FR" sz="2200" dirty="0"/>
          </a:p>
          <a:p>
            <a:pPr>
              <a:buFontTx/>
              <a:buChar char="-"/>
            </a:pPr>
            <a:r>
              <a:rPr lang="fr-FR" sz="2200" dirty="0"/>
              <a:t>Diagramme UML</a:t>
            </a:r>
            <a:r>
              <a:rPr lang="en-US" sz="2200" dirty="0"/>
              <a:t>&amp;</a:t>
            </a:r>
            <a:r>
              <a:rPr lang="en-US" sz="2200" dirty="0" err="1"/>
              <a:t>Sequentiel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>
              <a:buFontTx/>
              <a:buChar char="-"/>
            </a:pPr>
            <a:r>
              <a:rPr lang="fr-FR" sz="2200" dirty="0"/>
              <a:t>Fonctions</a:t>
            </a:r>
          </a:p>
          <a:p>
            <a:pPr marL="0" indent="0">
              <a:buNone/>
            </a:pPr>
            <a:endParaRPr lang="fr-FR" sz="2200" dirty="0"/>
          </a:p>
          <a:p>
            <a:pPr>
              <a:buFontTx/>
              <a:buChar char="-"/>
            </a:pPr>
            <a:r>
              <a:rPr lang="fr-FR" sz="2200" dirty="0"/>
              <a:t>Code réalisé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sz="2200" dirty="0"/>
              <a:t>Conclusion</a:t>
            </a:r>
            <a:r>
              <a:rPr lang="fr-FR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8C999-DBD9-424D-85DA-4A6826D2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80" y="2014356"/>
            <a:ext cx="5672744" cy="29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739493"/>
            <a:ext cx="10515600" cy="694027"/>
          </a:xfrm>
        </p:spPr>
        <p:txBody>
          <a:bodyPr/>
          <a:lstStyle/>
          <a:p>
            <a:r>
              <a:rPr lang="en-US" dirty="0">
                <a:latin typeface="+mj-lt"/>
              </a:rPr>
              <a:t>Introduction </a:t>
            </a:r>
            <a:endParaRPr lang="fr-FR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5DDA8C-CE20-44FD-85B5-8F8E8EEB5998}"/>
              </a:ext>
            </a:extLst>
          </p:cNvPr>
          <p:cNvSpPr txBox="1"/>
          <p:nvPr/>
        </p:nvSpPr>
        <p:spPr>
          <a:xfrm>
            <a:off x="838200" y="1373529"/>
            <a:ext cx="1063713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Objectif :</a:t>
            </a:r>
          </a:p>
          <a:p>
            <a:r>
              <a:rPr lang="en-US" sz="2000" dirty="0"/>
              <a:t>     Programmer </a:t>
            </a:r>
            <a:r>
              <a:rPr lang="en-US" sz="2000" dirty="0" err="1"/>
              <a:t>une</a:t>
            </a:r>
            <a:r>
              <a:rPr lang="en-US" sz="2000" dirty="0"/>
              <a:t> application web, </a:t>
            </a:r>
            <a:r>
              <a:rPr lang="en-US" sz="2000" dirty="0" err="1"/>
              <a:t>permettre</a:t>
            </a:r>
            <a:r>
              <a:rPr lang="en-US" sz="2000" dirty="0"/>
              <a:t> client </a:t>
            </a:r>
            <a:r>
              <a:rPr lang="fr-FR" sz="2000" dirty="0"/>
              <a:t>à acheter jeux vidéo digitaux</a:t>
            </a:r>
          </a:p>
          <a:p>
            <a:r>
              <a:rPr lang="fr-FR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Pourquoi choisir ce sujet</a:t>
            </a:r>
            <a:r>
              <a:rPr lang="en-US" sz="2400" dirty="0"/>
              <a:t>:</a:t>
            </a:r>
          </a:p>
          <a:p>
            <a:r>
              <a:rPr lang="en-US" sz="2200" dirty="0"/>
              <a:t>     </a:t>
            </a:r>
            <a:r>
              <a:rPr lang="en-US" sz="2000" dirty="0"/>
              <a:t>Jeux vid</a:t>
            </a:r>
            <a:r>
              <a:rPr lang="fr-FR" sz="2000" dirty="0" err="1"/>
              <a:t>éo</a:t>
            </a:r>
            <a:r>
              <a:rPr lang="fr-FR" sz="2000" dirty="0"/>
              <a:t> devient de plus en plus important dans la vie divertissement</a:t>
            </a:r>
          </a:p>
          <a:p>
            <a:endParaRPr lang="en-US" sz="22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Fonctions</a:t>
            </a:r>
            <a:r>
              <a:rPr lang="en-US" sz="2400" dirty="0"/>
              <a:t> </a:t>
            </a:r>
            <a:r>
              <a:rPr lang="en-US" sz="2400" dirty="0" err="1"/>
              <a:t>principaux</a:t>
            </a:r>
            <a:r>
              <a:rPr lang="en-US" sz="2400" dirty="0"/>
              <a:t>:</a:t>
            </a:r>
          </a:p>
          <a:p>
            <a:r>
              <a:rPr lang="en-US" sz="2200" dirty="0"/>
              <a:t>     </a:t>
            </a:r>
            <a:r>
              <a:rPr lang="en-US" sz="2000" dirty="0" err="1"/>
              <a:t>Acheter</a:t>
            </a:r>
            <a:r>
              <a:rPr lang="en-US" sz="2000" dirty="0"/>
              <a:t> les jeux; </a:t>
            </a:r>
            <a:r>
              <a:rPr lang="en-US" sz="2000" dirty="0" err="1"/>
              <a:t>Postuler</a:t>
            </a:r>
            <a:r>
              <a:rPr lang="en-US" sz="2000" dirty="0"/>
              <a:t> </a:t>
            </a:r>
            <a:r>
              <a:rPr lang="en-US" sz="2000" dirty="0" err="1"/>
              <a:t>commentaire</a:t>
            </a:r>
            <a:r>
              <a:rPr lang="en-US" sz="2000" dirty="0"/>
              <a:t> </a:t>
            </a:r>
            <a:r>
              <a:rPr lang="en-US" sz="2000" dirty="0" err="1"/>
              <a:t>apr</a:t>
            </a:r>
            <a:r>
              <a:rPr lang="fr-FR" sz="2000" dirty="0"/>
              <a:t>ès </a:t>
            </a:r>
            <a:r>
              <a:rPr lang="en-US" sz="2000" dirty="0" err="1"/>
              <a:t>jouer</a:t>
            </a:r>
            <a:r>
              <a:rPr lang="en-US" sz="2000" dirty="0"/>
              <a:t>; Panier du jeu; 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Parcourir</a:t>
            </a:r>
            <a:r>
              <a:rPr lang="en-US" sz="2000" dirty="0"/>
              <a:t> les </a:t>
            </a:r>
            <a:r>
              <a:rPr lang="en-US" sz="2000" dirty="0" err="1"/>
              <a:t>enregistrements</a:t>
            </a:r>
            <a:r>
              <a:rPr lang="en-US" sz="2000" dirty="0"/>
              <a:t> du jeu; Payment; </a:t>
            </a:r>
            <a:r>
              <a:rPr lang="en-US" sz="2000" dirty="0" err="1"/>
              <a:t>liste</a:t>
            </a:r>
            <a:r>
              <a:rPr lang="en-US" sz="2000" dirty="0"/>
              <a:t> de </a:t>
            </a:r>
            <a:r>
              <a:rPr lang="en-US" sz="2000" dirty="0" err="1"/>
              <a:t>souhaits</a:t>
            </a:r>
            <a:r>
              <a:rPr lang="en-US" sz="2000" dirty="0"/>
              <a:t>….</a:t>
            </a:r>
          </a:p>
          <a:p>
            <a:endParaRPr lang="en-US" sz="2000" dirty="0"/>
          </a:p>
          <a:p>
            <a:r>
              <a:rPr lang="en-US" sz="2000" dirty="0"/>
              <a:t>Ex:        Steam                                             Epic games </a:t>
            </a:r>
          </a:p>
          <a:p>
            <a:pPr marL="342900" indent="-342900">
              <a:buFontTx/>
              <a:buChar char="-"/>
            </a:pPr>
            <a:endParaRPr lang="en-US" sz="2200" dirty="0"/>
          </a:p>
          <a:p>
            <a:r>
              <a:rPr lang="en-US" sz="2200" dirty="0"/>
              <a:t>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77988D-F1A1-4176-9B43-A0A9FC21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1" y="5169325"/>
            <a:ext cx="1694967" cy="949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84C7EB-0365-41BB-8849-63E5F3E2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40" y="5169325"/>
            <a:ext cx="623650" cy="9491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20C605-AA4C-42D1-BEF9-A4FEC6A7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646" y="2742648"/>
            <a:ext cx="2444912" cy="34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7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21488" y="683764"/>
            <a:ext cx="10515600" cy="690449"/>
          </a:xfrm>
        </p:spPr>
        <p:txBody>
          <a:bodyPr/>
          <a:lstStyle/>
          <a:p>
            <a:r>
              <a:rPr lang="en-US" dirty="0"/>
              <a:t>Cas </a:t>
            </a:r>
            <a:r>
              <a:rPr lang="en-US" dirty="0" err="1"/>
              <a:t>d’utilisation</a:t>
            </a:r>
            <a:endParaRPr lang="fr-FR" dirty="0"/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C136454E-68E6-4D6D-BB16-970A789F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488" y="1374213"/>
            <a:ext cx="5656162" cy="46637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FC9700-B506-48AE-9170-7C21804EB9D5}"/>
              </a:ext>
            </a:extLst>
          </p:cNvPr>
          <p:cNvSpPr txBox="1"/>
          <p:nvPr/>
        </p:nvSpPr>
        <p:spPr>
          <a:xfrm>
            <a:off x="7288193" y="2090172"/>
            <a:ext cx="3140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Visiteur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Utilisateur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Administrateur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30063"/>
            <a:ext cx="10515600" cy="663442"/>
          </a:xfrm>
        </p:spPr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UML</a:t>
            </a:r>
            <a:endParaRPr lang="fr-FR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08C5FB-1853-448B-A52C-CDF05EBA3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3505"/>
            <a:ext cx="8531997" cy="4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80C0E-EEFA-4A5A-9D94-15FEA985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</a:t>
            </a:r>
            <a:r>
              <a:rPr lang="fr-FR" dirty="0" err="1"/>
              <a:t>Sequentiel</a:t>
            </a:r>
            <a:endParaRPr lang="fr-FR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B2AB7-F9AA-40E9-B8BB-29DF9E845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3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B82EA-0214-463C-9B7F-E967FF75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Fonctions</a:t>
            </a:r>
            <a:r>
              <a:rPr lang="en-US" dirty="0"/>
              <a:t>(classes </a:t>
            </a:r>
            <a:r>
              <a:rPr lang="en-US" dirty="0" err="1"/>
              <a:t>principaux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66A39-C0AB-4DD0-8D9C-CE65CF3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personne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fr-FR" sz="1600" dirty="0"/>
              <a:t>Chaque</a:t>
            </a:r>
            <a:r>
              <a:rPr lang="en-US" sz="1600" dirty="0"/>
              <a:t> </a:t>
            </a:r>
            <a:r>
              <a:rPr lang="fr-FR" sz="1600" dirty="0"/>
              <a:t>client</a:t>
            </a:r>
            <a:r>
              <a:rPr lang="en-US" sz="1600" dirty="0"/>
              <a:t> </a:t>
            </a:r>
            <a:r>
              <a:rPr lang="fr-FR" sz="1600" dirty="0"/>
              <a:t>utilise email pour créer un compte, un </a:t>
            </a:r>
            <a:r>
              <a:rPr lang="fr-FR" sz="1600" dirty="0" err="1"/>
              <a:t>username</a:t>
            </a:r>
            <a:r>
              <a:rPr lang="fr-FR" sz="1600" dirty="0"/>
              <a:t> et </a:t>
            </a:r>
            <a:r>
              <a:rPr lang="fr-FR" sz="1600" dirty="0" err="1"/>
              <a:t>password</a:t>
            </a:r>
            <a:r>
              <a:rPr lang="fr-FR" sz="1600" dirty="0"/>
              <a:t>. Permettre clients à changer l</a:t>
            </a:r>
            <a:r>
              <a:rPr lang="en-US" sz="1600" dirty="0" err="1"/>
              <a:t>eur</a:t>
            </a:r>
            <a:r>
              <a:rPr lang="en-US" sz="1600" dirty="0"/>
              <a:t> username, password et email.</a:t>
            </a:r>
          </a:p>
          <a:p>
            <a:r>
              <a:rPr lang="en-US" dirty="0"/>
              <a:t>Class </a:t>
            </a:r>
            <a:r>
              <a:rPr lang="en-US" dirty="0" err="1"/>
              <a:t>Administrateur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 err="1"/>
              <a:t>Génér</a:t>
            </a:r>
            <a:r>
              <a:rPr lang="en-US" sz="1600" dirty="0"/>
              <a:t> le site, avec la </a:t>
            </a:r>
            <a:r>
              <a:rPr lang="en-US" sz="1600" dirty="0" err="1"/>
              <a:t>capacité</a:t>
            </a:r>
            <a:r>
              <a:rPr lang="en-US" sz="1600" dirty="0"/>
              <a:t> de </a:t>
            </a:r>
            <a:r>
              <a:rPr lang="en-US" sz="1600" dirty="0" err="1"/>
              <a:t>supprimer</a:t>
            </a:r>
            <a:r>
              <a:rPr lang="en-US" sz="1600" dirty="0"/>
              <a:t> un jeu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avis</a:t>
            </a:r>
            <a:r>
              <a:rPr lang="en-US" sz="1600" dirty="0"/>
              <a:t>.   </a:t>
            </a:r>
          </a:p>
          <a:p>
            <a:r>
              <a:rPr lang="en-US" dirty="0"/>
              <a:t>Class Jeu</a:t>
            </a:r>
          </a:p>
          <a:p>
            <a:pPr marL="0" indent="0">
              <a:buNone/>
            </a:pPr>
            <a:r>
              <a:rPr lang="en-US" sz="1600" dirty="0" err="1"/>
              <a:t>Enregistre</a:t>
            </a:r>
            <a:r>
              <a:rPr lang="en-US" sz="1600" dirty="0"/>
              <a:t> les information du jeu, la date de vente, </a:t>
            </a:r>
            <a:r>
              <a:rPr lang="en-US" sz="1600" dirty="0" err="1"/>
              <a:t>entreprise</a:t>
            </a:r>
            <a:r>
              <a:rPr lang="en-US" sz="1600" dirty="0"/>
              <a:t> etc.</a:t>
            </a:r>
          </a:p>
          <a:p>
            <a:r>
              <a:rPr lang="en-US" dirty="0"/>
              <a:t>Class Panier</a:t>
            </a:r>
          </a:p>
          <a:p>
            <a:pPr marL="0" indent="0">
              <a:buNone/>
            </a:pPr>
            <a:r>
              <a:rPr lang="en-US" sz="1600" dirty="0" err="1"/>
              <a:t>Ajouter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supprimer</a:t>
            </a:r>
            <a:r>
              <a:rPr lang="en-US" sz="1600" dirty="0"/>
              <a:t> un jeu, </a:t>
            </a:r>
            <a:r>
              <a:rPr lang="en-US" sz="1600" dirty="0" err="1"/>
              <a:t>calculer</a:t>
            </a:r>
            <a:r>
              <a:rPr lang="en-US" sz="1600" dirty="0"/>
              <a:t> le prix total </a:t>
            </a:r>
            <a:r>
              <a:rPr lang="en-US" sz="1600" dirty="0" err="1"/>
              <a:t>automatiquement</a:t>
            </a:r>
            <a:r>
              <a:rPr lang="en-US" sz="1600" dirty="0"/>
              <a:t>. </a:t>
            </a:r>
            <a:r>
              <a:rPr lang="en-US" sz="1600" dirty="0" err="1"/>
              <a:t>Chaque</a:t>
            </a:r>
            <a:r>
              <a:rPr lang="en-US" sz="1600" dirty="0"/>
              <a:t> panier a un id unique.</a:t>
            </a:r>
          </a:p>
          <a:p>
            <a:r>
              <a:rPr lang="en-US" dirty="0"/>
              <a:t>Class Avis </a:t>
            </a:r>
          </a:p>
          <a:p>
            <a:pPr marL="0" indent="0">
              <a:buNone/>
            </a:pPr>
            <a:r>
              <a:rPr lang="en-US" sz="1600" dirty="0" err="1"/>
              <a:t>Enregistre</a:t>
            </a:r>
            <a:r>
              <a:rPr lang="en-US" sz="1600" dirty="0"/>
              <a:t> les </a:t>
            </a:r>
            <a:r>
              <a:rPr lang="en-US" sz="1600" dirty="0" err="1"/>
              <a:t>avis</a:t>
            </a:r>
            <a:r>
              <a:rPr lang="en-US" sz="1600" dirty="0"/>
              <a:t> dans base de </a:t>
            </a:r>
            <a:r>
              <a:rPr lang="en-US" sz="1600" dirty="0" err="1"/>
              <a:t>données</a:t>
            </a:r>
            <a:r>
              <a:rPr lang="en-US" sz="1600" dirty="0"/>
              <a:t>, avec la date, username etc.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EE42FD-69FA-4514-8C1E-7BDB69FF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316" y="3020716"/>
            <a:ext cx="2262970" cy="31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7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3918-8FEE-4776-AD3E-FDCC6CE2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Fonctions</a:t>
            </a:r>
            <a:r>
              <a:rPr lang="en-US" dirty="0"/>
              <a:t>(classes </a:t>
            </a:r>
            <a:r>
              <a:rPr lang="en-US" dirty="0" err="1"/>
              <a:t>principaux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30811-F5AC-498E-B74C-15E6AC94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Payment </a:t>
            </a:r>
          </a:p>
          <a:p>
            <a:pPr marL="0" indent="0">
              <a:buNone/>
            </a:pPr>
            <a:r>
              <a:rPr lang="en-US" sz="1600" dirty="0"/>
              <a:t>Mode de payment: </a:t>
            </a:r>
            <a:r>
              <a:rPr lang="en-US" sz="1600" dirty="0" err="1"/>
              <a:t>bancaire</a:t>
            </a:r>
            <a:r>
              <a:rPr lang="en-US" sz="1600" dirty="0"/>
              <a:t>, </a:t>
            </a:r>
            <a:r>
              <a:rPr lang="en-US" sz="1600" dirty="0" err="1"/>
              <a:t>paypal</a:t>
            </a:r>
            <a:r>
              <a:rPr lang="en-US" sz="1600" dirty="0"/>
              <a:t>, visa. Demander le num</a:t>
            </a:r>
            <a:r>
              <a:rPr lang="fr-FR" sz="1600" dirty="0" err="1"/>
              <a:t>éro</a:t>
            </a:r>
            <a:r>
              <a:rPr lang="fr-FR" sz="1600" dirty="0"/>
              <a:t> de la carte, date expiration et code </a:t>
            </a:r>
            <a:r>
              <a:rPr lang="fr-FR" sz="1600" dirty="0" err="1"/>
              <a:t>sécurite</a:t>
            </a:r>
            <a:r>
              <a:rPr lang="fr-FR" sz="1600" dirty="0"/>
              <a:t>. </a:t>
            </a:r>
            <a:endParaRPr lang="en-US" sz="1600" dirty="0"/>
          </a:p>
          <a:p>
            <a:r>
              <a:rPr lang="fr-FR" dirty="0"/>
              <a:t>Class </a:t>
            </a:r>
            <a:r>
              <a:rPr lang="fr-FR" dirty="0" err="1"/>
              <a:t>Categorie</a:t>
            </a:r>
            <a:endParaRPr lang="fr-FR" dirty="0"/>
          </a:p>
          <a:p>
            <a:pPr marL="0" indent="0">
              <a:buNone/>
            </a:pPr>
            <a:r>
              <a:rPr lang="fr-FR" sz="1600" dirty="0"/>
              <a:t>Enregistre la </a:t>
            </a:r>
            <a:r>
              <a:rPr lang="fr-FR" sz="1600" dirty="0" err="1"/>
              <a:t>categorie</a:t>
            </a:r>
            <a:r>
              <a:rPr lang="fr-FR" sz="1600" dirty="0"/>
              <a:t> du jeu, ex. FPS, RPG etc.</a:t>
            </a:r>
          </a:p>
          <a:p>
            <a:r>
              <a:rPr lang="fr-FR" dirty="0"/>
              <a:t>Class</a:t>
            </a:r>
            <a:r>
              <a:rPr lang="fr-FR" sz="1800" dirty="0"/>
              <a:t> </a:t>
            </a:r>
            <a:r>
              <a:rPr lang="fr-FR" dirty="0" err="1"/>
              <a:t>Bibliotheque</a:t>
            </a:r>
            <a:endParaRPr lang="fr-FR" dirty="0"/>
          </a:p>
          <a:p>
            <a:pPr marL="0" indent="0">
              <a:buNone/>
            </a:pPr>
            <a:r>
              <a:rPr lang="fr-FR" sz="1600" dirty="0"/>
              <a:t>Lister les jeux vidéo sur site.</a:t>
            </a:r>
          </a:p>
          <a:p>
            <a:r>
              <a:rPr lang="fr-FR" dirty="0"/>
              <a:t>Class Utilisateur</a:t>
            </a:r>
          </a:p>
          <a:p>
            <a:pPr marL="0" indent="0">
              <a:buNone/>
            </a:pPr>
            <a:r>
              <a:rPr lang="fr-FR" sz="1600" dirty="0"/>
              <a:t>Enregistre les informations personnel du client. Chaque client a un id user unique,</a:t>
            </a:r>
          </a:p>
          <a:p>
            <a:pPr marL="0" indent="0">
              <a:buNone/>
            </a:pPr>
            <a:r>
              <a:rPr lang="fr-FR" sz="1600" dirty="0"/>
              <a:t>un client a juste un </a:t>
            </a:r>
            <a:r>
              <a:rPr lang="fr-FR" sz="1600" dirty="0" err="1"/>
              <a:t>painer</a:t>
            </a:r>
            <a:r>
              <a:rPr lang="fr-FR" sz="1600" dirty="0"/>
              <a:t>, le id du panier est unique.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E782C4-D66F-4AE2-8FB2-AC1703F9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361" y="2753205"/>
            <a:ext cx="2587724" cy="34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5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148</TotalTime>
  <Words>316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Downtempo</vt:lpstr>
      <vt:lpstr>Eurostile-Medium</vt:lpstr>
      <vt:lpstr>Arial</vt:lpstr>
      <vt:lpstr>Calibri</vt:lpstr>
      <vt:lpstr>Calibri Light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Projet 4A</vt:lpstr>
      <vt:lpstr>Boutique de jeux en ligne</vt:lpstr>
      <vt:lpstr>     Sommaire </vt:lpstr>
      <vt:lpstr>Introduction </vt:lpstr>
      <vt:lpstr>Cas d’utilisation</vt:lpstr>
      <vt:lpstr>Diagramme UML</vt:lpstr>
      <vt:lpstr>Diagramme Sequentiel</vt:lpstr>
      <vt:lpstr>Fonctions(classes principaux)</vt:lpstr>
      <vt:lpstr>Fonctions(classes principaux)</vt:lpstr>
      <vt:lpstr>Code réalisé(jusque maintenant)</vt:lpstr>
      <vt:lpstr>Conclusion</vt:lpstr>
      <vt:lpstr>Merci pour votre attention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zhong zixiao</cp:lastModifiedBy>
  <cp:revision>8</cp:revision>
  <dcterms:created xsi:type="dcterms:W3CDTF">2017-09-17T21:12:38Z</dcterms:created>
  <dcterms:modified xsi:type="dcterms:W3CDTF">2021-11-02T20:26:16Z</dcterms:modified>
</cp:coreProperties>
</file>