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799250" cy="9929800"/>
  <p:embeddedFontLst>
    <p:embeddedFont>
      <p:font typeface="Mond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vFcwHKUHtCUuQjmrzK1B9CK82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d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Mond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Zixiao Zhong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Yunqiao Zhang</a:t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528acfc8_4_0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528acfc8_4_0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 Tene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principal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1365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4867834"/>
            <a:ext cx="9144000" cy="3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713" y="2494615"/>
            <a:ext cx="3492575" cy="2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ide">
  <p:cSld name="2_V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2"/>
            <a:ext cx="9144000" cy="414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principal">
  <p:cSld name="1_Titre princip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838200" y="880533"/>
            <a:ext cx="10515600" cy="81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806824"/>
            <a:ext cx="10515600" cy="88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2505075"/>
            <a:ext cx="5157787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71281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re de section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35597" l="0" r="19566" t="24905"/>
          <a:stretch/>
        </p:blipFill>
        <p:spPr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type="title"/>
          </p:nvPr>
        </p:nvSpPr>
        <p:spPr>
          <a:xfrm>
            <a:off x="840476" y="1649346"/>
            <a:ext cx="10515600" cy="2206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840476" y="3856008"/>
            <a:ext cx="10515600" cy="73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maire">
  <p:cSld name="1_Sommair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u avec légende">
  <p:cSld name="1_Contenu avec légen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5181600" y="1690688"/>
            <a:ext cx="6172200" cy="417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839787" y="1690689"/>
            <a:ext cx="3932237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806824"/>
            <a:ext cx="10515600" cy="88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4976"/>
            </a:gs>
            <a:gs pos="100000">
              <a:srgbClr val="009CD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4163" y="182966"/>
            <a:ext cx="1998676" cy="6211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252520"/>
            <a:ext cx="2732830" cy="4711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6186108"/>
            <a:ext cx="12192001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/>
        </p:nvSpPr>
        <p:spPr>
          <a:xfrm>
            <a:off x="8610600" y="63515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252520"/>
            <a:ext cx="2732830" cy="47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63" y="188659"/>
            <a:ext cx="2014232" cy="6259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4035875" y="434174"/>
            <a:ext cx="4629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latin typeface="Arial"/>
                <a:ea typeface="Arial"/>
                <a:cs typeface="Arial"/>
                <a:sym typeface="Arial"/>
              </a:rPr>
              <a:t>Projet 4A:</a:t>
            </a:r>
            <a:endParaRPr sz="45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2282150" y="5127500"/>
            <a:ext cx="68277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2300"/>
              <a:t>Bryan Tene . Zixiao Zhong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2300"/>
              <a:t>Yunqiao Zhang . Tankeu Ivan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2334300" y="1016375"/>
            <a:ext cx="81111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Boutique de jeux en ligne</a:t>
            </a:r>
            <a:endParaRPr sz="5100"/>
          </a:p>
        </p:txBody>
      </p:sp>
      <p:pic>
        <p:nvPicPr>
          <p:cNvPr id="67" name="Google Shape;6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650" y="2331925"/>
            <a:ext cx="5796401" cy="28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838200" y="739493"/>
            <a:ext cx="10515600" cy="694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da"/>
                <a:ea typeface="Monda"/>
                <a:cs typeface="Monda"/>
                <a:sym typeface="Monda"/>
              </a:rPr>
              <a:t>Introduction </a:t>
            </a:r>
            <a:endParaRPr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838200" y="1373529"/>
            <a:ext cx="10637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Programmer une application web, permettre client à acheter jeux vidéo digitaux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web à réaliser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Paiement en ligne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Messagerie ou e-mail en ligne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Connexion et sécurité d'accès au site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Gestion des données</a:t>
            </a: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 principaux: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Acheter les jeux; Postuler commentaire après jouer; Panier du jeu;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Parcourir les enregistrements du jeu; Payment; liste de souhaits….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5576" y="1553200"/>
            <a:ext cx="1694967" cy="94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5640" y="1553200"/>
            <a:ext cx="623650" cy="94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5646" y="2742648"/>
            <a:ext cx="2444912" cy="342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88750" y="2496500"/>
            <a:ext cx="2388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Cas d’utilisation</a:t>
            </a:r>
            <a:endParaRPr sz="2900"/>
          </a:p>
        </p:txBody>
      </p:sp>
      <p:pic>
        <p:nvPicPr>
          <p:cNvPr id="82" name="Google Shape;8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775" y="99000"/>
            <a:ext cx="8387400" cy="6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25" y="860525"/>
            <a:ext cx="10808700" cy="59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>
            <p:ph type="title"/>
          </p:nvPr>
        </p:nvSpPr>
        <p:spPr>
          <a:xfrm>
            <a:off x="2982775" y="153150"/>
            <a:ext cx="5720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Diagramme de classes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0" y="2417550"/>
            <a:ext cx="2463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Diagramme de Séquence</a:t>
            </a:r>
            <a:endParaRPr sz="3100"/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500" y="0"/>
            <a:ext cx="857828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/>
          <p:nvPr/>
        </p:nvSpPr>
        <p:spPr>
          <a:xfrm>
            <a:off x="-1500175" y="1071575"/>
            <a:ext cx="11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528acfc8_4_0"/>
          <p:cNvSpPr txBox="1"/>
          <p:nvPr>
            <p:ph type="title"/>
          </p:nvPr>
        </p:nvSpPr>
        <p:spPr>
          <a:xfrm>
            <a:off x="2536100" y="98033"/>
            <a:ext cx="10515600" cy="81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Entitées + Hibernate et DAO</a:t>
            </a:r>
            <a:endParaRPr/>
          </a:p>
        </p:txBody>
      </p:sp>
      <p:sp>
        <p:nvSpPr>
          <p:cNvPr id="101" name="Google Shape;101;gfd528acfc8_4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fd528acfc8_4_0"/>
          <p:cNvPicPr preferRelativeResize="0"/>
          <p:nvPr/>
        </p:nvPicPr>
        <p:blipFill rotWithShape="1">
          <a:blip r:embed="rId3">
            <a:alphaModFix/>
          </a:blip>
          <a:srcRect b="21098" l="0" r="279" t="0"/>
          <a:stretch/>
        </p:blipFill>
        <p:spPr>
          <a:xfrm>
            <a:off x="0" y="908325"/>
            <a:ext cx="12192000" cy="522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ctrTitle"/>
          </p:nvPr>
        </p:nvSpPr>
        <p:spPr>
          <a:xfrm>
            <a:off x="1524000" y="1122362"/>
            <a:ext cx="9144000" cy="414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1">
  <a:themeElements>
    <a:clrScheme name="Poly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Personnalisé 9">
      <a:dk1>
        <a:srgbClr val="000000"/>
      </a:dk1>
      <a:lt1>
        <a:srgbClr val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2017-09-17T21:12:38Z</dcterms:created>
  <dc:creator>Aurelie Schmitt</dc:creator>
</cp:coreProperties>
</file>