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58" r:id="rId2"/>
    <p:sldId id="455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>
        <p:scale>
          <a:sx n="64" d="100"/>
          <a:sy n="64" d="100"/>
        </p:scale>
        <p:origin x="1920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>
        <c:manualLayout>
          <c:layoutTarget val="inner"/>
          <c:xMode val="edge"/>
          <c:yMode val="edge"/>
          <c:x val="6.2608215639711709E-2"/>
          <c:y val="2.2723441539731108E-2"/>
          <c:w val="0.90829125525975918"/>
          <c:h val="0.73287034934689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raw V8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0.05</c:v>
                </c:pt>
                <c:pt idx="1">
                  <c:v>0.44</c:v>
                </c:pt>
                <c:pt idx="2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B9-0B43-A8FC-0ECBEF756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ScriptX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0.12</c:v>
                </c:pt>
                <c:pt idx="1">
                  <c:v>0.73</c:v>
                </c:pt>
                <c:pt idx="2">
                  <c:v>8.2000000000000003E-2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B9-0B43-A8FC-0ECBEF756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Cocos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0.21</c:v>
                </c:pt>
                <c:pt idx="1">
                  <c:v>1.83</c:v>
                </c:pt>
                <c:pt idx="2">
                  <c:v>7.17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B9-0B43-A8FC-0ECBEF7569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ReactNative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1.55</c:v>
                </c:pt>
                <c:pt idx="1">
                  <c:v>2.25</c:v>
                </c:pt>
                <c:pt idx="2">
                  <c:v>4.76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FB9-0B43-A8FC-0ECBEF7569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V8pp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0.18</c:v>
                </c:pt>
                <c:pt idx="1">
                  <c:v>1.77</c:v>
                </c:pt>
                <c:pt idx="2">
                  <c:v>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F0-894F-9D2A-1F86B8267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5313871"/>
        <c:axId val="415737311"/>
      </c:lineChart>
      <c:catAx>
        <c:axId val="41531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415737311"/>
        <c:crosses val="autoZero"/>
        <c:auto val="1"/>
        <c:lblAlgn val="ctr"/>
        <c:lblOffset val="100"/>
        <c:noMultiLvlLbl val="0"/>
      </c:catAx>
      <c:valAx>
        <c:axId val="41573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41531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sng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</c:legendEntry>
      <c:layout>
        <c:manualLayout>
          <c:xMode val="edge"/>
          <c:yMode val="edge"/>
          <c:x val="2.9602133066699995E-2"/>
          <c:y val="0.85201599175320997"/>
          <c:w val="0.9"/>
          <c:h val="6.6660868463134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JavaScriptCore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>
        <c:manualLayout>
          <c:layoutTarget val="inner"/>
          <c:xMode val="edge"/>
          <c:yMode val="edge"/>
          <c:x val="7.8653293338332708E-2"/>
          <c:y val="8.5590784005247542E-2"/>
          <c:w val="0.89224617756113822"/>
          <c:h val="0.671532856066701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raw JSCore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1.08</c:v>
                </c:pt>
                <c:pt idx="1">
                  <c:v>2.25</c:v>
                </c:pt>
                <c:pt idx="2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39-164D-8740-FEACB07545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ScriptX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1.34</c:v>
                </c:pt>
                <c:pt idx="1">
                  <c:v>2.74</c:v>
                </c:pt>
                <c:pt idx="2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39-164D-8740-FEACB07545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Cocos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2.09</c:v>
                </c:pt>
                <c:pt idx="1">
                  <c:v>7.35</c:v>
                </c:pt>
                <c:pt idx="2">
                  <c:v>29.43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39-164D-8740-FEACB07545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ReactNative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add</c:v>
                </c:pt>
                <c:pt idx="1">
                  <c:v>json</c:v>
                </c:pt>
                <c:pt idx="2">
                  <c:v>varargs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3.18</c:v>
                </c:pt>
                <c:pt idx="1">
                  <c:v>4.29</c:v>
                </c:pt>
                <c:pt idx="2">
                  <c:v>13.82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39-164D-8740-FEACB0754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004319"/>
        <c:axId val="265005951"/>
      </c:lineChart>
      <c:catAx>
        <c:axId val="26500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265005951"/>
        <c:crosses val="autoZero"/>
        <c:auto val="1"/>
        <c:lblAlgn val="ctr"/>
        <c:lblOffset val="100"/>
        <c:noMultiLvlLbl val="0"/>
      </c:catAx>
      <c:valAx>
        <c:axId val="26500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265004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sng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</c:legendEntry>
      <c:layout>
        <c:manualLayout>
          <c:xMode val="edge"/>
          <c:yMode val="edge"/>
          <c:x val="0.12671957671957673"/>
          <c:y val="0.82929399043758556"/>
          <c:w val="0.86360454943132103"/>
          <c:h val="6.6575107999938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3CCAE-7B7B-A04A-9344-05537199EA49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7E10-3F6B-A845-A44A-7D01F641D10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043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JSCore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WASM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正在进行中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讲解思路：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AutoNum type="arabicPeriod"/>
            </a:pP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性能，为什么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Cocos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性能差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AutoNum type="arabicPeriod"/>
            </a:pP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里面参数使用动态内存分配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AutoNum type="arabicPeriod"/>
            </a:pP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的内存管理使用</a:t>
            </a:r>
            <a:r>
              <a:rPr lang="en-US" altLang="zh-CN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AutoNum type="arabicPeriod"/>
            </a:pP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，很重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AutoNum type="arabicPeriod"/>
            </a:pP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解决方案，编译时多态，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</a:p>
          <a:p>
            <a:pPr marL="342900" lvl="0" indent="-342900">
              <a:buAutoNum type="arabicPeriod"/>
            </a:pP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为什么易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</a:t>
            </a:r>
          </a:p>
          <a:p>
            <a:pPr marL="800100" lvl="1" indent="-342900">
              <a:buAutoNum type="arabicPeriod"/>
            </a:pP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都可能抛异常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AutoNum type="arabicPeriod"/>
            </a:pP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需要到处做判断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AutoNum type="arabicPeriod"/>
            </a:pP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一旦不判断就是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</a:t>
            </a:r>
          </a:p>
          <a:p>
            <a:pPr marL="800100" lvl="1" indent="-342900">
              <a:buAutoNum type="arabicPeriod"/>
            </a:pP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解决方案：异常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AutoNum type="arabicPeriod"/>
            </a:pP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AutoNum type="arabicPeriod"/>
            </a:pP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三种引用类型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，符合计算机原理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StackFrameScope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精简API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undefined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收归为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统一模式，如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lua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返回多值，用返回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只提供必要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，但充分的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AutoNum type="arabicPeriod"/>
            </a:pP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85EA-171B-46AC-B803-D1B0DEBACD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9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WebIDL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描述文件，生成</a:t>
            </a:r>
            <a:r>
              <a:rPr lang="en-US" altLang="zh-CN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开销</a:t>
            </a:r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F85EA-171B-46AC-B803-D1B0DEBACD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8466-45F7-E64F-94FF-6AC03843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99D3D-21E9-DD4A-9772-68F65B3F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61DA-EB77-984B-8490-61F8BF79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E6A7-BB3D-4649-8FB7-7C45AAB2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7FA4-0ADF-1146-8F55-52B92131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96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CA79-8A38-5845-AB4F-98D68337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E54C-1AE4-1F41-ACDB-294EFDD7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C830-F330-F04D-A167-DBF2ACD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D47C-0081-D44B-9165-734F93C2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EF14-BCAE-3947-803F-463126E3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542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B59B7-8AB8-D544-A655-96A8F45E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9A5D-860D-A147-AB3A-66E57228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ADE1-EA13-714C-8252-C17BD00B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936D-FCCD-FA42-B4F7-312BF70A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14AD-D369-574C-915E-F946F161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435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0864-5017-B44E-958B-C02E10C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3561-41F1-5D44-BC28-A118D3E5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9805-3CB1-4045-9280-5A3E7877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ACD6-AD40-574A-B66A-AF02BC4C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CBDC3-AFA1-0949-84DA-214BCEA2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688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271F-F3F2-BE45-B35C-DBEF7987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0471A-8A28-474F-B42E-3BAC82BE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502FA-71FD-E045-8110-263B9791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57F8-C0A0-6045-AC15-D343B601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BE2A-2C35-9243-B19D-5D6D5EF8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33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EA63-D72A-EA4C-BB2F-9B5F7DBB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CFE5-E9B1-6741-86D5-2BC3E2998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CB8E4-2EBB-104B-8423-3EBAD9E1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C6A4-6EDB-174E-9583-5E5B8655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E3ACE-A89A-7C4E-9391-08B237FD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17F17-208D-604E-A057-67FA3B4D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72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E0A8-F5C2-7143-ADCD-020A2ADF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1F50-6435-8942-8EFC-2DD1D641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4EA90-A736-4F4D-B414-4B9C960B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1DBFB-2225-164F-B2BA-8C605BF2F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AF27D-2A77-3A4A-8A50-F3ED55C21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DB6E-ECE3-574D-A439-3771651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3C4D3-F36C-424D-B5A3-F4B68054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E406C-8729-A144-88E4-32D018FD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48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D0A6-3AEC-9C40-AB04-A3E2C75B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CEE52-8FBF-4346-95AA-05C4230B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7DED2-0ABF-2048-8F25-52F01023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1E874-C830-3340-B14E-B8B1DDE3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5DBAB-B4AA-F840-8351-12E2A81D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A02A2-FB16-8340-9F10-DC77733C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84AC-D7E5-A045-AE1C-BBDE20A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59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FBD6-1C15-A148-8D37-73E2FDE6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C46D-2C91-8845-AD9F-4DDD74FE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AB05-387C-F04B-A458-745A78FF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B59D-9FF9-B047-A057-A5719279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7F63-DF14-1B4E-9C07-CE365BDF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61A9-AA82-0A47-8E35-C160631B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30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5BE0-5D78-7D42-88F8-31839AB8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6DE9B-886D-414F-AC3A-689136DAD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5B850-C408-F242-896C-F0591A7F3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6D867-7502-E642-BF5A-AABEA35D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3D269-ABD8-6F47-8DB0-62D413C1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CFE64-985D-7D48-8090-760311CB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528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CF8AE-5CC4-C048-A938-89D4F40E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A866-CC3F-6344-907E-2493BF38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FFE8-4379-8046-89B3-FE89CB400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8702-0AF1-2A49-B190-68B2A59552C7}" type="datetimeFigureOut">
              <a:rPr lang="en-CN" smtClean="0"/>
              <a:t>2021/3/15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C64F9-095F-7443-B1FA-691C4361A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4637-7F31-3F46-9A10-46B21D6B4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7E5C-578E-8246-9C03-C1E19CC838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95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3058687-C964-8A4B-B71B-2C49CCCFD730}"/>
              </a:ext>
            </a:extLst>
          </p:cNvPr>
          <p:cNvGrpSpPr/>
          <p:nvPr/>
        </p:nvGrpSpPr>
        <p:grpSpPr>
          <a:xfrm>
            <a:off x="1537283" y="1631001"/>
            <a:ext cx="8193188" cy="3606444"/>
            <a:chOff x="1537283" y="1631001"/>
            <a:chExt cx="8193188" cy="36064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6C8B80A-2E1F-904E-A8D8-9E1176999F29}"/>
                </a:ext>
              </a:extLst>
            </p:cNvPr>
            <p:cNvGrpSpPr/>
            <p:nvPr/>
          </p:nvGrpSpPr>
          <p:grpSpPr>
            <a:xfrm>
              <a:off x="1537283" y="1631001"/>
              <a:ext cx="8193188" cy="3606444"/>
              <a:chOff x="896640" y="1551715"/>
              <a:chExt cx="8193188" cy="360644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1E15DBD-A49D-C14A-B9A7-B99B04C07B87}"/>
                  </a:ext>
                </a:extLst>
              </p:cNvPr>
              <p:cNvGrpSpPr/>
              <p:nvPr/>
            </p:nvGrpSpPr>
            <p:grpSpPr>
              <a:xfrm>
                <a:off x="1002626" y="1551715"/>
                <a:ext cx="4797512" cy="2132778"/>
                <a:chOff x="1521899" y="1754877"/>
                <a:chExt cx="4797512" cy="213277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D226640-E179-6F44-B9CD-786CDEA2D8CD}"/>
                    </a:ext>
                  </a:extLst>
                </p:cNvPr>
                <p:cNvGrpSpPr/>
                <p:nvPr/>
              </p:nvGrpSpPr>
              <p:grpSpPr>
                <a:xfrm>
                  <a:off x="1521899" y="1754877"/>
                  <a:ext cx="4797512" cy="2132778"/>
                  <a:chOff x="1542874" y="1794394"/>
                  <a:chExt cx="4797512" cy="2132778"/>
                </a:xfrm>
              </p:grpSpPr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1AE338F-CB20-A44B-AF4B-6C9C8BDD6E93}"/>
                      </a:ext>
                    </a:extLst>
                  </p:cNvPr>
                  <p:cNvSpPr txBox="1"/>
                  <p:nvPr/>
                </p:nvSpPr>
                <p:spPr>
                  <a:xfrm>
                    <a:off x="5137813" y="1794394"/>
                    <a:ext cx="1202573" cy="52322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5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CN" sz="2800" dirty="0"/>
                      <a:t>ScriptX</a:t>
                    </a:r>
                    <a:endParaRPr lang="en-CN" sz="3200" dirty="0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C3A0231-AB26-384A-A979-9BC7D08F05D8}"/>
                      </a:ext>
                    </a:extLst>
                  </p:cNvPr>
                  <p:cNvGrpSpPr/>
                  <p:nvPr/>
                </p:nvGrpSpPr>
                <p:grpSpPr>
                  <a:xfrm>
                    <a:off x="1542874" y="2871170"/>
                    <a:ext cx="4196226" cy="1056002"/>
                    <a:chOff x="1542874" y="2871170"/>
                    <a:chExt cx="4196226" cy="1056002"/>
                  </a:xfrm>
                </p:grpSpPr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1699B2D5-1FCC-E74C-9171-5DD6F3D663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2874" y="2871170"/>
                      <a:ext cx="2514353" cy="369320"/>
                    </a:xfrm>
                    <a:prstGeom prst="rect">
                      <a:avLst/>
                    </a:prstGeom>
                    <a:solidFill>
                      <a:srgbClr val="114769"/>
                    </a:solidFill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JavaScript</a:t>
                      </a: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013A8AAD-18CF-F64A-9366-677AC06E09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1313" y="3540640"/>
                      <a:ext cx="433132" cy="36933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N"/>
                        <a:t>V8</a:t>
                      </a:r>
                      <a:endParaRPr lang="en-CN" dirty="0"/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32266E3-8FB8-244E-9852-C3D63B8204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0613" y="3557840"/>
                      <a:ext cx="802014" cy="36933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N" dirty="0"/>
                        <a:t>JSCore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EC2F3CD-85DF-F041-8720-6A078FBFBE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2545" y="3557840"/>
                      <a:ext cx="514885" cy="36933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N" dirty="0"/>
                        <a:t>Lua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2C60F96A-9404-DB43-B138-B04C86B18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8014" y="2875991"/>
                      <a:ext cx="1241086" cy="369320"/>
                    </a:xfrm>
                    <a:prstGeom prst="rect">
                      <a:avLst/>
                    </a:prstGeom>
                    <a:solidFill>
                      <a:srgbClr val="114769"/>
                    </a:solidFill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CN" dirty="0">
                          <a:solidFill>
                            <a:schemeClr val="bg1"/>
                          </a:solidFill>
                        </a:rPr>
                        <a:t>Lua</a:t>
                      </a:r>
                    </a:p>
                  </p:txBody>
                </p:sp>
                <p:cxnSp>
                  <p:nvCxnSpPr>
                    <p:cNvPr id="20" name="Curved Connector 19">
                      <a:extLst>
                        <a:ext uri="{FF2B5EF4-FFF2-40B4-BE49-F238E27FC236}">
                          <a16:creationId xmlns:a16="http://schemas.microsoft.com/office/drawing/2014/main" id="{6EBB05BA-6BD5-6642-9E7E-6D2FDA301AAD}"/>
                        </a:ext>
                      </a:extLst>
                    </p:cNvPr>
                    <p:cNvCxnSpPr>
                      <a:cxnSpLocks/>
                      <a:stCxn id="5" idx="2"/>
                      <a:endCxn id="12" idx="0"/>
                    </p:cNvCxnSpPr>
                    <p:nvPr/>
                  </p:nvCxnSpPr>
                  <p:spPr>
                    <a:xfrm rot="5400000">
                      <a:off x="2253890" y="2994479"/>
                      <a:ext cx="300150" cy="792172"/>
                    </a:xfrm>
                    <a:prstGeom prst="curvedConnector3">
                      <a:avLst/>
                    </a:prstGeom>
                    <a:ln w="12700">
                      <a:solidFill>
                        <a:srgbClr val="F66318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urved Connector 34">
                      <a:extLst>
                        <a:ext uri="{FF2B5EF4-FFF2-40B4-BE49-F238E27FC236}">
                          <a16:creationId xmlns:a16="http://schemas.microsoft.com/office/drawing/2014/main" id="{B0ECA085-83C1-EC44-AA28-B6B416E3393C}"/>
                        </a:ext>
                      </a:extLst>
                    </p:cNvPr>
                    <p:cNvCxnSpPr>
                      <a:cxnSpLocks/>
                      <a:stCxn id="5" idx="2"/>
                      <a:endCxn id="22" idx="0"/>
                    </p:cNvCxnSpPr>
                    <p:nvPr/>
                  </p:nvCxnSpPr>
                  <p:spPr>
                    <a:xfrm rot="16200000" flipH="1">
                      <a:off x="2982160" y="3058380"/>
                      <a:ext cx="317350" cy="681569"/>
                    </a:xfrm>
                    <a:prstGeom prst="curvedConnector3">
                      <a:avLst/>
                    </a:prstGeom>
                    <a:ln w="12700">
                      <a:solidFill>
                        <a:srgbClr val="F66318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Curved Connector 37">
                      <a:extLst>
                        <a:ext uri="{FF2B5EF4-FFF2-40B4-BE49-F238E27FC236}">
                          <a16:creationId xmlns:a16="http://schemas.microsoft.com/office/drawing/2014/main" id="{1606360D-1DEE-A64E-906E-EA9FDE947F90}"/>
                        </a:ext>
                      </a:extLst>
                    </p:cNvPr>
                    <p:cNvCxnSpPr>
                      <a:cxnSpLocks/>
                      <a:stCxn id="32" idx="2"/>
                      <a:endCxn id="23" idx="0"/>
                    </p:cNvCxnSpPr>
                    <p:nvPr/>
                  </p:nvCxnSpPr>
                  <p:spPr>
                    <a:xfrm rot="16200000" flipH="1">
                      <a:off x="4968008" y="3395859"/>
                      <a:ext cx="312529" cy="1143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12700">
                      <a:solidFill>
                        <a:srgbClr val="F66318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6" name="Curved Connector 45">
                  <a:extLst>
                    <a:ext uri="{FF2B5EF4-FFF2-40B4-BE49-F238E27FC236}">
                      <a16:creationId xmlns:a16="http://schemas.microsoft.com/office/drawing/2014/main" id="{5CD819F3-63E0-C64D-A82E-7A4B975AFB00}"/>
                    </a:ext>
                  </a:extLst>
                </p:cNvPr>
                <p:cNvCxnSpPr>
                  <a:cxnSpLocks/>
                  <a:stCxn id="3" idx="2"/>
                  <a:endCxn id="5" idx="0"/>
                </p:cNvCxnSpPr>
                <p:nvPr/>
              </p:nvCxnSpPr>
              <p:spPr>
                <a:xfrm rot="5400000">
                  <a:off x="3971823" y="1085351"/>
                  <a:ext cx="553556" cy="2939049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rgbClr val="11476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urved Connector 48">
                  <a:extLst>
                    <a:ext uri="{FF2B5EF4-FFF2-40B4-BE49-F238E27FC236}">
                      <a16:creationId xmlns:a16="http://schemas.microsoft.com/office/drawing/2014/main" id="{37EEA6C9-40E8-0A4F-AA55-43A484907ED0}"/>
                    </a:ext>
                  </a:extLst>
                </p:cNvPr>
                <p:cNvCxnSpPr>
                  <a:cxnSpLocks/>
                  <a:stCxn id="3" idx="2"/>
                  <a:endCxn id="32" idx="0"/>
                </p:cNvCxnSpPr>
                <p:nvPr/>
              </p:nvCxnSpPr>
              <p:spPr>
                <a:xfrm rot="5400000">
                  <a:off x="5128666" y="2247014"/>
                  <a:ext cx="558377" cy="620543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rgbClr val="11476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31312AF6-8CA6-3249-B955-80A98064CB1C}"/>
                  </a:ext>
                </a:extLst>
              </p:cNvPr>
              <p:cNvGrpSpPr/>
              <p:nvPr/>
            </p:nvGrpSpPr>
            <p:grpSpPr>
              <a:xfrm>
                <a:off x="896640" y="2074935"/>
                <a:ext cx="8193188" cy="3083224"/>
                <a:chOff x="1853008" y="2074935"/>
                <a:chExt cx="8193188" cy="3083224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475E543-7BF7-C340-9AFE-2D5204068CBC}"/>
                    </a:ext>
                  </a:extLst>
                </p:cNvPr>
                <p:cNvSpPr txBox="1"/>
                <p:nvPr/>
              </p:nvSpPr>
              <p:spPr>
                <a:xfrm>
                  <a:off x="6587431" y="3298456"/>
                  <a:ext cx="1007731" cy="369332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12700">
                  <a:solidFill>
                    <a:srgbClr val="F66318"/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CN" dirty="0"/>
                    <a:t>CPython</a:t>
                  </a:r>
                </a:p>
              </p:txBody>
            </p:sp>
            <p:cxnSp>
              <p:nvCxnSpPr>
                <p:cNvPr id="82" name="Curved Connector 81">
                  <a:extLst>
                    <a:ext uri="{FF2B5EF4-FFF2-40B4-BE49-F238E27FC236}">
                      <a16:creationId xmlns:a16="http://schemas.microsoft.com/office/drawing/2014/main" id="{4AFD05A2-C5A9-2C45-AF8A-5C8DE1C812ED}"/>
                    </a:ext>
                  </a:extLst>
                </p:cNvPr>
                <p:cNvCxnSpPr>
                  <a:cxnSpLocks/>
                  <a:stCxn id="29" idx="2"/>
                  <a:endCxn id="81" idx="0"/>
                </p:cNvCxnSpPr>
                <p:nvPr/>
              </p:nvCxnSpPr>
              <p:spPr>
                <a:xfrm rot="16200000" flipH="1">
                  <a:off x="6930775" y="3137933"/>
                  <a:ext cx="300633" cy="20411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rgbClr val="F66318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58AC7BD-884F-F845-B5BD-2D97DD27905F}"/>
                    </a:ext>
                  </a:extLst>
                </p:cNvPr>
                <p:cNvGrpSpPr/>
                <p:nvPr/>
              </p:nvGrpSpPr>
              <p:grpSpPr>
                <a:xfrm>
                  <a:off x="1853008" y="2074935"/>
                  <a:ext cx="8193188" cy="3083224"/>
                  <a:chOff x="1853008" y="2074935"/>
                  <a:chExt cx="8193188" cy="3083224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637B2665-E1B4-2B4F-BFFD-6F9006E90FA0}"/>
                      </a:ext>
                    </a:extLst>
                  </p:cNvPr>
                  <p:cNvGrpSpPr/>
                  <p:nvPr/>
                </p:nvGrpSpPr>
                <p:grpSpPr>
                  <a:xfrm>
                    <a:off x="1853008" y="2074935"/>
                    <a:ext cx="8193188" cy="3083224"/>
                    <a:chOff x="1415913" y="2074935"/>
                    <a:chExt cx="8193188" cy="3083224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81499B8D-2F15-434D-80D3-B5144D8B6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5913" y="2997810"/>
                      <a:ext cx="2620339" cy="2160349"/>
                      <a:chOff x="1415913" y="2997810"/>
                      <a:chExt cx="2620339" cy="2160349"/>
                    </a:xfrm>
                  </p:grpSpPr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0DFBB13B-6699-4246-A9F7-527A56A5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5913" y="4788827"/>
                        <a:ext cx="896399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50000"/>
                        </a:schemeClr>
                      </a:solidFill>
                      <a:ln w="12700">
                        <a:solidFill>
                          <a:srgbClr val="F66318"/>
                        </a:solidFill>
                        <a:prstDash val="dash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N" dirty="0"/>
                          <a:t>QuickJS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5C0E6656-AAD8-2340-B35D-C7327F28FA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9346" y="4769548"/>
                        <a:ext cx="1403910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50000"/>
                        </a:schemeClr>
                      </a:solidFill>
                      <a:ln w="12700">
                        <a:solidFill>
                          <a:srgbClr val="F66318"/>
                        </a:solidFill>
                        <a:prstDash val="dash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N" dirty="0"/>
                          <a:t>WKWebView</a:t>
                        </a:r>
                      </a:p>
                    </p:txBody>
                  </p:sp>
                  <p:cxnSp>
                    <p:nvCxnSpPr>
                      <p:cNvPr id="53" name="Curved Connector 52">
                        <a:extLst>
                          <a:ext uri="{FF2B5EF4-FFF2-40B4-BE49-F238E27FC236}">
                            <a16:creationId xmlns:a16="http://schemas.microsoft.com/office/drawing/2014/main" id="{1D23B630-41FB-1C47-B532-A670B844E042}"/>
                          </a:ext>
                        </a:extLst>
                      </p:cNvPr>
                      <p:cNvCxnSpPr>
                        <a:cxnSpLocks/>
                        <a:stCxn id="5" idx="2"/>
                        <a:endCxn id="25" idx="0"/>
                      </p:cNvCxnSpPr>
                      <p:nvPr/>
                    </p:nvCxnSpPr>
                    <p:spPr>
                      <a:xfrm rot="16200000" flipH="1">
                        <a:off x="2501145" y="3275742"/>
                        <a:ext cx="1058088" cy="502226"/>
                      </a:xfrm>
                      <a:prstGeom prst="curvedConnector3">
                        <a:avLst>
                          <a:gd name="adj1" fmla="val 72006"/>
                        </a:avLst>
                      </a:prstGeom>
                      <a:ln w="12700">
                        <a:solidFill>
                          <a:srgbClr val="F66318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Curved Connector 57">
                        <a:extLst>
                          <a:ext uri="{FF2B5EF4-FFF2-40B4-BE49-F238E27FC236}">
                            <a16:creationId xmlns:a16="http://schemas.microsoft.com/office/drawing/2014/main" id="{5F3DFBB3-B1A8-BB43-9828-A5D7EDEEE127}"/>
                          </a:ext>
                        </a:extLst>
                      </p:cNvPr>
                      <p:cNvCxnSpPr>
                        <a:cxnSpLocks/>
                        <a:stCxn id="5" idx="2"/>
                        <a:endCxn id="24" idx="0"/>
                      </p:cNvCxnSpPr>
                      <p:nvPr/>
                    </p:nvCxnSpPr>
                    <p:spPr>
                      <a:xfrm rot="5400000">
                        <a:off x="1426087" y="3435838"/>
                        <a:ext cx="1791016" cy="914963"/>
                      </a:xfrm>
                      <a:prstGeom prst="curvedConnector3">
                        <a:avLst>
                          <a:gd name="adj1" fmla="val 50506"/>
                        </a:avLst>
                      </a:prstGeom>
                      <a:ln w="12700">
                        <a:solidFill>
                          <a:srgbClr val="F66318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urved Connector 60">
                        <a:extLst>
                          <a:ext uri="{FF2B5EF4-FFF2-40B4-BE49-F238E27FC236}">
                            <a16:creationId xmlns:a16="http://schemas.microsoft.com/office/drawing/2014/main" id="{F86E01E5-42C0-DA46-A876-EE395709A3E9}"/>
                          </a:ext>
                        </a:extLst>
                      </p:cNvPr>
                      <p:cNvCxnSpPr>
                        <a:cxnSpLocks/>
                        <a:stCxn id="5" idx="2"/>
                        <a:endCxn id="26" idx="0"/>
                      </p:cNvCxnSpPr>
                      <p:nvPr/>
                    </p:nvCxnSpPr>
                    <p:spPr>
                      <a:xfrm rot="16200000" flipH="1">
                        <a:off x="2144320" y="3632566"/>
                        <a:ext cx="1771737" cy="502225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rgbClr val="F66318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C4D9D2F5-6DDB-F54B-BE49-8855A09D93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6351" y="4055899"/>
                        <a:ext cx="1509901" cy="36933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12700">
                        <a:solidFill>
                          <a:srgbClr val="F66318"/>
                        </a:solidFill>
                        <a:prstDash val="soli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N" dirty="0"/>
                          <a:t>WebAssembly</a:t>
                        </a:r>
                      </a:p>
                    </p:txBody>
                  </p: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74BF16D7-973A-594A-BB59-A04DA7D23C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18125" y="2074935"/>
                      <a:ext cx="3890976" cy="1592853"/>
                      <a:chOff x="5718125" y="2074935"/>
                      <a:chExt cx="3890976" cy="1592853"/>
                    </a:xfrm>
                  </p:grpSpPr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FDDC9C34-A690-3142-811D-EAEC8D4EF7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1859" y="2628503"/>
                        <a:ext cx="963864" cy="369320"/>
                      </a:xfrm>
                      <a:prstGeom prst="rect">
                        <a:avLst/>
                      </a:prstGeom>
                      <a:solidFill>
                        <a:srgbClr val="114769">
                          <a:alpha val="55000"/>
                        </a:srgbClr>
                      </a:solidFill>
                      <a:ln w="25400">
                        <a:solidFill>
                          <a:srgbClr val="114769"/>
                        </a:solidFill>
                        <a:prstDash val="dash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CN" dirty="0">
                            <a:solidFill>
                              <a:schemeClr val="bg1"/>
                            </a:solidFill>
                          </a:rPr>
                          <a:t>Python</a:t>
                        </a:r>
                      </a:p>
                    </p:txBody>
                  </p: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48232158-437B-644D-85F3-749D4A315B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38847" y="2628491"/>
                        <a:ext cx="963864" cy="369332"/>
                      </a:xfrm>
                      <a:prstGeom prst="rect">
                        <a:avLst/>
                      </a:prstGeom>
                      <a:solidFill>
                        <a:srgbClr val="114769">
                          <a:alpha val="55000"/>
                        </a:srgbClr>
                      </a:solidFill>
                      <a:ln w="25400">
                        <a:solidFill>
                          <a:srgbClr val="114769"/>
                        </a:solidFill>
                        <a:prstDash val="dash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CN" dirty="0">
                            <a:solidFill>
                              <a:schemeClr val="bg1"/>
                            </a:solidFill>
                          </a:rPr>
                          <a:t>Ruby</a:t>
                        </a:r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073CB5B4-DDB8-F04F-B4E9-BDBAAEC5DE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45237" y="2628491"/>
                        <a:ext cx="963864" cy="369332"/>
                      </a:xfrm>
                      <a:prstGeom prst="rect">
                        <a:avLst/>
                      </a:prstGeom>
                      <a:solidFill>
                        <a:srgbClr val="114769">
                          <a:alpha val="55000"/>
                        </a:srgbClr>
                      </a:solidFill>
                      <a:ln w="25400">
                        <a:solidFill>
                          <a:srgbClr val="114769"/>
                        </a:solidFill>
                        <a:prstDash val="dash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CN" dirty="0">
                            <a:solidFill>
                              <a:schemeClr val="bg1"/>
                            </a:solidFill>
                          </a:rPr>
                          <a:t>C#</a:t>
                        </a:r>
                      </a:p>
                    </p:txBody>
                  </p:sp>
                  <p:cxnSp>
                    <p:nvCxnSpPr>
                      <p:cNvPr id="65" name="Curved Connector 64">
                        <a:extLst>
                          <a:ext uri="{FF2B5EF4-FFF2-40B4-BE49-F238E27FC236}">
                            <a16:creationId xmlns:a16="http://schemas.microsoft.com/office/drawing/2014/main" id="{3C0D055A-3CA3-4744-82C0-E1EBE8FAAB0E}"/>
                          </a:ext>
                        </a:extLst>
                      </p:cNvPr>
                      <p:cNvCxnSpPr>
                        <a:cxnSpLocks/>
                        <a:stCxn id="3" idx="2"/>
                        <a:endCxn id="29" idx="0"/>
                      </p:cNvCxnSpPr>
                      <p:nvPr/>
                    </p:nvCxnSpPr>
                    <p:spPr>
                      <a:xfrm rot="16200000" flipH="1">
                        <a:off x="5899174" y="1893886"/>
                        <a:ext cx="553568" cy="915666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rgbClr val="114769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Curved Connector 67">
                        <a:extLst>
                          <a:ext uri="{FF2B5EF4-FFF2-40B4-BE49-F238E27FC236}">
                            <a16:creationId xmlns:a16="http://schemas.microsoft.com/office/drawing/2014/main" id="{13E86F91-71A1-DA45-9D7F-C0D6EC574FED}"/>
                          </a:ext>
                        </a:extLst>
                      </p:cNvPr>
                      <p:cNvCxnSpPr>
                        <a:cxnSpLocks/>
                        <a:stCxn id="3" idx="2"/>
                        <a:endCxn id="30" idx="0"/>
                      </p:cNvCxnSpPr>
                      <p:nvPr/>
                    </p:nvCxnSpPr>
                    <p:spPr>
                      <a:xfrm rot="16200000" flipH="1">
                        <a:off x="6542674" y="1250386"/>
                        <a:ext cx="553556" cy="2202654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rgbClr val="114769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urved Connector 70">
                        <a:extLst>
                          <a:ext uri="{FF2B5EF4-FFF2-40B4-BE49-F238E27FC236}">
                            <a16:creationId xmlns:a16="http://schemas.microsoft.com/office/drawing/2014/main" id="{374DD85A-674F-654C-9C97-494EDA900448}"/>
                          </a:ext>
                        </a:extLst>
                      </p:cNvPr>
                      <p:cNvCxnSpPr>
                        <a:cxnSpLocks/>
                        <a:stCxn id="3" idx="2"/>
                        <a:endCxn id="31" idx="0"/>
                      </p:cNvCxnSpPr>
                      <p:nvPr/>
                    </p:nvCxnSpPr>
                    <p:spPr>
                      <a:xfrm rot="16200000" flipH="1">
                        <a:off x="7145869" y="647191"/>
                        <a:ext cx="553556" cy="3409044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rgbClr val="114769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4CB53C4F-212A-D244-BB5E-646176EB11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509" y="3298456"/>
                        <a:ext cx="747320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50000"/>
                        </a:schemeClr>
                      </a:solidFill>
                      <a:ln w="12700">
                        <a:solidFill>
                          <a:srgbClr val="F66318"/>
                        </a:solidFill>
                        <a:prstDash val="dash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CN" dirty="0"/>
                          <a:t>Mono</a:t>
                        </a:r>
                      </a:p>
                    </p:txBody>
                  </p:sp>
                  <p:cxnSp>
                    <p:nvCxnSpPr>
                      <p:cNvPr id="75" name="Curved Connector 74">
                        <a:extLst>
                          <a:ext uri="{FF2B5EF4-FFF2-40B4-BE49-F238E27FC236}">
                            <a16:creationId xmlns:a16="http://schemas.microsoft.com/office/drawing/2014/main" id="{10001EB6-AE62-3849-8193-A20898D0FA9B}"/>
                          </a:ext>
                        </a:extLst>
                      </p:cNvPr>
                      <p:cNvCxnSpPr>
                        <a:cxnSpLocks/>
                        <a:stCxn id="31" idx="2"/>
                        <a:endCxn id="74" idx="0"/>
                      </p:cNvCxnSpPr>
                      <p:nvPr/>
                    </p:nvCxnSpPr>
                    <p:spPr>
                      <a:xfrm rot="5400000">
                        <a:off x="8976853" y="3148139"/>
                        <a:ext cx="300633" cy="127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rgbClr val="F66318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F225198C-0D90-6644-A7AF-248B8E93A7E3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213" y="3288031"/>
                    <a:ext cx="747321" cy="369332"/>
                  </a:xfrm>
                  <a:prstGeom prst="rect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12700">
                    <a:solidFill>
                      <a:srgbClr val="F66318"/>
                    </a:solidFill>
                    <a:prstDash val="dash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dirty="0"/>
                      <a:t>YARV</a:t>
                    </a:r>
                  </a:p>
                </p:txBody>
              </p:sp>
              <p:cxnSp>
                <p:nvCxnSpPr>
                  <p:cNvPr id="89" name="Curved Connector 88">
                    <a:extLst>
                      <a:ext uri="{FF2B5EF4-FFF2-40B4-BE49-F238E27FC236}">
                        <a16:creationId xmlns:a16="http://schemas.microsoft.com/office/drawing/2014/main" id="{FC50D96E-A278-3740-9F29-8F71A7F577EB}"/>
                      </a:ext>
                    </a:extLst>
                  </p:cNvPr>
                  <p:cNvCxnSpPr>
                    <a:cxnSpLocks/>
                    <a:stCxn id="30" idx="2"/>
                    <a:endCxn id="88" idx="0"/>
                  </p:cNvCxnSpPr>
                  <p:nvPr/>
                </p:nvCxnSpPr>
                <p:spPr>
                  <a:xfrm rot="5400000">
                    <a:off x="8212770" y="3142927"/>
                    <a:ext cx="290208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rgbClr val="F66318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C96A6F-E51C-F64C-A9BB-BD38F9ED62EB}"/>
                </a:ext>
              </a:extLst>
            </p:cNvPr>
            <p:cNvSpPr txBox="1"/>
            <p:nvPr/>
          </p:nvSpPr>
          <p:spPr>
            <a:xfrm>
              <a:off x="1555859" y="4115899"/>
              <a:ext cx="957558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node.js</a:t>
              </a: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BC218E51-335E-924D-A84D-538AFD93B1B7}"/>
                </a:ext>
              </a:extLst>
            </p:cNvPr>
            <p:cNvCxnSpPr>
              <a:cxnSpLocks/>
              <a:stCxn id="5" idx="2"/>
              <a:endCxn id="47" idx="0"/>
            </p:cNvCxnSpPr>
            <p:nvPr/>
          </p:nvCxnSpPr>
          <p:spPr>
            <a:xfrm rot="5400000">
              <a:off x="1948141" y="3163594"/>
              <a:ext cx="1038802" cy="865808"/>
            </a:xfrm>
            <a:prstGeom prst="curvedConnector3">
              <a:avLst>
                <a:gd name="adj1" fmla="val 72353"/>
              </a:avLst>
            </a:prstGeom>
            <a:ln w="12700">
              <a:solidFill>
                <a:srgbClr val="F66318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59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D7319C-9AC5-3C40-B183-368E76F20124}"/>
              </a:ext>
            </a:extLst>
          </p:cNvPr>
          <p:cNvGrpSpPr/>
          <p:nvPr/>
        </p:nvGrpSpPr>
        <p:grpSpPr>
          <a:xfrm>
            <a:off x="1002626" y="1318150"/>
            <a:ext cx="10327974" cy="3903015"/>
            <a:chOff x="1002626" y="1318150"/>
            <a:chExt cx="10327974" cy="3903015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948B6114-8E88-BC4B-813D-A34BAE6F1EA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0397025"/>
                </p:ext>
              </p:extLst>
            </p:nvPr>
          </p:nvGraphicFramePr>
          <p:xfrm>
            <a:off x="1002626" y="1323406"/>
            <a:ext cx="4800600" cy="38977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24EA5B3F-1AB9-534E-B7F4-7FA33C3408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07538352"/>
                </p:ext>
              </p:extLst>
            </p:nvPr>
          </p:nvGraphicFramePr>
          <p:xfrm>
            <a:off x="6530000" y="1318150"/>
            <a:ext cx="4800600" cy="39027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7803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149</Words>
  <Application>Microsoft Macintosh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landerl Young</dc:creator>
  <cp:lastModifiedBy>landerl Young</cp:lastModifiedBy>
  <cp:revision>16</cp:revision>
  <dcterms:created xsi:type="dcterms:W3CDTF">2020-10-26T06:34:51Z</dcterms:created>
  <dcterms:modified xsi:type="dcterms:W3CDTF">2021-03-15T03:41:37Z</dcterms:modified>
</cp:coreProperties>
</file>