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2464563" y="1731790"/>
            <a:ext cx="6351383" cy="3769111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sz="1000" dirty="0"/>
              <a:t>计算图</a:t>
            </a:r>
          </a:p>
        </p:txBody>
      </p:sp>
      <p:sp>
        <p:nvSpPr>
          <p:cNvPr id="7" name="矩形 6"/>
          <p:cNvSpPr/>
          <p:nvPr/>
        </p:nvSpPr>
        <p:spPr>
          <a:xfrm>
            <a:off x="3698016" y="2520180"/>
            <a:ext cx="762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表示层</a:t>
            </a:r>
            <a:endParaRPr lang="en-US" altLang="zh-CN" sz="1400" dirty="0"/>
          </a:p>
        </p:txBody>
      </p:sp>
      <p:sp>
        <p:nvSpPr>
          <p:cNvPr id="36" name="矩形 35"/>
          <p:cNvSpPr/>
          <p:nvPr/>
        </p:nvSpPr>
        <p:spPr>
          <a:xfrm>
            <a:off x="2472174" y="4385416"/>
            <a:ext cx="762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实现层</a:t>
            </a:r>
            <a:endParaRPr lang="en-US" altLang="zh-CN" sz="1400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3285176" y="4852287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sz="1000" dirty="0" err="1"/>
              <a:t>InstanceOp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4539310" y="4852287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sz="1000" dirty="0" err="1"/>
              <a:t>VariableOp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3925948" y="4104900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sz="1000" dirty="0" err="1"/>
              <a:t>GEMMOp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5400000" flipH="1" flipV="1">
            <a:off x="3979599" y="4372807"/>
            <a:ext cx="318189" cy="64077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rot="16200000" flipV="1">
            <a:off x="4606666" y="4386512"/>
            <a:ext cx="318189" cy="6133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355274" y="4388971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3199633" y="3815874"/>
            <a:ext cx="2483844" cy="1572323"/>
          </a:xfrm>
          <a:prstGeom prst="roundRect">
            <a:avLst>
              <a:gd name="adj" fmla="val 8254"/>
            </a:avLst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dirty="0" err="1"/>
              <a:t>OpContext</a:t>
            </a:r>
            <a:endParaRPr lang="zh-CN" altLang="en-US" sz="400" dirty="0"/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5896031" y="4852287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sz="1000" dirty="0" err="1"/>
              <a:t>InstanceOp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7150165" y="4852287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sz="1000" dirty="0" err="1"/>
              <a:t>VariableOp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6536803" y="4104900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sz="1000" dirty="0" err="1"/>
              <a:t>GEMMOp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rot="5400000" flipH="1" flipV="1">
            <a:off x="6590454" y="4372807"/>
            <a:ext cx="318189" cy="64077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68" idx="0"/>
            <a:endCxn id="69" idx="2"/>
          </p:cNvCxnSpPr>
          <p:nvPr/>
        </p:nvCxnSpPr>
        <p:spPr>
          <a:xfrm rot="16200000" flipV="1">
            <a:off x="7217521" y="4386512"/>
            <a:ext cx="318189" cy="6133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5810488" y="3815874"/>
            <a:ext cx="2483844" cy="1572323"/>
          </a:xfrm>
          <a:prstGeom prst="roundRect">
            <a:avLst>
              <a:gd name="adj" fmla="val 8254"/>
            </a:avLst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dirty="0" err="1"/>
              <a:t>OpContext</a:t>
            </a:r>
            <a:endParaRPr lang="zh-CN" altLang="en-US" sz="400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4580534" y="2863306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sz="1000" dirty="0" err="1"/>
              <a:t>InstanceNode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5834668" y="2863306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sz="1000" dirty="0" err="1"/>
              <a:t>VariableNode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5221306" y="2115919"/>
            <a:ext cx="1066261" cy="429198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sz="1000" dirty="0" err="1"/>
              <a:t>GEMMNode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rot="5400000" flipH="1" flipV="1">
            <a:off x="5274957" y="2383826"/>
            <a:ext cx="318189" cy="64077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rot="16200000" flipV="1">
            <a:off x="5902024" y="2397531"/>
            <a:ext cx="318189" cy="6133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494991" y="1826893"/>
            <a:ext cx="2483844" cy="1572323"/>
          </a:xfrm>
          <a:prstGeom prst="roundRect">
            <a:avLst>
              <a:gd name="adj" fmla="val 8254"/>
            </a:avLst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dirty="0"/>
              <a:t>Graph</a:t>
            </a:r>
            <a:endParaRPr lang="zh-CN" altLang="en-US" sz="400" dirty="0"/>
          </a:p>
        </p:txBody>
      </p:sp>
      <p:cxnSp>
        <p:nvCxnSpPr>
          <p:cNvPr id="121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2464563" y="3616346"/>
            <a:ext cx="63513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81" idx="2"/>
            <a:endCxn id="65" idx="0"/>
          </p:cNvCxnSpPr>
          <p:nvPr/>
        </p:nvCxnSpPr>
        <p:spPr>
          <a:xfrm flipH="1">
            <a:off x="4441555" y="3399216"/>
            <a:ext cx="1295358" cy="4166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81" idx="2"/>
            <a:endCxn id="73" idx="0"/>
          </p:cNvCxnSpPr>
          <p:nvPr/>
        </p:nvCxnSpPr>
        <p:spPr>
          <a:xfrm>
            <a:off x="5736913" y="3399216"/>
            <a:ext cx="1315497" cy="4166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442651" y="341627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335211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29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2020-07-05T06:17:53Z</dcterms:modified>
</cp:coreProperties>
</file>