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70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105260" initials="T" lastIdx="0" clrIdx="0">
    <p:extLst>
      <p:ext uri="{19B8F6BF-5375-455C-9EA6-DF929625EA0E}">
        <p15:presenceInfo xmlns:p15="http://schemas.microsoft.com/office/powerpoint/2012/main" userId="S::t105260@it.tencent.com::482678d3-9fa8-440d-9f50-25aa304e973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AB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5473" autoAdjust="0"/>
  </p:normalViewPr>
  <p:slideViewPr>
    <p:cSldViewPr snapToGrid="0">
      <p:cViewPr varScale="1">
        <p:scale>
          <a:sx n="115" d="100"/>
          <a:sy n="115" d="100"/>
        </p:scale>
        <p:origin x="114" y="414"/>
      </p:cViewPr>
      <p:guideLst/>
    </p:cSldViewPr>
  </p:slideViewPr>
  <p:outlineViewPr>
    <p:cViewPr>
      <p:scale>
        <a:sx n="33" d="100"/>
        <a:sy n="33" d="100"/>
      </p:scale>
      <p:origin x="0" y="-164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91DCCF-0E5C-4EF0-A2FC-960310C7CC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430D4E-0F04-41D3-8C09-49F80C79F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131E27-790B-425C-BE7A-2BD264514B7F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3277C9-987E-44AC-B8E2-D99050B02B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69307B-1728-4D66-959A-3ABDAC849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F36CD-DD64-460A-A102-452F798A7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1508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2A77A-B658-4581-90AD-1C5EEDE49162}" type="datetimeFigureOut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EAE22-C584-4BD5-94EA-50D932C74B4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5314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F50BE-3243-416F-BD9D-0AB6C73F0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1DDB42-226B-41B7-A851-D7FAB8699A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966EDD-6225-4C5F-9D06-9A3D38BAF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2044-6DB3-4489-A804-584BF60D9247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2C8939-52B5-4F00-BD7B-AFB452A17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751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1104F-8701-4C2A-93CB-3A2906E6C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CE1D9F-C5A3-4A08-B10E-F64046A20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F56B82-D22C-4674-A305-D5668934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8C770-98BA-4E54-955B-F59B3E1959C8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5313E-B29D-49AC-80A0-38294B53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45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85C152-B9DF-413A-8D82-44F88AE5DA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EE6D95-09FB-4F9C-BD61-2DF914F12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15F77C-1BE2-4BED-810F-729FD2A94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B7310-126B-4F65-86EC-8CFA232DC48C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391D8F-D48F-4FB5-8D5A-0D975AB1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16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C93F07-7DB3-4ECC-944E-CD776DC7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30BC8-D5AE-405A-B869-1826679E8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51CE5-48F6-48D0-8890-99A667B74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EA461-54D3-4067-8FA3-1730B5CE4EEF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7F1B6D-2794-4723-9313-22E9449C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935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DE1EAC-D36F-494F-AEEA-55D347A5D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025DC8-AC58-4250-BA33-792149FB2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B80458-3D44-4EBE-88BE-1878ED27A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76D3-AD62-4EBF-8322-0464058B6146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F8A1BA-404F-481E-AC56-589C853C0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778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FD2E4-63C0-44D6-A59C-DE383D43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5C4853-D527-474D-9949-C619473273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68ECDF-C31F-478F-A121-B49D29A2F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C280F6-3DC8-4DAE-9476-8EC77236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47D2A-D4A4-4AAB-9D1D-68FCFE70167E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CBC757-67F9-4F47-955C-270A1D281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460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D93EF2-8628-4DEE-8FF8-10F5BB74E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543E42-E1B9-4AB4-A394-B5AB23880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7DD4DA-8108-4C13-BF97-0D55F4CA4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DB5CA6-5F57-427B-81D1-F37E421147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94F20A4-7F0F-4172-B480-523BE2D29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F9B111-EA92-40E2-AAC6-C72BB2C2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2A6AB-8097-434B-9ACE-0B89DC37CA87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DA64B4-2B4A-4BFC-8D63-47DC12A3F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75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3D684-7BD7-4F82-ACF2-ACDF6D964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E6A07E-845A-4F95-9E28-5F0B6633E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AC86A-E1E7-442A-AF05-1C68FF099903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DADE71-3548-4A93-9D5F-A5E10C83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66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4058FCD-946E-4779-8B2D-4A6BC646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071E-7FBF-4ACE-BD17-FC564C47A1AA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AFD197D-4718-4799-9F9E-EDEB5AE11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874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75CCED-E5FC-4332-A72E-41F9EDD6C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563691-5A3D-4218-B497-9B7DEC664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BB9F0B-420F-41E2-A59A-1F64F4F51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EBD5FF-1FBA-47C3-9179-8DBCCE8E0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034B9-D778-42ED-A51A-6BE50E13DE0C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250AA1-89DA-42EC-92BC-6B1EF9D5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92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A1DA3-072F-4729-A8FE-4EB9934D8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40E6FA-62FB-472A-ACA5-1844733E2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4AA02E-02DC-4169-941B-4F70AD780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3C0A4A-6773-40FA-87C4-322637BF5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BABD7-8341-4FE6-A34B-5BC868C43092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F512CA-D000-4BB2-B38B-78FD5B6B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71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FDAA195-4527-41ED-9212-5F4983F07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19B5259-7E7D-46D8-BE1A-1FBB50B10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EB0EEE-BABD-494D-B2A4-B4FD7F2B2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A9104-E981-4B55-8F56-432F309340B7}" type="datetime1">
              <a:rPr lang="zh-CN" altLang="en-US" smtClean="0"/>
              <a:t>2020/7/5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3E0C38-DA43-4C09-BE28-852D61163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710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圆角矩形 33">
            <a:extLst>
              <a:ext uri="{FF2B5EF4-FFF2-40B4-BE49-F238E27FC236}">
                <a16:creationId xmlns:a16="http://schemas.microsoft.com/office/drawing/2014/main" id="{5830E532-1196-CC4E-80A1-091E8C25403B}"/>
              </a:ext>
            </a:extLst>
          </p:cNvPr>
          <p:cNvSpPr/>
          <p:nvPr/>
        </p:nvSpPr>
        <p:spPr>
          <a:xfrm>
            <a:off x="1129253" y="3735631"/>
            <a:ext cx="1399466" cy="457996"/>
          </a:xfrm>
          <a:prstGeom prst="roundRect">
            <a:avLst>
              <a:gd name="adj" fmla="val 8254"/>
            </a:avLst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  <a:ea typeface="微软雅黑" panose="020B0503020204020204" pitchFamily="34" charset="-122"/>
              </a:rPr>
              <a:t>特征抽取</a:t>
            </a:r>
            <a:endParaRPr lang="en-US" altLang="zh-CN" dirty="0">
              <a:solidFill>
                <a:schemeClr val="lt1"/>
              </a:solidFill>
              <a:ea typeface="微软雅黑" panose="020B0503020204020204" pitchFamily="34" charset="-122"/>
            </a:endParaRP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5830E532-1196-CC4E-80A1-091E8C25403B}"/>
              </a:ext>
            </a:extLst>
          </p:cNvPr>
          <p:cNvSpPr/>
          <p:nvPr/>
        </p:nvSpPr>
        <p:spPr>
          <a:xfrm>
            <a:off x="1129253" y="2995392"/>
            <a:ext cx="1399466" cy="457996"/>
          </a:xfrm>
          <a:prstGeom prst="roundRect">
            <a:avLst>
              <a:gd name="adj" fmla="val 8254"/>
            </a:avLst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微软雅黑" panose="020B0503020204020204" pitchFamily="34" charset="-122"/>
              </a:rPr>
              <a:t>样本</a:t>
            </a:r>
          </a:p>
        </p:txBody>
      </p:sp>
      <p:sp>
        <p:nvSpPr>
          <p:cNvPr id="43" name="圆角矩形 42">
            <a:extLst>
              <a:ext uri="{FF2B5EF4-FFF2-40B4-BE49-F238E27FC236}">
                <a16:creationId xmlns:a16="http://schemas.microsoft.com/office/drawing/2014/main" id="{5830E532-1196-CC4E-80A1-091E8C25403B}"/>
              </a:ext>
            </a:extLst>
          </p:cNvPr>
          <p:cNvSpPr/>
          <p:nvPr/>
        </p:nvSpPr>
        <p:spPr>
          <a:xfrm>
            <a:off x="2771098" y="2995392"/>
            <a:ext cx="1399466" cy="457996"/>
          </a:xfrm>
          <a:prstGeom prst="roundRect">
            <a:avLst>
              <a:gd name="adj" fmla="val 8254"/>
            </a:avLst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微软雅黑" panose="020B0503020204020204" pitchFamily="34" charset="-122"/>
              </a:rPr>
              <a:t>模型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>
                <a:ea typeface="微软雅黑" panose="020B0503020204020204" pitchFamily="34" charset="-122"/>
              </a:rPr>
              <a:t>参数</a:t>
            </a:r>
            <a:endParaRPr lang="en-US" altLang="zh-CN" sz="1000" dirty="0">
              <a:ea typeface="微软雅黑" panose="020B0503020204020204" pitchFamily="34" charset="-122"/>
            </a:endParaRPr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5830E532-1196-CC4E-80A1-091E8C25403B}"/>
              </a:ext>
            </a:extLst>
          </p:cNvPr>
          <p:cNvSpPr/>
          <p:nvPr/>
        </p:nvSpPr>
        <p:spPr>
          <a:xfrm>
            <a:off x="1941721" y="2014342"/>
            <a:ext cx="1399466" cy="457996"/>
          </a:xfrm>
          <a:prstGeom prst="roundRect">
            <a:avLst>
              <a:gd name="adj" fmla="val 8254"/>
            </a:avLst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lt1"/>
                </a:solidFill>
                <a:ea typeface="微软雅黑" panose="020B0503020204020204" pitchFamily="34" charset="-122"/>
              </a:rPr>
              <a:t>模型</a:t>
            </a:r>
            <a:endParaRPr lang="en-US" altLang="zh-CN" dirty="0">
              <a:solidFill>
                <a:schemeClr val="lt1"/>
              </a:solidFill>
              <a:ea typeface="微软雅黑" panose="020B0503020204020204" pitchFamily="34" charset="-122"/>
            </a:endParaRPr>
          </a:p>
          <a:p>
            <a:pPr algn="ctr"/>
            <a:r>
              <a:rPr lang="zh-CN" altLang="en-US" sz="1000" dirty="0">
                <a:solidFill>
                  <a:schemeClr val="lt1"/>
                </a:solidFill>
                <a:ea typeface="微软雅黑" panose="020B0503020204020204" pitchFamily="34" charset="-122"/>
              </a:rPr>
              <a:t>计算图</a:t>
            </a:r>
          </a:p>
        </p:txBody>
      </p:sp>
      <p:cxnSp>
        <p:nvCxnSpPr>
          <p:cNvPr id="47" name="直接箭头连接符 10">
            <a:extLst>
              <a:ext uri="{FF2B5EF4-FFF2-40B4-BE49-F238E27FC236}">
                <a16:creationId xmlns:a16="http://schemas.microsoft.com/office/drawing/2014/main" id="{187C04F1-19AF-9843-B2E8-BA4C2DD0ADDD}"/>
              </a:ext>
            </a:extLst>
          </p:cNvPr>
          <p:cNvCxnSpPr>
            <a:cxnSpLocks/>
            <a:stCxn id="44" idx="2"/>
            <a:endCxn id="43" idx="0"/>
          </p:cNvCxnSpPr>
          <p:nvPr/>
        </p:nvCxnSpPr>
        <p:spPr>
          <a:xfrm rot="16200000" flipH="1">
            <a:off x="2794615" y="2319176"/>
            <a:ext cx="523054" cy="82937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10">
            <a:extLst>
              <a:ext uri="{FF2B5EF4-FFF2-40B4-BE49-F238E27FC236}">
                <a16:creationId xmlns:a16="http://schemas.microsoft.com/office/drawing/2014/main" id="{187C04F1-19AF-9843-B2E8-BA4C2DD0ADDD}"/>
              </a:ext>
            </a:extLst>
          </p:cNvPr>
          <p:cNvCxnSpPr>
            <a:cxnSpLocks/>
            <a:stCxn id="44" idx="2"/>
            <a:endCxn id="41" idx="0"/>
          </p:cNvCxnSpPr>
          <p:nvPr/>
        </p:nvCxnSpPr>
        <p:spPr>
          <a:xfrm rot="5400000">
            <a:off x="1973693" y="2327631"/>
            <a:ext cx="523054" cy="81246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10">
            <a:extLst>
              <a:ext uri="{FF2B5EF4-FFF2-40B4-BE49-F238E27FC236}">
                <a16:creationId xmlns:a16="http://schemas.microsoft.com/office/drawing/2014/main" id="{187C04F1-19AF-9843-B2E8-BA4C2DD0ADDD}"/>
              </a:ext>
            </a:extLst>
          </p:cNvPr>
          <p:cNvCxnSpPr>
            <a:cxnSpLocks/>
            <a:stCxn id="41" idx="2"/>
            <a:endCxn id="34" idx="0"/>
          </p:cNvCxnSpPr>
          <p:nvPr/>
        </p:nvCxnSpPr>
        <p:spPr>
          <a:xfrm>
            <a:off x="1828986" y="3453388"/>
            <a:ext cx="0" cy="282243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10">
            <a:extLst>
              <a:ext uri="{FF2B5EF4-FFF2-40B4-BE49-F238E27FC236}">
                <a16:creationId xmlns:a16="http://schemas.microsoft.com/office/drawing/2014/main" id="{187C04F1-19AF-9843-B2E8-BA4C2DD0ADDD}"/>
              </a:ext>
            </a:extLst>
          </p:cNvPr>
          <p:cNvCxnSpPr>
            <a:cxnSpLocks/>
            <a:stCxn id="34" idx="2"/>
            <a:endCxn id="22" idx="1"/>
          </p:cNvCxnSpPr>
          <p:nvPr/>
        </p:nvCxnSpPr>
        <p:spPr>
          <a:xfrm>
            <a:off x="1828986" y="4193627"/>
            <a:ext cx="0" cy="29287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5830E532-1196-CC4E-80A1-091E8C25403B}"/>
              </a:ext>
            </a:extLst>
          </p:cNvPr>
          <p:cNvSpPr/>
          <p:nvPr/>
        </p:nvSpPr>
        <p:spPr>
          <a:xfrm>
            <a:off x="1941720" y="1327348"/>
            <a:ext cx="1399466" cy="457996"/>
          </a:xfrm>
          <a:prstGeom prst="roundRect">
            <a:avLst>
              <a:gd name="adj" fmla="val 8254"/>
            </a:avLst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微软雅黑" panose="020B0503020204020204" pitchFamily="34" charset="-122"/>
              </a:rPr>
              <a:t>输出</a:t>
            </a:r>
          </a:p>
        </p:txBody>
      </p:sp>
      <p:cxnSp>
        <p:nvCxnSpPr>
          <p:cNvPr id="18" name="直接箭头连接符 10">
            <a:extLst>
              <a:ext uri="{FF2B5EF4-FFF2-40B4-BE49-F238E27FC236}">
                <a16:creationId xmlns:a16="http://schemas.microsoft.com/office/drawing/2014/main" id="{187C04F1-19AF-9843-B2E8-BA4C2DD0ADDD}"/>
              </a:ext>
            </a:extLst>
          </p:cNvPr>
          <p:cNvCxnSpPr>
            <a:cxnSpLocks/>
            <a:stCxn id="17" idx="2"/>
            <a:endCxn id="44" idx="0"/>
          </p:cNvCxnSpPr>
          <p:nvPr/>
        </p:nvCxnSpPr>
        <p:spPr>
          <a:xfrm>
            <a:off x="2641453" y="1785344"/>
            <a:ext cx="1" cy="22899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流程图: 磁盘 21"/>
          <p:cNvSpPr/>
          <p:nvPr/>
        </p:nvSpPr>
        <p:spPr>
          <a:xfrm>
            <a:off x="1129253" y="4486503"/>
            <a:ext cx="1399466" cy="780822"/>
          </a:xfrm>
          <a:prstGeom prst="flowChartMagneticDisk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ea typeface="微软雅黑" panose="020B0503020204020204" pitchFamily="34" charset="-122"/>
              </a:rPr>
              <a:t>数据结构</a:t>
            </a:r>
            <a:endParaRPr lang="en-US" altLang="zh-CN" dirty="0">
              <a:ea typeface="微软雅黑" panose="020B0503020204020204" pitchFamily="34" charset="-122"/>
            </a:endParaRPr>
          </a:p>
          <a:p>
            <a:pPr algn="ctr"/>
            <a:r>
              <a:rPr lang="zh-CN" altLang="en-US" dirty="0">
                <a:ea typeface="微软雅黑" panose="020B0503020204020204" pitchFamily="34" charset="-122"/>
              </a:rPr>
              <a:t>上下文</a:t>
            </a: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A0EC0697-EDEB-924B-A4CF-D2F75B1B9572}"/>
              </a:ext>
            </a:extLst>
          </p:cNvPr>
          <p:cNvSpPr/>
          <p:nvPr/>
        </p:nvSpPr>
        <p:spPr>
          <a:xfrm>
            <a:off x="730866" y="1327348"/>
            <a:ext cx="860988" cy="1209675"/>
          </a:xfrm>
          <a:prstGeom prst="roundRect">
            <a:avLst>
              <a:gd name="adj" fmla="val 8254"/>
            </a:avLst>
          </a:prstGeom>
          <a:noFill/>
          <a:ln w="19050"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zh-CN" altLang="en-US" sz="1000" dirty="0"/>
              <a:t>图例</a:t>
            </a:r>
          </a:p>
        </p:txBody>
      </p:sp>
      <p:sp>
        <p:nvSpPr>
          <p:cNvPr id="25" name="圆角矩形 24">
            <a:extLst>
              <a:ext uri="{FF2B5EF4-FFF2-40B4-BE49-F238E27FC236}">
                <a16:creationId xmlns:a16="http://schemas.microsoft.com/office/drawing/2014/main" id="{45A82A8E-F494-874A-A8C2-095971C7EDDD}"/>
              </a:ext>
            </a:extLst>
          </p:cNvPr>
          <p:cNvSpPr/>
          <p:nvPr/>
        </p:nvSpPr>
        <p:spPr>
          <a:xfrm>
            <a:off x="836473" y="1623744"/>
            <a:ext cx="625737" cy="340258"/>
          </a:xfrm>
          <a:prstGeom prst="roundRect">
            <a:avLst/>
          </a:prstGeom>
          <a:ln w="38100"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ea typeface="微软雅黑" panose="020B0503020204020204" pitchFamily="34" charset="-122"/>
              </a:rPr>
              <a:t>模块</a:t>
            </a:r>
            <a:endParaRPr lang="en-US" altLang="zh-CN" sz="1000" dirty="0">
              <a:ea typeface="微软雅黑" panose="020B0503020204020204" pitchFamily="34" charset="-122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86526879-C81E-8344-909A-746456F7FBDD}"/>
              </a:ext>
            </a:extLst>
          </p:cNvPr>
          <p:cNvSpPr/>
          <p:nvPr/>
        </p:nvSpPr>
        <p:spPr>
          <a:xfrm>
            <a:off x="836473" y="2086749"/>
            <a:ext cx="625737" cy="340258"/>
          </a:xfrm>
          <a:prstGeom prst="roundRect">
            <a:avLst/>
          </a:prstGeom>
          <a:ln w="3810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dirty="0">
                <a:ea typeface="微软雅黑" panose="020B0503020204020204" pitchFamily="34" charset="-122"/>
              </a:rPr>
              <a:t>数据</a:t>
            </a:r>
            <a:endParaRPr lang="en-US" altLang="zh-CN" sz="1000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4636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7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10821</TotalTime>
  <Words>13</Words>
  <Application>Microsoft Office PowerPoint</Application>
  <PresentationFormat>宽屏</PresentationFormat>
  <Paragraphs>12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微软雅黑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T144578 T144578</dc:creator>
  <cp:lastModifiedBy>kimmyzhang(张亚霏)</cp:lastModifiedBy>
  <cp:revision>6273</cp:revision>
  <cp:lastPrinted>2019-08-08T09:14:42Z</cp:lastPrinted>
  <dcterms:created xsi:type="dcterms:W3CDTF">2019-06-05T04:25:57Z</dcterms:created>
  <dcterms:modified xsi:type="dcterms:W3CDTF">2020-07-05T06:19:20Z</dcterms:modified>
</cp:coreProperties>
</file>