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3" y="3468628"/>
            <a:ext cx="4488762" cy="1160418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样本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3953669"/>
            <a:ext cx="2027060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"X"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612524" y="4883992"/>
            <a:ext cx="2229179" cy="380474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样本解析器</a:t>
            </a:r>
            <a:endParaRPr lang="en-US" altLang="zh-CN" dirty="0"/>
          </a:p>
        </p:txBody>
      </p: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70" idx="2"/>
            <a:endCxn id="29" idx="0"/>
          </p:cNvCxnSpPr>
          <p:nvPr/>
        </p:nvCxnSpPr>
        <p:spPr>
          <a:xfrm>
            <a:off x="2727114" y="4629046"/>
            <a:ext cx="0" cy="254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3" y="1468835"/>
            <a:ext cx="4488762" cy="1790503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sz="1000" dirty="0"/>
              <a:t>计算图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2073000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"X"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…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…</a:t>
            </a:r>
          </a:p>
        </p:txBody>
      </p:sp>
      <p:cxnSp>
        <p:nvCxnSpPr>
          <p:cNvPr id="19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>
          <a:xfrm>
            <a:off x="1696864" y="3076526"/>
            <a:ext cx="5323" cy="8771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9669" y="3953668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"Y"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3365" y="2074377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"Y"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…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…</a:t>
            </a:r>
          </a:p>
        </p:txBody>
      </p:sp>
      <p:cxnSp>
        <p:nvCxnSpPr>
          <p:cNvPr id="23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791572" y="3077903"/>
            <a:ext cx="6304" cy="8757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510754" y="146883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05463" y="146883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5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3791572" y="1838167"/>
            <a:ext cx="0" cy="2362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1696863" y="1838167"/>
            <a:ext cx="1" cy="234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流程图: 磁盘 1"/>
          <p:cNvSpPr/>
          <p:nvPr/>
        </p:nvSpPr>
        <p:spPr>
          <a:xfrm>
            <a:off x="1614193" y="5519412"/>
            <a:ext cx="2229179" cy="713617"/>
          </a:xfrm>
          <a:prstGeom prst="flowChartMagneticDisk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原始文件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9" idx="2"/>
            <a:endCxn id="2" idx="1"/>
          </p:cNvCxnSpPr>
          <p:nvPr/>
        </p:nvCxnSpPr>
        <p:spPr>
          <a:xfrm>
            <a:off x="2727114" y="5264466"/>
            <a:ext cx="1669" cy="254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47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2020-07-05T06:19:44Z</dcterms:modified>
</cp:coreProperties>
</file>