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2" y="3468628"/>
            <a:ext cx="8651743" cy="1160418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3953669"/>
            <a:ext cx="2027060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X_NAME+"0"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(64, ?)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3694013" y="4892862"/>
            <a:ext cx="2229179" cy="1401301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样本解析器</a:t>
            </a:r>
            <a:endParaRPr lang="en-US" altLang="zh-CN" dirty="0"/>
          </a:p>
          <a:p>
            <a:r>
              <a:rPr lang="en-US" altLang="zh-CN" sz="1000" dirty="0"/>
              <a:t>name: </a:t>
            </a:r>
            <a:r>
              <a:rPr lang="en-US" altLang="zh-CN" sz="1000" dirty="0" err="1"/>
              <a:t>libsvm_ex</a:t>
            </a:r>
            <a:endParaRPr lang="en-US" altLang="zh-CN" sz="1000" dirty="0"/>
          </a:p>
          <a:p>
            <a:r>
              <a:rPr lang="en-US" altLang="zh-CN" sz="1000" dirty="0"/>
              <a:t>batch: 64</a:t>
            </a:r>
          </a:p>
          <a:p>
            <a:r>
              <a:rPr lang="en-US" altLang="zh-CN" sz="1000" dirty="0" err="1"/>
              <a:t>label_size</a:t>
            </a:r>
            <a:r>
              <a:rPr lang="en-US" altLang="zh-CN" sz="1000" dirty="0"/>
              <a:t>: 2</a:t>
            </a:r>
          </a:p>
          <a:p>
            <a:r>
              <a:rPr lang="en-US" altLang="zh-CN" sz="1000" dirty="0"/>
              <a:t>w: 1</a:t>
            </a:r>
          </a:p>
          <a:p>
            <a:r>
              <a:rPr lang="en-US" altLang="zh-CN" sz="1000" dirty="0" err="1"/>
              <a:t>uuid</a:t>
            </a:r>
            <a:r>
              <a:rPr lang="en-US" altLang="zh-CN" sz="1000" dirty="0"/>
              <a:t>: 0</a:t>
            </a:r>
          </a:p>
          <a:p>
            <a:r>
              <a:rPr lang="en-US" altLang="zh-CN" sz="1000" dirty="0" err="1"/>
              <a:t>x_size</a:t>
            </a:r>
            <a:r>
              <a:rPr lang="en-US" altLang="zh-CN" sz="1000" dirty="0"/>
              <a:t>: 2</a:t>
            </a:r>
            <a:endParaRPr lang="zh-CN" altLang="en-US" sz="1000" dirty="0"/>
          </a:p>
        </p:txBody>
      </p:sp>
      <p:cxnSp>
        <p:nvCxnSpPr>
          <p:cNvPr id="30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70" idx="2"/>
            <a:endCxn id="29" idx="0"/>
          </p:cNvCxnSpPr>
          <p:nvPr/>
        </p:nvCxnSpPr>
        <p:spPr>
          <a:xfrm flipH="1">
            <a:off x="4808603" y="4629046"/>
            <a:ext cx="1" cy="26381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482732" y="1465243"/>
            <a:ext cx="8651743" cy="1794095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计算图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88657" y="2073000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16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X_NAME+"0"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(64,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cxnSp>
        <p:nvCxnSpPr>
          <p:cNvPr id="19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1" idx="2"/>
            <a:endCxn id="5" idx="0"/>
          </p:cNvCxnSpPr>
          <p:nvPr/>
        </p:nvCxnSpPr>
        <p:spPr>
          <a:xfrm>
            <a:off x="1696864" y="3076526"/>
            <a:ext cx="5323" cy="8771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9669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X_NAME+"1"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CSR: (64, ?)</a:t>
            </a: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2783365" y="2074377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X_NAME+"1"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(64, 0)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CSR</a:t>
            </a:r>
          </a:p>
        </p:txBody>
      </p:sp>
      <p:cxnSp>
        <p:nvCxnSpPr>
          <p:cNvPr id="23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3791572" y="3077903"/>
            <a:ext cx="6304" cy="8757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4878074" y="3953668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Y_NAME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TSR: (64, 2)</a:t>
            </a:r>
            <a:endParaRPr lang="en-US" altLang="zh-CN" sz="1200" dirty="0">
              <a:ea typeface="微软雅黑" panose="020B0503020204020204" pitchFamily="34" charset="-122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4878074" y="2074449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Y_NAME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(64, 2)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TSR</a:t>
            </a:r>
          </a:p>
        </p:txBody>
      </p:sp>
      <p:cxnSp>
        <p:nvCxnSpPr>
          <p:cNvPr id="32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31" idx="2"/>
            <a:endCxn id="26" idx="0"/>
          </p:cNvCxnSpPr>
          <p:nvPr/>
        </p:nvCxnSpPr>
        <p:spPr>
          <a:xfrm>
            <a:off x="5886281" y="3077975"/>
            <a:ext cx="0" cy="87569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966479" y="3953667"/>
            <a:ext cx="2016413" cy="508549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ea typeface="微软雅黑" panose="020B0503020204020204" pitchFamily="34" charset="-122"/>
              </a:rPr>
              <a:t>W_NAME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TSR: (64, 2)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6966479" y="2074377"/>
            <a:ext cx="2016413" cy="1003526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InstanceNode</a:t>
            </a:r>
            <a:endParaRPr lang="en-US" altLang="zh-CN" sz="2000" dirty="0">
              <a:ea typeface="微软雅黑" panose="020B0503020204020204" pitchFamily="34" charset="-122"/>
            </a:endParaRPr>
          </a:p>
          <a:p>
            <a:r>
              <a:rPr lang="en-US" altLang="zh-CN" sz="1000" dirty="0">
                <a:ea typeface="微软雅黑" panose="020B0503020204020204" pitchFamily="34" charset="-122"/>
              </a:rPr>
              <a:t>name: W_NAME</a:t>
            </a:r>
          </a:p>
          <a:p>
            <a:r>
              <a:rPr lang="en-US" altLang="zh-CN" sz="1000" dirty="0">
                <a:ea typeface="微软雅黑" panose="020B0503020204020204" pitchFamily="34" charset="-122"/>
              </a:rPr>
              <a:t>shape: (64, 2)</a:t>
            </a:r>
          </a:p>
          <a:p>
            <a:r>
              <a:rPr lang="en-US" altLang="zh-CN" sz="1000" dirty="0" err="1">
                <a:ea typeface="微软雅黑" panose="020B0503020204020204" pitchFamily="34" charset="-122"/>
              </a:rPr>
              <a:t>tensor_type</a:t>
            </a:r>
            <a:r>
              <a:rPr lang="en-US" altLang="zh-CN" sz="1000" dirty="0">
                <a:ea typeface="微软雅黑" panose="020B0503020204020204" pitchFamily="34" charset="-122"/>
              </a:rPr>
              <a:t>: TSR</a:t>
            </a:r>
          </a:p>
        </p:txBody>
      </p:sp>
      <p:cxnSp>
        <p:nvCxnSpPr>
          <p:cNvPr id="48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>
            <a:off x="7974686" y="3077903"/>
            <a:ext cx="0" cy="87576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6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153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2020-07-05T06:20:10Z</dcterms:modified>
</cp:coreProperties>
</file>