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2" y="3468628"/>
            <a:ext cx="11061568" cy="1160418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3953669"/>
            <a:ext cx="2027060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X_USER_NAME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(32, ?)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9355110" y="3953667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TSR: (32, 1)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98926" y="4900508"/>
            <a:ext cx="2229179" cy="1401301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样本解析器</a:t>
            </a:r>
            <a:endParaRPr lang="en-US" altLang="zh-CN" dirty="0"/>
          </a:p>
          <a:p>
            <a:r>
              <a:rPr lang="en-US" altLang="zh-CN" sz="1000" dirty="0"/>
              <a:t>name: </a:t>
            </a:r>
            <a:r>
              <a:rPr lang="en-US" altLang="zh-CN" sz="1000" dirty="0" err="1"/>
              <a:t>uch</a:t>
            </a:r>
            <a:endParaRPr lang="en-US" altLang="zh-CN" sz="1000" dirty="0"/>
          </a:p>
          <a:p>
            <a:r>
              <a:rPr lang="en-US" altLang="zh-CN" sz="1000" dirty="0"/>
              <a:t>batch: 32</a:t>
            </a:r>
          </a:p>
          <a:p>
            <a:r>
              <a:rPr lang="en-US" altLang="zh-CN" sz="1000" dirty="0" err="1"/>
              <a:t>label_size</a:t>
            </a:r>
            <a:r>
              <a:rPr lang="en-US" altLang="zh-CN" sz="1000" dirty="0"/>
              <a:t>: 1</a:t>
            </a:r>
          </a:p>
          <a:p>
            <a:r>
              <a:rPr lang="en-US" altLang="zh-CN" sz="1000" dirty="0"/>
              <a:t>w: 0</a:t>
            </a:r>
          </a:p>
          <a:p>
            <a:r>
              <a:rPr lang="en-US" altLang="zh-CN" sz="1000" dirty="0" err="1"/>
              <a:t>uuid</a:t>
            </a:r>
            <a:r>
              <a:rPr lang="en-US" altLang="zh-CN" sz="1000" dirty="0"/>
              <a:t>: 0</a:t>
            </a:r>
          </a:p>
          <a:p>
            <a:r>
              <a:rPr lang="en-US" altLang="zh-CN" sz="1000" dirty="0" err="1"/>
              <a:t>x_hist_item_size</a:t>
            </a:r>
            <a:r>
              <a:rPr lang="en-US" altLang="zh-CN" sz="1000" dirty="0"/>
              <a:t>: 20</a:t>
            </a:r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70" idx="2"/>
            <a:endCxn id="29" idx="0"/>
          </p:cNvCxnSpPr>
          <p:nvPr/>
        </p:nvCxnSpPr>
        <p:spPr>
          <a:xfrm>
            <a:off x="6013516" y="4629046"/>
            <a:ext cx="0" cy="2714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2" y="1465243"/>
            <a:ext cx="11061568" cy="1794095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2073000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X_USER_NAME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9355109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1)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TSR</a:t>
            </a:r>
          </a:p>
        </p:txBody>
      </p:sp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1696864" y="3076526"/>
            <a:ext cx="5323" cy="877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4" idx="2"/>
            <a:endCxn id="27" idx="0"/>
          </p:cNvCxnSpPr>
          <p:nvPr/>
        </p:nvCxnSpPr>
        <p:spPr>
          <a:xfrm>
            <a:off x="10363316" y="3077903"/>
            <a:ext cx="1" cy="87576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9669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X_CAND_NAME</a:t>
            </a:r>
            <a:endParaRPr lang="en-US" altLang="zh-CN" sz="1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(32, ?)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3365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X_CAND_NAME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791572" y="3077903"/>
            <a:ext cx="6304" cy="8757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4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ea typeface="微软雅黑" panose="020B0503020204020204" pitchFamily="34" charset="-122"/>
              </a:rPr>
              <a:t>X_HIST_NAME+"0"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(32, ?)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3" y="2075685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X_HIST_NAME+"0"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5886280" y="3070333"/>
            <a:ext cx="1" cy="8833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894487" y="237511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6894487" y="4007366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7266705" y="3953669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ea typeface="微软雅黑" panose="020B0503020204020204" pitchFamily="34" charset="-122"/>
              </a:rPr>
              <a:t>X_HIST_NAME+"19"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(32, ?)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7266704" y="2073000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X_HIST_NAME+"19"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(32,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48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8274911" y="3076526"/>
            <a:ext cx="1" cy="877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14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199</Words>
  <Application>Microsoft Office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2020-07-05T06:20:19Z</dcterms:modified>
</cp:coreProperties>
</file>