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>
            <a:extLst>
              <a:ext uri="{FF2B5EF4-FFF2-40B4-BE49-F238E27FC236}">
                <a16:creationId xmlns:a16="http://schemas.microsoft.com/office/drawing/2014/main" id="{A0EC0697-EDEB-924B-A4CF-D2F75B1B9572}"/>
              </a:ext>
            </a:extLst>
          </p:cNvPr>
          <p:cNvSpPr/>
          <p:nvPr/>
        </p:nvSpPr>
        <p:spPr>
          <a:xfrm>
            <a:off x="3115583" y="1181826"/>
            <a:ext cx="3709775" cy="124809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hidden_</a:t>
            </a:r>
          </a:p>
          <a:p>
            <a:r>
              <a:rPr lang="zh-CN" altLang="en-US" sz="1000" dirty="0"/>
              <a:t>隐层</a:t>
            </a:r>
          </a:p>
        </p:txBody>
      </p:sp>
      <p:sp>
        <p:nvSpPr>
          <p:cNvPr id="80" name="圆角矩形 42">
            <a:extLst>
              <a:ext uri="{FF2B5EF4-FFF2-40B4-BE49-F238E27FC236}">
                <a16:creationId xmlns:a16="http://schemas.microsoft.com/office/drawing/2014/main" id="{DB7DCAFA-B766-4902-8FAA-8F4F7EF87339}"/>
              </a:ext>
            </a:extLst>
          </p:cNvPr>
          <p:cNvSpPr/>
          <p:nvPr/>
        </p:nvSpPr>
        <p:spPr>
          <a:xfrm>
            <a:off x="5568481" y="1300688"/>
            <a:ext cx="1206062" cy="1079684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err="1"/>
              <a:t>inst</a:t>
            </a:r>
            <a:r>
              <a:rPr lang="en-US" altLang="zh-CN" sz="1400" dirty="0"/>
              <a:t>_</a:t>
            </a:r>
          </a:p>
          <a:p>
            <a:r>
              <a:rPr lang="zh-CN" altLang="en-US" sz="1000" dirty="0"/>
              <a:t>样本</a:t>
            </a:r>
          </a:p>
        </p:txBody>
      </p:sp>
      <p:sp>
        <p:nvSpPr>
          <p:cNvPr id="143" name="圆角矩形 42">
            <a:extLst>
              <a:ext uri="{FF2B5EF4-FFF2-40B4-BE49-F238E27FC236}">
                <a16:creationId xmlns:a16="http://schemas.microsoft.com/office/drawing/2014/main" id="{C98EBD77-A756-45E9-BBB7-69C232F3F057}"/>
              </a:ext>
            </a:extLst>
          </p:cNvPr>
          <p:cNvSpPr/>
          <p:nvPr/>
        </p:nvSpPr>
        <p:spPr>
          <a:xfrm>
            <a:off x="1564640" y="539609"/>
            <a:ext cx="9225280" cy="5617352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/>
              <a:t>OpContext</a:t>
            </a:r>
            <a:endParaRPr lang="zh-CN" altLang="en-US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E0429F9-91D2-B041-BCFB-161DA7CCF81F}"/>
              </a:ext>
            </a:extLst>
          </p:cNvPr>
          <p:cNvSpPr/>
          <p:nvPr/>
        </p:nvSpPr>
        <p:spPr>
          <a:xfrm>
            <a:off x="5632495" y="177156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556763F-EB7F-5A40-9794-20AC42A82814}"/>
              </a:ext>
            </a:extLst>
          </p:cNvPr>
          <p:cNvSpPr/>
          <p:nvPr/>
        </p:nvSpPr>
        <p:spPr>
          <a:xfrm>
            <a:off x="3226820" y="177156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5ECE3727-45C4-7546-8D5F-865BDBAB9480}"/>
              </a:ext>
            </a:extLst>
          </p:cNvPr>
          <p:cNvSpPr/>
          <p:nvPr/>
        </p:nvSpPr>
        <p:spPr>
          <a:xfrm>
            <a:off x="1746903" y="2577699"/>
            <a:ext cx="5076487" cy="124809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err="1"/>
              <a:t>ptr</a:t>
            </a:r>
            <a:r>
              <a:rPr lang="en-US" altLang="zh-CN" sz="1600" dirty="0"/>
              <a:t>_</a:t>
            </a:r>
          </a:p>
          <a:p>
            <a:r>
              <a:rPr lang="zh-CN" altLang="en-US" sz="1000" dirty="0"/>
              <a:t>模型参数</a:t>
            </a:r>
            <a:r>
              <a:rPr lang="en-US" altLang="zh-CN" sz="1000" dirty="0"/>
              <a:t>+</a:t>
            </a:r>
            <a:r>
              <a:rPr lang="zh-CN" altLang="en-US" sz="1000" dirty="0"/>
              <a:t>隐层</a:t>
            </a:r>
            <a:r>
              <a:rPr lang="en-US" altLang="zh-CN" sz="1000" dirty="0"/>
              <a:t>+</a:t>
            </a:r>
            <a:r>
              <a:rPr lang="zh-CN" altLang="en-US" sz="1000"/>
              <a:t>样本</a:t>
            </a:r>
            <a:endParaRPr lang="zh-CN" altLang="en-US" sz="1000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F74A3F89-48DB-B24C-B690-02E9FF0F46BB}"/>
              </a:ext>
            </a:extLst>
          </p:cNvPr>
          <p:cNvSpPr/>
          <p:nvPr/>
        </p:nvSpPr>
        <p:spPr>
          <a:xfrm>
            <a:off x="1899916" y="3167439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87CAE95D-7F94-8541-9C9B-F07E4EDE77DB}"/>
              </a:ext>
            </a:extLst>
          </p:cNvPr>
          <p:cNvSpPr/>
          <p:nvPr/>
        </p:nvSpPr>
        <p:spPr>
          <a:xfrm>
            <a:off x="3107483" y="3167439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4B9C224C-E5FC-7045-BE25-7D805278E4C6}"/>
              </a:ext>
            </a:extLst>
          </p:cNvPr>
          <p:cNvSpPr/>
          <p:nvPr/>
        </p:nvSpPr>
        <p:spPr>
          <a:xfrm>
            <a:off x="4315050" y="3156449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D64D362E-4880-9440-AE1A-6EE8C8CFD71F}"/>
              </a:ext>
            </a:extLst>
          </p:cNvPr>
          <p:cNvSpPr/>
          <p:nvPr/>
        </p:nvSpPr>
        <p:spPr>
          <a:xfrm>
            <a:off x="1742937" y="1176262"/>
            <a:ext cx="1278751" cy="1248093"/>
          </a:xfrm>
          <a:prstGeom prst="roundRect">
            <a:avLst>
              <a:gd name="adj" fmla="val 8254"/>
            </a:avLst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err="1"/>
              <a:t>param</a:t>
            </a:r>
            <a:r>
              <a:rPr lang="en-US" altLang="zh-CN" sz="1600" dirty="0"/>
              <a:t>_</a:t>
            </a:r>
          </a:p>
          <a:p>
            <a:r>
              <a:rPr lang="zh-CN" altLang="en-US" sz="1000" dirty="0"/>
              <a:t>模型参数的指针</a:t>
            </a: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5627FA4C-E380-E043-9B20-060EC06FC72C}"/>
              </a:ext>
            </a:extLst>
          </p:cNvPr>
          <p:cNvSpPr/>
          <p:nvPr/>
        </p:nvSpPr>
        <p:spPr>
          <a:xfrm>
            <a:off x="1840911" y="1775778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AF16069B-AD5F-D347-B8C1-5187F7C32063}"/>
              </a:ext>
            </a:extLst>
          </p:cNvPr>
          <p:cNvSpPr/>
          <p:nvPr/>
        </p:nvSpPr>
        <p:spPr>
          <a:xfrm>
            <a:off x="6976403" y="1184124"/>
            <a:ext cx="3661117" cy="124809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grad_</a:t>
            </a:r>
          </a:p>
          <a:p>
            <a:r>
              <a:rPr lang="zh-CN" altLang="en-US" sz="1000" dirty="0"/>
              <a:t>梯度</a:t>
            </a: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69D82627-2028-DC48-BE56-C7FF582AF453}"/>
              </a:ext>
            </a:extLst>
          </p:cNvPr>
          <p:cNvSpPr/>
          <p:nvPr/>
        </p:nvSpPr>
        <p:spPr>
          <a:xfrm>
            <a:off x="7074377" y="1783640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4BC5E514-DBBE-694F-B74B-1E777814312D}"/>
              </a:ext>
            </a:extLst>
          </p:cNvPr>
          <p:cNvSpPr/>
          <p:nvPr/>
        </p:nvSpPr>
        <p:spPr>
          <a:xfrm>
            <a:off x="6976403" y="2593172"/>
            <a:ext cx="3661117" cy="1248093"/>
          </a:xfrm>
          <a:prstGeom prst="roundRect">
            <a:avLst>
              <a:gd name="adj" fmla="val 8254"/>
            </a:avLst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err="1"/>
              <a:t>grad_ptr</a:t>
            </a:r>
            <a:r>
              <a:rPr lang="en-US" altLang="zh-CN" sz="1600" dirty="0"/>
              <a:t>_</a:t>
            </a:r>
          </a:p>
          <a:p>
            <a:r>
              <a:rPr lang="zh-CN" altLang="en-US" sz="1000" dirty="0"/>
              <a:t>梯度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DD698DB3-95FE-DE4E-83B6-A8F43E15D5D8}"/>
              </a:ext>
            </a:extLst>
          </p:cNvPr>
          <p:cNvSpPr/>
          <p:nvPr/>
        </p:nvSpPr>
        <p:spPr>
          <a:xfrm>
            <a:off x="7074377" y="3192688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ea typeface="微软雅黑" panose="020B0503020204020204" pitchFamily="34" charset="-122"/>
              </a:rPr>
              <a:t>TSR</a:t>
            </a:r>
          </a:p>
        </p:txBody>
      </p:sp>
      <p:cxnSp>
        <p:nvCxnSpPr>
          <p:cNvPr id="71" name="曲线连接符 69">
            <a:extLst>
              <a:ext uri="{FF2B5EF4-FFF2-40B4-BE49-F238E27FC236}">
                <a16:creationId xmlns:a16="http://schemas.microsoft.com/office/drawing/2014/main" id="{D8E5B5F4-A322-FE44-9A0E-64FEA2DF64F7}"/>
              </a:ext>
            </a:extLst>
          </p:cNvPr>
          <p:cNvCxnSpPr>
            <a:cxnSpLocks/>
            <a:stCxn id="53" idx="0"/>
            <a:endCxn id="65" idx="2"/>
          </p:cNvCxnSpPr>
          <p:nvPr/>
        </p:nvCxnSpPr>
        <p:spPr>
          <a:xfrm flipH="1" flipV="1">
            <a:off x="2379861" y="2290440"/>
            <a:ext cx="1266572" cy="87699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69">
            <a:extLst>
              <a:ext uri="{FF2B5EF4-FFF2-40B4-BE49-F238E27FC236}">
                <a16:creationId xmlns:a16="http://schemas.microsoft.com/office/drawing/2014/main" id="{9A602836-7276-2540-8B71-085E03A0299C}"/>
              </a:ext>
            </a:extLst>
          </p:cNvPr>
          <p:cNvCxnSpPr>
            <a:cxnSpLocks/>
            <a:stCxn id="51" idx="0"/>
            <a:endCxn id="39" idx="2"/>
          </p:cNvCxnSpPr>
          <p:nvPr/>
        </p:nvCxnSpPr>
        <p:spPr>
          <a:xfrm flipV="1">
            <a:off x="2438866" y="2286228"/>
            <a:ext cx="3732579" cy="88121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69">
            <a:extLst>
              <a:ext uri="{FF2B5EF4-FFF2-40B4-BE49-F238E27FC236}">
                <a16:creationId xmlns:a16="http://schemas.microsoft.com/office/drawing/2014/main" id="{219B3EE5-CC2C-7D41-9BC6-D4531DEBDD42}"/>
              </a:ext>
            </a:extLst>
          </p:cNvPr>
          <p:cNvCxnSpPr>
            <a:cxnSpLocks/>
            <a:stCxn id="69" idx="0"/>
            <a:endCxn id="67" idx="2"/>
          </p:cNvCxnSpPr>
          <p:nvPr/>
        </p:nvCxnSpPr>
        <p:spPr>
          <a:xfrm flipV="1">
            <a:off x="7613327" y="2298302"/>
            <a:ext cx="0" cy="89438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80EDAD12-D6D4-B348-A854-A2FCA1B72EEE}"/>
              </a:ext>
            </a:extLst>
          </p:cNvPr>
          <p:cNvSpPr/>
          <p:nvPr/>
        </p:nvSpPr>
        <p:spPr>
          <a:xfrm>
            <a:off x="600774" y="539609"/>
            <a:ext cx="860988" cy="1689960"/>
          </a:xfrm>
          <a:prstGeom prst="roundRect">
            <a:avLst>
              <a:gd name="adj" fmla="val 8254"/>
            </a:avLst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dirty="0"/>
              <a:t>图例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E8AE59AA-BE98-F344-8641-759902AB965B}"/>
              </a:ext>
            </a:extLst>
          </p:cNvPr>
          <p:cNvSpPr/>
          <p:nvPr/>
        </p:nvSpPr>
        <p:spPr>
          <a:xfrm>
            <a:off x="706381" y="836004"/>
            <a:ext cx="625737" cy="34025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张量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E1170488-782C-B147-8002-29325478BA0E}"/>
              </a:ext>
            </a:extLst>
          </p:cNvPr>
          <p:cNvSpPr/>
          <p:nvPr/>
        </p:nvSpPr>
        <p:spPr>
          <a:xfrm>
            <a:off x="706381" y="1299009"/>
            <a:ext cx="625737" cy="340258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dk1"/>
                </a:solidFill>
                <a:ea typeface="微软雅黑" panose="020B0503020204020204" pitchFamily="34" charset="-122"/>
              </a:rPr>
              <a:t>指针</a:t>
            </a:r>
            <a:endParaRPr lang="en-US" altLang="zh-CN" sz="1000" dirty="0">
              <a:solidFill>
                <a:schemeClr val="dk1"/>
              </a:solidFill>
              <a:ea typeface="微软雅黑" panose="020B0503020204020204" pitchFamily="34" charset="-122"/>
            </a:endParaRP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3B165449-358C-8246-9049-298DA52BF824}"/>
              </a:ext>
            </a:extLst>
          </p:cNvPr>
          <p:cNvSpPr/>
          <p:nvPr/>
        </p:nvSpPr>
        <p:spPr>
          <a:xfrm>
            <a:off x="706381" y="1762014"/>
            <a:ext cx="625737" cy="34025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Op</a:t>
            </a:r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B74C3D92-32F7-064A-820D-A01B30122E46}"/>
              </a:ext>
            </a:extLst>
          </p:cNvPr>
          <p:cNvSpPr/>
          <p:nvPr/>
        </p:nvSpPr>
        <p:spPr>
          <a:xfrm>
            <a:off x="2823003" y="4701919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 err="1">
                <a:ea typeface="微软雅黑" panose="020B0503020204020204" pitchFamily="34" charset="-122"/>
              </a:rPr>
              <a:t>GEMMOp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1936DC57-0007-5942-A080-52ECAA6ACF55}"/>
              </a:ext>
            </a:extLst>
          </p:cNvPr>
          <p:cNvSpPr/>
          <p:nvPr/>
        </p:nvSpPr>
        <p:spPr>
          <a:xfrm>
            <a:off x="2238532" y="5440408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000" dirty="0" err="1">
                <a:ea typeface="微软雅黑" panose="020B0503020204020204" pitchFamily="34" charset="-122"/>
              </a:rPr>
              <a:t>InstanceOp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5E67B707-EDAA-264A-A5D7-B7EB48389DE4}"/>
              </a:ext>
            </a:extLst>
          </p:cNvPr>
          <p:cNvSpPr/>
          <p:nvPr/>
        </p:nvSpPr>
        <p:spPr>
          <a:xfrm>
            <a:off x="3429523" y="5440408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 err="1">
                <a:ea typeface="微软雅黑" panose="020B0503020204020204" pitchFamily="34" charset="-122"/>
              </a:rPr>
              <a:t>VariableOp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cxnSp>
        <p:nvCxnSpPr>
          <p:cNvPr id="102" name="曲线连接符 69">
            <a:extLst>
              <a:ext uri="{FF2B5EF4-FFF2-40B4-BE49-F238E27FC236}">
                <a16:creationId xmlns:a16="http://schemas.microsoft.com/office/drawing/2014/main" id="{AF6940FD-350C-1E47-B442-D38910FF0025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rot="5400000" flipH="1" flipV="1">
            <a:off x="2957804" y="5036260"/>
            <a:ext cx="223827" cy="5844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曲线连接符 69">
            <a:extLst>
              <a:ext uri="{FF2B5EF4-FFF2-40B4-BE49-F238E27FC236}">
                <a16:creationId xmlns:a16="http://schemas.microsoft.com/office/drawing/2014/main" id="{550ED85D-2FC5-D04E-A29C-CBDE15211853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rot="16200000" flipV="1">
            <a:off x="3553300" y="5025235"/>
            <a:ext cx="223827" cy="60652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04ABB300-E635-0449-A2BF-B7BAC2320918}"/>
              </a:ext>
            </a:extLst>
          </p:cNvPr>
          <p:cNvSpPr/>
          <p:nvPr/>
        </p:nvSpPr>
        <p:spPr>
          <a:xfrm>
            <a:off x="4431721" y="177156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96C3C492-9169-894D-9FE1-006668FC453F}"/>
              </a:ext>
            </a:extLst>
          </p:cNvPr>
          <p:cNvSpPr/>
          <p:nvPr/>
        </p:nvSpPr>
        <p:spPr>
          <a:xfrm>
            <a:off x="5527455" y="3157794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cxnSp>
        <p:nvCxnSpPr>
          <p:cNvPr id="131" name="曲线连接符 69">
            <a:extLst>
              <a:ext uri="{FF2B5EF4-FFF2-40B4-BE49-F238E27FC236}">
                <a16:creationId xmlns:a16="http://schemas.microsoft.com/office/drawing/2014/main" id="{46E02F9A-83AB-E347-AD7C-1DEA69F7B96E}"/>
              </a:ext>
            </a:extLst>
          </p:cNvPr>
          <p:cNvCxnSpPr>
            <a:cxnSpLocks/>
            <a:stCxn id="58" idx="0"/>
            <a:endCxn id="40" idx="2"/>
          </p:cNvCxnSpPr>
          <p:nvPr/>
        </p:nvCxnSpPr>
        <p:spPr>
          <a:xfrm flipH="1" flipV="1">
            <a:off x="3765770" y="2286228"/>
            <a:ext cx="1088230" cy="8702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曲线连接符 69">
            <a:extLst>
              <a:ext uri="{FF2B5EF4-FFF2-40B4-BE49-F238E27FC236}">
                <a16:creationId xmlns:a16="http://schemas.microsoft.com/office/drawing/2014/main" id="{E1E535DA-3276-8C4C-A8E9-50809F666D69}"/>
              </a:ext>
            </a:extLst>
          </p:cNvPr>
          <p:cNvCxnSpPr>
            <a:cxnSpLocks/>
            <a:stCxn id="125" idx="0"/>
            <a:endCxn id="123" idx="2"/>
          </p:cNvCxnSpPr>
          <p:nvPr/>
        </p:nvCxnSpPr>
        <p:spPr>
          <a:xfrm flipH="1" flipV="1">
            <a:off x="4970671" y="2286228"/>
            <a:ext cx="1095734" cy="87156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44995A41-49FF-DD42-9CFE-931E9D6935E9}"/>
              </a:ext>
            </a:extLst>
          </p:cNvPr>
          <p:cNvSpPr/>
          <p:nvPr/>
        </p:nvSpPr>
        <p:spPr>
          <a:xfrm>
            <a:off x="2823002" y="4014510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800" dirty="0" err="1">
                <a:ea typeface="微软雅黑" panose="020B0503020204020204" pitchFamily="34" charset="-122"/>
              </a:rPr>
              <a:t>ReduceMeanOp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cxnSp>
        <p:nvCxnSpPr>
          <p:cNvPr id="140" name="曲线连接符 69">
            <a:extLst>
              <a:ext uri="{FF2B5EF4-FFF2-40B4-BE49-F238E27FC236}">
                <a16:creationId xmlns:a16="http://schemas.microsoft.com/office/drawing/2014/main" id="{65B399E3-D10E-044C-9975-079240D49D66}"/>
              </a:ext>
            </a:extLst>
          </p:cNvPr>
          <p:cNvCxnSpPr>
            <a:cxnSpLocks/>
            <a:stCxn id="99" idx="0"/>
            <a:endCxn id="139" idx="2"/>
          </p:cNvCxnSpPr>
          <p:nvPr/>
        </p:nvCxnSpPr>
        <p:spPr>
          <a:xfrm flipH="1" flipV="1">
            <a:off x="3361952" y="4529172"/>
            <a:ext cx="1" cy="1727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39DEFFB7-02EB-C548-9352-B4B796694C89}"/>
              </a:ext>
            </a:extLst>
          </p:cNvPr>
          <p:cNvSpPr/>
          <p:nvPr/>
        </p:nvSpPr>
        <p:spPr>
          <a:xfrm>
            <a:off x="8250250" y="1779663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86C9B314-426D-7648-8094-1A468F8CE09B}"/>
              </a:ext>
            </a:extLst>
          </p:cNvPr>
          <p:cNvSpPr/>
          <p:nvPr/>
        </p:nvSpPr>
        <p:spPr>
          <a:xfrm>
            <a:off x="9429435" y="1779663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26BF5F9C-7A16-9C44-9214-65705DAA79AC}"/>
              </a:ext>
            </a:extLst>
          </p:cNvPr>
          <p:cNvSpPr/>
          <p:nvPr/>
        </p:nvSpPr>
        <p:spPr>
          <a:xfrm>
            <a:off x="8250250" y="3189377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  <a:endParaRPr lang="en-US" altLang="zh-CN" dirty="0">
              <a:solidFill>
                <a:schemeClr val="dk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150" name="圆角矩形 149">
            <a:extLst>
              <a:ext uri="{FF2B5EF4-FFF2-40B4-BE49-F238E27FC236}">
                <a16:creationId xmlns:a16="http://schemas.microsoft.com/office/drawing/2014/main" id="{EB50253E-3792-584F-8638-5569C4F1099A}"/>
              </a:ext>
            </a:extLst>
          </p:cNvPr>
          <p:cNvSpPr/>
          <p:nvPr/>
        </p:nvSpPr>
        <p:spPr>
          <a:xfrm>
            <a:off x="9429435" y="3167439"/>
            <a:ext cx="1077899" cy="514662"/>
          </a:xfrm>
          <a:prstGeom prst="roundRect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D</a:t>
            </a:r>
            <a:endParaRPr lang="en-US" altLang="zh-CN" dirty="0">
              <a:solidFill>
                <a:schemeClr val="dk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  <a:ea typeface="微软雅黑" panose="020B0503020204020204" pitchFamily="34" charset="-122"/>
              </a:rPr>
              <a:t>TSR</a:t>
            </a:r>
          </a:p>
        </p:txBody>
      </p:sp>
      <p:cxnSp>
        <p:nvCxnSpPr>
          <p:cNvPr id="151" name="曲线连接符 69">
            <a:extLst>
              <a:ext uri="{FF2B5EF4-FFF2-40B4-BE49-F238E27FC236}">
                <a16:creationId xmlns:a16="http://schemas.microsoft.com/office/drawing/2014/main" id="{19041082-FF0D-D34E-9669-559C94B48C5E}"/>
              </a:ext>
            </a:extLst>
          </p:cNvPr>
          <p:cNvCxnSpPr>
            <a:cxnSpLocks/>
            <a:stCxn id="149" idx="0"/>
            <a:endCxn id="147" idx="2"/>
          </p:cNvCxnSpPr>
          <p:nvPr/>
        </p:nvCxnSpPr>
        <p:spPr>
          <a:xfrm flipV="1">
            <a:off x="8789200" y="2294325"/>
            <a:ext cx="0" cy="89505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曲线连接符 69">
            <a:extLst>
              <a:ext uri="{FF2B5EF4-FFF2-40B4-BE49-F238E27FC236}">
                <a16:creationId xmlns:a16="http://schemas.microsoft.com/office/drawing/2014/main" id="{270926AD-7454-0547-A40F-E3A229F34F63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flipV="1">
            <a:off x="9968385" y="2294325"/>
            <a:ext cx="0" cy="87311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1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69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2020-07-05T06:20:37Z</dcterms:modified>
</cp:coreProperties>
</file>