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0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05260" initials="T" lastIdx="0" clrIdx="0">
    <p:extLst>
      <p:ext uri="{19B8F6BF-5375-455C-9EA6-DF929625EA0E}">
        <p15:presenceInfo xmlns:p15="http://schemas.microsoft.com/office/powerpoint/2012/main" userId="S::t105260@it.tencent.com::482678d3-9fa8-440d-9f50-25aa304e97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473" autoAdjust="0"/>
  </p:normalViewPr>
  <p:slideViewPr>
    <p:cSldViewPr snapToGrid="0">
      <p:cViewPr varScale="1">
        <p:scale>
          <a:sx n="115" d="100"/>
          <a:sy n="115" d="100"/>
        </p:scale>
        <p:origin x="114" y="414"/>
      </p:cViewPr>
      <p:guideLst/>
    </p:cSldViewPr>
  </p:slideViewPr>
  <p:outlineViewPr>
    <p:cViewPr>
      <p:scale>
        <a:sx n="33" d="100"/>
        <a:sy n="33" d="100"/>
      </p:scale>
      <p:origin x="0" y="-1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91DCCF-0E5C-4EF0-A2FC-960310C7CC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30D4E-0F04-41D3-8C09-49F80C79F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31E27-790B-425C-BE7A-2BD264514B7F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277C9-987E-44AC-B8E2-D99050B02B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9307B-1728-4D66-959A-3ABDAC849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F36CD-DD64-460A-A102-452F798A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08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A77A-B658-4581-90AD-1C5EEDE49162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EAE22-C584-4BD5-94EA-50D932C74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31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F50BE-3243-416F-BD9D-0AB6C73F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1DDB42-226B-41B7-A851-D7FAB8699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66EDD-6225-4C5F-9D06-9A3D38BA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2044-6DB3-4489-A804-584BF60D924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C8939-52B5-4F00-BD7B-AFB452A1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5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1104F-8701-4C2A-93CB-3A2906E6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E1D9F-C5A3-4A08-B10E-F64046A20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56B82-D22C-4674-A305-D5668934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C770-98BA-4E54-955B-F59B3E1959C8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5313E-B29D-49AC-80A0-38294B53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5C152-B9DF-413A-8D82-44F88AE5D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EE6D95-09FB-4F9C-BD61-2DF914F12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5F77C-1BE2-4BED-810F-729FD2A9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7310-126B-4F65-86EC-8CFA232DC48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91D8F-D48F-4FB5-8D5A-0D975AB1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6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93F07-7DB3-4ECC-944E-CD776DC7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30BC8-D5AE-405A-B869-1826679E8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1CE5-48F6-48D0-8890-99A667B7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A461-54D3-4067-8FA3-1730B5CE4EEF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F1B6D-2794-4723-9313-22E9449C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5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E1EAC-D36F-494F-AEEA-55D347A5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25DC8-AC58-4250-BA33-792149FB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80458-3D44-4EBE-88BE-1878ED27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6D3-AD62-4EBF-8322-0464058B6146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8A1BA-404F-481E-AC56-589C853C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FD2E4-63C0-44D6-A59C-DE383D43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C4853-D527-474D-9949-C61947327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68ECDF-C31F-478F-A121-B49D29A2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280F6-3DC8-4DAE-9476-8EC77236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2A-D4A4-4AAB-9D1D-68FCFE70167E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BC757-67F9-4F47-955C-270A1D28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6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93EF2-8628-4DEE-8FF8-10F5BB74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43E42-E1B9-4AB4-A394-B5AB2388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DD4DA-8108-4C13-BF97-0D55F4CA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B5CA6-5F57-427B-81D1-F37E42114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F20A4-7F0F-4172-B480-523BE2D29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9B111-EA92-40E2-AAC6-C72BB2C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6AB-8097-434B-9ACE-0B89DC37CA8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A64B4-2B4A-4BFC-8D63-47DC12A3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5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3D684-7BD7-4F82-ACF2-ACDF6D96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E6A07E-845A-4F95-9E28-5F0B6633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86A-E1E7-442A-AF05-1C68FF099903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DADE71-3548-4A93-9D5F-A5E10C83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058FCD-946E-4779-8B2D-4A6BC646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071E-7FBF-4ACE-BD17-FC564C47A1AA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FD197D-4718-4799-9F9E-EDEB5AE1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5CCED-E5FC-4332-A72E-41F9EDD6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63691-5A3D-4218-B497-9B7DEC66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B9F0B-420F-41E2-A59A-1F64F4F5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BD5FF-1FBA-47C3-9179-8DBCCE8E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4B9-D778-42ED-A51A-6BE50E13DE0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50AA1-89DA-42EC-92BC-6B1EF9D5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A1DA3-072F-4729-A8FE-4EB9934D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0E6FA-62FB-472A-ACA5-1844733E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AA02E-02DC-4169-941B-4F70AD78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C0A4A-6773-40FA-87C4-322637BF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ABD7-8341-4FE6-A34B-5BC868C43092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512CA-D000-4BB2-B38B-78FD5B6B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1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AA195-4527-41ED-9212-5F4983F0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B5259-7E7D-46D8-BE1A-1FBB50B1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B0EEE-BABD-494D-B2A4-B4FD7F2B2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9104-E981-4B55-8F56-432F309340B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E0C38-DA43-4C09-BE28-852D61163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圆角矩形 69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3063651" y="1784516"/>
            <a:ext cx="4572000" cy="3216926"/>
          </a:xfrm>
          <a:prstGeom prst="roundRect">
            <a:avLst>
              <a:gd name="adj" fmla="val 8254"/>
            </a:avLst>
          </a:prstGeom>
          <a:noFill/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sz="1000" dirty="0"/>
              <a:t>计算图</a:t>
            </a:r>
            <a:endParaRPr lang="en-US" altLang="zh-CN" sz="1000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00CEBB53-BFE8-C547-9650-91163F1C3AE5}"/>
              </a:ext>
            </a:extLst>
          </p:cNvPr>
          <p:cNvSpPr/>
          <p:nvPr/>
        </p:nvSpPr>
        <p:spPr>
          <a:xfrm>
            <a:off x="3226651" y="4266002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A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7CF443CB-C10D-CE49-82A1-9F8441B6C4A0}"/>
              </a:ext>
            </a:extLst>
          </p:cNvPr>
          <p:cNvSpPr/>
          <p:nvPr/>
        </p:nvSpPr>
        <p:spPr>
          <a:xfrm>
            <a:off x="4499422" y="4266002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B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CSR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B16AA26F-8B41-EF4B-8DD9-0F0DB5816A41}"/>
              </a:ext>
            </a:extLst>
          </p:cNvPr>
          <p:cNvSpPr/>
          <p:nvPr/>
        </p:nvSpPr>
        <p:spPr>
          <a:xfrm>
            <a:off x="5774172" y="4266002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C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SRM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E8B70DB4-3947-EF4C-8C74-A100310BA9CF}"/>
              </a:ext>
            </a:extLst>
          </p:cNvPr>
          <p:cNvSpPr/>
          <p:nvPr/>
        </p:nvSpPr>
        <p:spPr>
          <a:xfrm>
            <a:off x="5774172" y="2705514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H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  <a:endParaRPr lang="en-US" altLang="zh-CN" sz="1400" dirty="0">
              <a:ea typeface="微软雅黑" panose="020B0503020204020204" pitchFamily="34" charset="-122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9CF32BEF-FB1B-404E-B4BD-8501E012BEF4}"/>
              </a:ext>
            </a:extLst>
          </p:cNvPr>
          <p:cNvSpPr/>
          <p:nvPr/>
        </p:nvSpPr>
        <p:spPr>
          <a:xfrm>
            <a:off x="3805244" y="3491038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D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  <a:endParaRPr lang="en-US" altLang="zh-CN" sz="1400" dirty="0">
              <a:ea typeface="微软雅黑" panose="020B0503020204020204" pitchFamily="34" charset="-122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9B1A46B4-BB1E-774B-B0DE-7DABC6EAB795}"/>
              </a:ext>
            </a:extLst>
          </p:cNvPr>
          <p:cNvSpPr/>
          <p:nvPr/>
        </p:nvSpPr>
        <p:spPr>
          <a:xfrm>
            <a:off x="5079994" y="3485758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E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  <a:endParaRPr lang="en-US" altLang="zh-CN" sz="1400" dirty="0">
              <a:ea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F03CCA38-4A3D-724A-AB25-35E445F860B1}"/>
              </a:ext>
            </a:extLst>
          </p:cNvPr>
          <p:cNvSpPr/>
          <p:nvPr/>
        </p:nvSpPr>
        <p:spPr>
          <a:xfrm>
            <a:off x="6354743" y="3485758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F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  <a:endParaRPr lang="en-US" altLang="zh-CN" sz="1400" dirty="0">
              <a:ea typeface="微软雅黑" panose="020B0503020204020204" pitchFamily="34" charset="-122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5ABB5007-8345-3849-9282-4DCEF797109A}"/>
              </a:ext>
            </a:extLst>
          </p:cNvPr>
          <p:cNvSpPr/>
          <p:nvPr/>
        </p:nvSpPr>
        <p:spPr>
          <a:xfrm>
            <a:off x="4499422" y="2716074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G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  <a:endParaRPr lang="en-US" altLang="zh-CN" sz="1400" dirty="0"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10">
            <a:extLst>
              <a:ext uri="{FF2B5EF4-FFF2-40B4-BE49-F238E27FC236}">
                <a16:creationId xmlns:a16="http://schemas.microsoft.com/office/drawing/2014/main" id="{42B56721-D0D3-9445-AB5B-71D7F591CE6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3765601" y="4005700"/>
            <a:ext cx="578593" cy="26030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10">
            <a:extLst>
              <a:ext uri="{FF2B5EF4-FFF2-40B4-BE49-F238E27FC236}">
                <a16:creationId xmlns:a16="http://schemas.microsoft.com/office/drawing/2014/main" id="{C56A14B6-198C-9144-88A2-98E0C66766E4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4344194" y="4005700"/>
            <a:ext cx="694178" cy="26030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10">
            <a:extLst>
              <a:ext uri="{FF2B5EF4-FFF2-40B4-BE49-F238E27FC236}">
                <a16:creationId xmlns:a16="http://schemas.microsoft.com/office/drawing/2014/main" id="{E317183D-0A86-824C-9C2F-DA4874855BBA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5038372" y="4000420"/>
            <a:ext cx="580572" cy="265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10">
            <a:extLst>
              <a:ext uri="{FF2B5EF4-FFF2-40B4-BE49-F238E27FC236}">
                <a16:creationId xmlns:a16="http://schemas.microsoft.com/office/drawing/2014/main" id="{E9419B57-A966-F74A-B04C-1B03B373BEBE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5618944" y="4000420"/>
            <a:ext cx="694178" cy="265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 flipH="1">
            <a:off x="4344194" y="3230736"/>
            <a:ext cx="694178" cy="26030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10">
            <a:extLst>
              <a:ext uri="{FF2B5EF4-FFF2-40B4-BE49-F238E27FC236}">
                <a16:creationId xmlns:a16="http://schemas.microsoft.com/office/drawing/2014/main" id="{FB878890-B6C5-8241-A345-FAA4EC935148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5038372" y="3230736"/>
            <a:ext cx="580572" cy="25502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圆角矩形 52">
            <a:extLst>
              <a:ext uri="{FF2B5EF4-FFF2-40B4-BE49-F238E27FC236}">
                <a16:creationId xmlns:a16="http://schemas.microsoft.com/office/drawing/2014/main" id="{CB046680-E190-D844-BFB3-EC0C96681275}"/>
              </a:ext>
            </a:extLst>
          </p:cNvPr>
          <p:cNvSpPr/>
          <p:nvPr/>
        </p:nvSpPr>
        <p:spPr>
          <a:xfrm>
            <a:off x="5079993" y="1948785"/>
            <a:ext cx="1077899" cy="514662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ea typeface="微软雅黑" panose="020B0503020204020204" pitchFamily="34" charset="-122"/>
              </a:rPr>
              <a:t>I</a:t>
            </a:r>
          </a:p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TSR</a:t>
            </a:r>
            <a:endParaRPr lang="en-US" altLang="zh-CN" sz="1400" dirty="0">
              <a:ea typeface="微软雅黑" panose="020B0503020204020204" pitchFamily="34" charset="-122"/>
            </a:endParaRPr>
          </a:p>
        </p:txBody>
      </p:sp>
      <p:cxnSp>
        <p:nvCxnSpPr>
          <p:cNvPr id="58" name="直接箭头连接符 10">
            <a:extLst>
              <a:ext uri="{FF2B5EF4-FFF2-40B4-BE49-F238E27FC236}">
                <a16:creationId xmlns:a16="http://schemas.microsoft.com/office/drawing/2014/main" id="{6969CCA7-8B2F-974E-A772-453FE5599630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6313122" y="3220176"/>
            <a:ext cx="580571" cy="265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10">
            <a:extLst>
              <a:ext uri="{FF2B5EF4-FFF2-40B4-BE49-F238E27FC236}">
                <a16:creationId xmlns:a16="http://schemas.microsoft.com/office/drawing/2014/main" id="{EA67A139-2860-B44E-8A9C-BC24BF455C08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5618944" y="3220176"/>
            <a:ext cx="694178" cy="2655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10">
            <a:extLst>
              <a:ext uri="{FF2B5EF4-FFF2-40B4-BE49-F238E27FC236}">
                <a16:creationId xmlns:a16="http://schemas.microsoft.com/office/drawing/2014/main" id="{5FFA0418-22AD-A346-88E2-A5C33E918CA1}"/>
              </a:ext>
            </a:extLst>
          </p:cNvPr>
          <p:cNvCxnSpPr>
            <a:cxnSpLocks/>
            <a:stCxn id="53" idx="2"/>
            <a:endCxn id="11" idx="0"/>
          </p:cNvCxnSpPr>
          <p:nvPr/>
        </p:nvCxnSpPr>
        <p:spPr>
          <a:xfrm>
            <a:off x="5618943" y="2463447"/>
            <a:ext cx="694179" cy="24206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接箭头连接符 10">
            <a:extLst>
              <a:ext uri="{FF2B5EF4-FFF2-40B4-BE49-F238E27FC236}">
                <a16:creationId xmlns:a16="http://schemas.microsoft.com/office/drawing/2014/main" id="{2F3B9329-BFD5-304C-BD32-C55C686DC7E9}"/>
              </a:ext>
            </a:extLst>
          </p:cNvPr>
          <p:cNvCxnSpPr>
            <a:cxnSpLocks/>
            <a:stCxn id="53" idx="2"/>
            <a:endCxn id="15" idx="0"/>
          </p:cNvCxnSpPr>
          <p:nvPr/>
        </p:nvCxnSpPr>
        <p:spPr>
          <a:xfrm flipH="1">
            <a:off x="5038372" y="2463447"/>
            <a:ext cx="580571" cy="252627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A0EC0697-EDEB-924B-A4CF-D2F75B1B9572}"/>
              </a:ext>
            </a:extLst>
          </p:cNvPr>
          <p:cNvSpPr/>
          <p:nvPr/>
        </p:nvSpPr>
        <p:spPr>
          <a:xfrm>
            <a:off x="1619113" y="1781811"/>
            <a:ext cx="1289308" cy="1868525"/>
          </a:xfrm>
          <a:prstGeom prst="roundRect">
            <a:avLst>
              <a:gd name="adj" fmla="val 8254"/>
            </a:avLst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dirty="0"/>
              <a:t>图例</a:t>
            </a: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A8A7B5A8-2D4E-3D40-B285-6214E1DB0047}"/>
              </a:ext>
            </a:extLst>
          </p:cNvPr>
          <p:cNvSpPr/>
          <p:nvPr/>
        </p:nvSpPr>
        <p:spPr>
          <a:xfrm>
            <a:off x="1806707" y="2654451"/>
            <a:ext cx="946484" cy="340258"/>
          </a:xfrm>
          <a:prstGeom prst="roundRect">
            <a:avLst/>
          </a:prstGeom>
          <a:ln w="381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INSTANCE</a:t>
            </a:r>
          </a:p>
        </p:txBody>
      </p:sp>
      <p:sp>
        <p:nvSpPr>
          <p:cNvPr id="72" name="圆角矩形 71">
            <a:extLst>
              <a:ext uri="{FF2B5EF4-FFF2-40B4-BE49-F238E27FC236}">
                <a16:creationId xmlns:a16="http://schemas.microsoft.com/office/drawing/2014/main" id="{45A82A8E-F494-874A-A8C2-095971C7EDDD}"/>
              </a:ext>
            </a:extLst>
          </p:cNvPr>
          <p:cNvSpPr/>
          <p:nvPr/>
        </p:nvSpPr>
        <p:spPr>
          <a:xfrm>
            <a:off x="1803174" y="2155053"/>
            <a:ext cx="952205" cy="340258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PARAM</a:t>
            </a:r>
          </a:p>
        </p:txBody>
      </p:sp>
      <p:sp>
        <p:nvSpPr>
          <p:cNvPr id="73" name="圆角矩形 72">
            <a:extLst>
              <a:ext uri="{FF2B5EF4-FFF2-40B4-BE49-F238E27FC236}">
                <a16:creationId xmlns:a16="http://schemas.microsoft.com/office/drawing/2014/main" id="{86526879-C81E-8344-909A-746456F7FBDD}"/>
              </a:ext>
            </a:extLst>
          </p:cNvPr>
          <p:cNvSpPr/>
          <p:nvPr/>
        </p:nvSpPr>
        <p:spPr>
          <a:xfrm>
            <a:off x="1803174" y="3152881"/>
            <a:ext cx="952205" cy="340258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ea typeface="微软雅黑" panose="020B0503020204020204" pitchFamily="34" charset="-122"/>
              </a:rPr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29751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10821</TotalTime>
  <Words>25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T144578 T144578</dc:creator>
  <cp:lastModifiedBy>kimmyzhang(张亚霏)</cp:lastModifiedBy>
  <cp:revision>6273</cp:revision>
  <cp:lastPrinted>2019-08-08T09:14:42Z</cp:lastPrinted>
  <dcterms:created xsi:type="dcterms:W3CDTF">2019-06-05T04:25:57Z</dcterms:created>
  <dcterms:modified xsi:type="dcterms:W3CDTF">2020-07-05T06:20:52Z</dcterms:modified>
</cp:coreProperties>
</file>