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92999" r:id="rId3"/>
    <p:sldId id="1109300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-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: 形状 4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285750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换行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: 形状 4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5265" y="1598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文字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2" baseType="lpstr">
      <vt:lpstr>Arial</vt:lpstr>
      <vt:lpstr>宋体</vt:lpstr>
      <vt:lpstr>Wingdings</vt:lpstr>
      <vt:lpstr>汉仪君黑-45简</vt:lpstr>
      <vt:lpstr>汉仪中黑KW</vt:lpstr>
      <vt:lpstr>汉仪书宋二KW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字魂36号-正文宋楷</vt:lpstr>
      <vt:lpstr>Times New Roman</vt:lpstr>
      <vt:lpstr>字魂36号-正文宋楷</vt:lpstr>
      <vt:lpstr>汉仪君黑-45简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吴文豪</cp:lastModifiedBy>
  <cp:revision>10</cp:revision>
  <dcterms:created xsi:type="dcterms:W3CDTF">2025-04-03T13:06:58Z</dcterms:created>
  <dcterms:modified xsi:type="dcterms:W3CDTF">2025-04-03T13:06:58Z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KSOTemplateUUID">
    <vt:lpwstr>v1.0_mb_E9thbLXbMlClWOb6J0DOKw==</vt:lpwstr>
  </property>
  <property fmtid="{D5CDD505-2E9C-101B-9397-08002B2CF9AE}" pid="4" name="ICV">
    <vt:lpwstr>14A7A23F48052FBDBA86EE67A9EB8F41_41</vt:lpwstr>
  </property>
</Properties>
</file>