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325" r:id="rId4"/>
    <p:sldId id="326" r:id="rId5"/>
    <p:sldId id="309" r:id="rId6"/>
    <p:sldId id="266" r:id="rId7"/>
    <p:sldId id="264" r:id="rId8"/>
    <p:sldId id="311" r:id="rId9"/>
    <p:sldId id="275" r:id="rId10"/>
    <p:sldId id="268" r:id="rId11"/>
    <p:sldId id="317" r:id="rId12"/>
    <p:sldId id="323" r:id="rId13"/>
    <p:sldId id="327" r:id="rId14"/>
    <p:sldId id="27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8CC"/>
    <a:srgbClr val="FF9300"/>
    <a:srgbClr val="FFC444"/>
    <a:srgbClr val="5199F5"/>
    <a:srgbClr val="1478F6"/>
    <a:srgbClr val="FF2600"/>
    <a:srgbClr val="233160"/>
    <a:srgbClr val="77B3F8"/>
    <a:srgbClr val="A9DEEE"/>
    <a:srgbClr val="E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68" y="648"/>
      </p:cViewPr>
      <p:guideLst>
        <p:guide orient="horz" pos="182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数据分析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ln>
                <a:noFill/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候选人1</c:v>
                </c:pt>
                <c:pt idx="1">
                  <c:v>候选人2</c:v>
                </c:pt>
                <c:pt idx="2">
                  <c:v>候选人3</c:v>
                </c:pt>
                <c:pt idx="3">
                  <c:v>候选人4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74</c:v>
                </c:pt>
                <c:pt idx="2">
                  <c:v>67</c:v>
                </c:pt>
                <c:pt idx="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F0-2B4C-AA5F-29FED1E92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2458719"/>
        <c:axId val="1792462399"/>
      </c:barChart>
      <c:catAx>
        <c:axId val="179245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2462399"/>
        <c:crosses val="autoZero"/>
        <c:auto val="1"/>
        <c:lblAlgn val="ctr"/>
        <c:lblOffset val="100"/>
        <c:noMultiLvlLbl val="0"/>
      </c:catAx>
      <c:valAx>
        <c:axId val="179246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245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ln>
                <a:noFill/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n>
            <a:noFill/>
          </a:ln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01166-D7F3-4191-A135-A8EA31FC80E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34CC-4D43-44AC-A029-E17E85D0DC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34CC-4D43-44AC-A029-E17E85D0DC8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02003B1E-5B41-4799-841E-89F113D327A2}" type="datetimeFigureOut">
              <a:rPr lang="zh-CN" altLang="en-US" smtClean="0"/>
              <a:t>2020/5/27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F3265D9-7A50-4DE1-8C0E-4BD0183A697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angSong Regular"/>
              </a:defRPr>
            </a:lvl1pPr>
          </a:lstStyle>
          <a:p>
            <a:fld id="{02003B1E-5B41-4799-841E-89F113D327A2}" type="datetimeFigureOut">
              <a:rPr lang="zh-CN" altLang="en-US" smtClean="0"/>
              <a:t>2020/5/27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angSong Regular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angSong Regular"/>
              </a:defRPr>
            </a:lvl1pPr>
          </a:lstStyle>
          <a:p>
            <a:fld id="{8F3265D9-7A50-4DE1-8C0E-4BD0183A697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angSong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angSong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angSong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angSong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angSong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angSong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5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tif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18143"/>
            <a:ext cx="1217252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email">
            <a:alphaModFix amt="95000"/>
          </a:blip>
          <a:srcRect/>
          <a:stretch>
            <a:fillRect/>
          </a:stretch>
        </p:blipFill>
        <p:spPr>
          <a:xfrm>
            <a:off x="362131" y="3288926"/>
            <a:ext cx="3416177" cy="34161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26509" y="1587432"/>
            <a:ext cx="3265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effectLst>
                  <a:outerShdw blurRad="50800" dist="63500" algn="l" rotWithShape="0">
                    <a:srgbClr val="1C1A3E">
                      <a:alpha val="49000"/>
                    </a:srgbClr>
                  </a:outerShdw>
                </a:effectLst>
                <a:latin typeface="FangSong Regular"/>
                <a:cs typeface="+mn-ea"/>
                <a:sym typeface="+mn-lt"/>
              </a:rPr>
              <a:t>猿 圈</a:t>
            </a:r>
          </a:p>
        </p:txBody>
      </p:sp>
      <p:sp>
        <p:nvSpPr>
          <p:cNvPr id="17" name="矩形 16"/>
          <p:cNvSpPr/>
          <p:nvPr/>
        </p:nvSpPr>
        <p:spPr>
          <a:xfrm>
            <a:off x="696686" y="609600"/>
            <a:ext cx="10784114" cy="56025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FangSong Regular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14274" y="4630952"/>
            <a:ext cx="2490022" cy="640026"/>
            <a:chOff x="5019487" y="4630952"/>
            <a:chExt cx="2490022" cy="640026"/>
          </a:xfrm>
        </p:grpSpPr>
        <p:sp>
          <p:nvSpPr>
            <p:cNvPr id="35" name="矩形: 圆角 34"/>
            <p:cNvSpPr/>
            <p:nvPr/>
          </p:nvSpPr>
          <p:spPr>
            <a:xfrm>
              <a:off x="5668340" y="4754114"/>
              <a:ext cx="1841169" cy="4351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sx="102000" sy="102000" algn="ctr" rotWithShape="0">
                <a:srgbClr val="5B78CC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www.oxcoder.com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5019487" y="4630952"/>
              <a:ext cx="526571" cy="640026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3066131" y="3367566"/>
            <a:ext cx="618630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一站式互联网人才选拔与培训</a:t>
            </a:r>
            <a:endParaRPr lang="en-US" altLang="zh-CN" sz="3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58730"/>
            <a:ext cx="10274157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73930" y="0"/>
            <a:ext cx="4046483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angSong Regular"/>
              <a:cs typeface="+mn-ea"/>
              <a:sym typeface="+mn-lt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645884" y="719666"/>
          <a:ext cx="250257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60259" y="122823"/>
            <a:ext cx="6251165" cy="50883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08155" y="-248135"/>
            <a:ext cx="7628340" cy="757057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FangSong Regular"/>
            </a:endParaRPr>
          </a:p>
        </p:txBody>
      </p:sp>
      <p:sp>
        <p:nvSpPr>
          <p:cNvPr id="5" name="Shape 1308"/>
          <p:cNvSpPr txBox="1"/>
          <p:nvPr/>
        </p:nvSpPr>
        <p:spPr>
          <a:xfrm>
            <a:off x="960259" y="4711406"/>
            <a:ext cx="3962035" cy="622601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defTabSz="457200">
              <a:buClr>
                <a:srgbClr val="000000"/>
              </a:buClr>
              <a:buSzPct val="25000"/>
            </a:pPr>
            <a:r>
              <a:rPr lang="zh-CN" altLang="en-US" sz="3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+mn-ea"/>
                <a:sym typeface="+mn-lt"/>
              </a:rPr>
              <a:t>面试统计与数据分析</a:t>
            </a:r>
            <a:endParaRPr lang="en-US" sz="3300" kern="0" dirty="0">
              <a:solidFill>
                <a:schemeClr val="tx1">
                  <a:lumMod val="75000"/>
                  <a:lumOff val="2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Shape 1309"/>
          <p:cNvSpPr txBox="1"/>
          <p:nvPr/>
        </p:nvSpPr>
        <p:spPr>
          <a:xfrm>
            <a:off x="995819" y="5334007"/>
            <a:ext cx="5349534" cy="787173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defTabSz="457200">
              <a:lnSpc>
                <a:spcPct val="150000"/>
              </a:lnSpc>
              <a:buClr>
                <a:srgbClr val="7F7F7F"/>
              </a:buClr>
              <a:buSzPct val="25000"/>
            </a:pPr>
            <a:r>
              <a:rPr lang="zh-CN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实时看到有多少候选人在进行面试，并且各个面试项目之间可进行到场率、平均分、最高分、最低分等多维度对比与分析，汇报与总结从此变得很简单。</a:t>
            </a:r>
            <a:endParaRPr lang="en-US" sz="11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679086" y="2128838"/>
            <a:ext cx="1417319" cy="87486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76441" y="2387940"/>
            <a:ext cx="1815695" cy="757770"/>
          </a:xfrm>
          <a:prstGeom prst="rect">
            <a:avLst/>
          </a:prstGeom>
        </p:spPr>
      </p:pic>
      <p:sp>
        <p:nvSpPr>
          <p:cNvPr id="3" name="矩形: 圆角 9"/>
          <p:cNvSpPr/>
          <p:nvPr/>
        </p:nvSpPr>
        <p:spPr>
          <a:xfrm>
            <a:off x="827801" y="1893600"/>
            <a:ext cx="1934387" cy="4098278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65A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0025" y="3616841"/>
            <a:ext cx="2010191" cy="441621"/>
            <a:chOff x="699923" y="3409801"/>
            <a:chExt cx="2207234" cy="484910"/>
          </a:xfrm>
        </p:grpSpPr>
        <p:sp>
          <p:nvSpPr>
            <p:cNvPr id="11" name="文本框 10"/>
            <p:cNvSpPr txBox="1"/>
            <p:nvPr/>
          </p:nvSpPr>
          <p:spPr>
            <a:xfrm>
              <a:off x="699923" y="3409801"/>
              <a:ext cx="2207234" cy="43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oppo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659540" y="3865911"/>
              <a:ext cx="288000" cy="28800"/>
            </a:xfrm>
            <a:prstGeom prst="rect">
              <a:avLst/>
            </a:prstGeom>
            <a:solidFill>
              <a:srgbClr val="65A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992410" y="552309"/>
            <a:ext cx="420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199F5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+mn-ea"/>
                <a:sym typeface="字魂58号-创中黑" panose="00000500000000000000" pitchFamily="2" charset="-122"/>
              </a:rPr>
              <a:t>猿圈在线面试案例</a:t>
            </a:r>
          </a:p>
        </p:txBody>
      </p:sp>
      <p:sp>
        <p:nvSpPr>
          <p:cNvPr id="48" name="矩形: 圆角 9"/>
          <p:cNvSpPr/>
          <p:nvPr/>
        </p:nvSpPr>
        <p:spPr>
          <a:xfrm>
            <a:off x="3674167" y="1893600"/>
            <a:ext cx="1934387" cy="4098278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65A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636391" y="3616841"/>
            <a:ext cx="2010191" cy="441621"/>
            <a:chOff x="699923" y="3409801"/>
            <a:chExt cx="2207234" cy="484910"/>
          </a:xfrm>
        </p:grpSpPr>
        <p:sp>
          <p:nvSpPr>
            <p:cNvPr id="50" name="文本框 49"/>
            <p:cNvSpPr txBox="1"/>
            <p:nvPr/>
          </p:nvSpPr>
          <p:spPr>
            <a:xfrm>
              <a:off x="699923" y="3409801"/>
              <a:ext cx="2207234" cy="43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途游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9540" y="3865911"/>
              <a:ext cx="288000" cy="28800"/>
            </a:xfrm>
            <a:prstGeom prst="rect">
              <a:avLst/>
            </a:prstGeom>
            <a:solidFill>
              <a:srgbClr val="65A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54" name="矩形: 圆角 9"/>
          <p:cNvSpPr/>
          <p:nvPr/>
        </p:nvSpPr>
        <p:spPr>
          <a:xfrm>
            <a:off x="6547360" y="1913056"/>
            <a:ext cx="1934387" cy="4098278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65A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509584" y="3636297"/>
            <a:ext cx="2010191" cy="441621"/>
            <a:chOff x="699923" y="3409801"/>
            <a:chExt cx="2207234" cy="484910"/>
          </a:xfrm>
        </p:grpSpPr>
        <p:sp>
          <p:nvSpPr>
            <p:cNvPr id="56" name="文本框 55"/>
            <p:cNvSpPr txBox="1"/>
            <p:nvPr/>
          </p:nvSpPr>
          <p:spPr>
            <a:xfrm>
              <a:off x="699923" y="3409801"/>
              <a:ext cx="2207234" cy="43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爱奇艺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659540" y="3865911"/>
              <a:ext cx="288000" cy="28800"/>
            </a:xfrm>
            <a:prstGeom prst="rect">
              <a:avLst/>
            </a:prstGeom>
            <a:solidFill>
              <a:srgbClr val="65A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59" name="矩形: 圆角 9"/>
          <p:cNvSpPr/>
          <p:nvPr/>
        </p:nvSpPr>
        <p:spPr>
          <a:xfrm>
            <a:off x="9420553" y="1932512"/>
            <a:ext cx="1934387" cy="4098278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65A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9382777" y="3655753"/>
            <a:ext cx="2010191" cy="441621"/>
            <a:chOff x="699923" y="3409801"/>
            <a:chExt cx="2207234" cy="484910"/>
          </a:xfrm>
        </p:grpSpPr>
        <p:sp>
          <p:nvSpPr>
            <p:cNvPr id="61" name="文本框 60"/>
            <p:cNvSpPr txBox="1"/>
            <p:nvPr/>
          </p:nvSpPr>
          <p:spPr>
            <a:xfrm>
              <a:off x="699923" y="3409801"/>
              <a:ext cx="2207234" cy="43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建设银行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1659540" y="3865911"/>
              <a:ext cx="288000" cy="28800"/>
            </a:xfrm>
            <a:prstGeom prst="rect">
              <a:avLst/>
            </a:prstGeom>
            <a:solidFill>
              <a:srgbClr val="65A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6" name="TextBox 13"/>
          <p:cNvSpPr txBox="1"/>
          <p:nvPr/>
        </p:nvSpPr>
        <p:spPr>
          <a:xfrm>
            <a:off x="970555" y="4256851"/>
            <a:ext cx="1668334" cy="105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OPPO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使用猿圈面试服务与系统，对接智联平台名单，面试流畅稳定</a:t>
            </a:r>
            <a:endParaRPr lang="en-US" sz="11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3858707" y="4232131"/>
            <a:ext cx="1668334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途游在校园招聘中试用猿圈在线面试系统，猿圈进行面试通知，在线面试，面试评价支持。</a:t>
            </a:r>
            <a:endParaRPr lang="en-US" sz="11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TextBox 13"/>
          <p:cNvSpPr txBox="1"/>
          <p:nvPr/>
        </p:nvSpPr>
        <p:spPr>
          <a:xfrm>
            <a:off x="6745861" y="4256851"/>
            <a:ext cx="1668334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爱奇艺在校园招聘中使用多对多在线面试系统，猿圈对客户多部门同步支持。</a:t>
            </a:r>
            <a:endParaRPr lang="en-US" sz="11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TextBox 13"/>
          <p:cNvSpPr txBox="1"/>
          <p:nvPr/>
        </p:nvSpPr>
        <p:spPr>
          <a:xfrm>
            <a:off x="9611946" y="4270231"/>
            <a:ext cx="1668334" cy="105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建设银行使用在线面试系统进行人员远程面试与选拔。</a:t>
            </a:r>
            <a:endParaRPr lang="en-US" sz="11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1" name="直线连接符 70"/>
          <p:cNvCxnSpPr/>
          <p:nvPr/>
        </p:nvCxnSpPr>
        <p:spPr>
          <a:xfrm>
            <a:off x="4143644" y="1389256"/>
            <a:ext cx="40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779226" y="2281643"/>
            <a:ext cx="1480869" cy="7488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207088" y="2290885"/>
            <a:ext cx="895372" cy="73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"/>
          <p:cNvSpPr/>
          <p:nvPr/>
        </p:nvSpPr>
        <p:spPr>
          <a:xfrm rot="10800000" flipH="1">
            <a:off x="0" y="929916"/>
            <a:ext cx="9571206" cy="5928083"/>
          </a:xfrm>
          <a:custGeom>
            <a:avLst/>
            <a:gdLst>
              <a:gd name="connsiteX0" fmla="*/ 0 w 11118574"/>
              <a:gd name="connsiteY0" fmla="*/ 0 h 6289595"/>
              <a:gd name="connsiteX1" fmla="*/ 11118574 w 11118574"/>
              <a:gd name="connsiteY1" fmla="*/ 0 h 6289595"/>
              <a:gd name="connsiteX2" fmla="*/ 11118574 w 11118574"/>
              <a:gd name="connsiteY2" fmla="*/ 6289595 h 6289595"/>
              <a:gd name="connsiteX3" fmla="*/ 0 w 11118574"/>
              <a:gd name="connsiteY3" fmla="*/ 6289595 h 6289595"/>
              <a:gd name="connsiteX4" fmla="*/ 0 w 11118574"/>
              <a:gd name="connsiteY4" fmla="*/ 0 h 6289595"/>
              <a:gd name="connsiteX0-1" fmla="*/ 0 w 11603996"/>
              <a:gd name="connsiteY0-2" fmla="*/ 0 h 7661653"/>
              <a:gd name="connsiteX1-3" fmla="*/ 11118574 w 11603996"/>
              <a:gd name="connsiteY1-4" fmla="*/ 0 h 7661653"/>
              <a:gd name="connsiteX2-5" fmla="*/ 11118574 w 11603996"/>
              <a:gd name="connsiteY2-6" fmla="*/ 6289595 h 7661653"/>
              <a:gd name="connsiteX3-7" fmla="*/ 0 w 11603996"/>
              <a:gd name="connsiteY3-8" fmla="*/ 6289595 h 7661653"/>
              <a:gd name="connsiteX4-9" fmla="*/ 0 w 11603996"/>
              <a:gd name="connsiteY4-10" fmla="*/ 0 h 7661653"/>
              <a:gd name="connsiteX0-11" fmla="*/ 0 w 11118574"/>
              <a:gd name="connsiteY0-12" fmla="*/ 0 h 6289595"/>
              <a:gd name="connsiteX1-13" fmla="*/ 11118574 w 11118574"/>
              <a:gd name="connsiteY1-14" fmla="*/ 0 h 6289595"/>
              <a:gd name="connsiteX2-15" fmla="*/ 2711174 w 11118574"/>
              <a:gd name="connsiteY2-16" fmla="*/ 2885995 h 6289595"/>
              <a:gd name="connsiteX3-17" fmla="*/ 0 w 11118574"/>
              <a:gd name="connsiteY3-18" fmla="*/ 6289595 h 6289595"/>
              <a:gd name="connsiteX4-19" fmla="*/ 0 w 11118574"/>
              <a:gd name="connsiteY4-20" fmla="*/ 0 h 6289595"/>
              <a:gd name="connsiteX0-21" fmla="*/ 0 w 11118574"/>
              <a:gd name="connsiteY0-22" fmla="*/ 0 h 6289595"/>
              <a:gd name="connsiteX1-23" fmla="*/ 11118574 w 11118574"/>
              <a:gd name="connsiteY1-24" fmla="*/ 0 h 6289595"/>
              <a:gd name="connsiteX2-25" fmla="*/ 2711174 w 11118574"/>
              <a:gd name="connsiteY2-26" fmla="*/ 2885995 h 6289595"/>
              <a:gd name="connsiteX3-27" fmla="*/ 0 w 11118574"/>
              <a:gd name="connsiteY3-28" fmla="*/ 6289595 h 6289595"/>
              <a:gd name="connsiteX4-29" fmla="*/ 0 w 11118574"/>
              <a:gd name="connsiteY4-30" fmla="*/ 0 h 6289595"/>
              <a:gd name="connsiteX0-31" fmla="*/ 0 w 11118574"/>
              <a:gd name="connsiteY0-32" fmla="*/ 0 h 6289595"/>
              <a:gd name="connsiteX1-33" fmla="*/ 11118574 w 11118574"/>
              <a:gd name="connsiteY1-34" fmla="*/ 0 h 6289595"/>
              <a:gd name="connsiteX2-35" fmla="*/ 4235174 w 11118574"/>
              <a:gd name="connsiteY2-36" fmla="*/ 2758995 h 6289595"/>
              <a:gd name="connsiteX3-37" fmla="*/ 0 w 11118574"/>
              <a:gd name="connsiteY3-38" fmla="*/ 6289595 h 6289595"/>
              <a:gd name="connsiteX4-39" fmla="*/ 0 w 11118574"/>
              <a:gd name="connsiteY4-40" fmla="*/ 0 h 6289595"/>
              <a:gd name="connsiteX0-41" fmla="*/ 0 w 11118574"/>
              <a:gd name="connsiteY0-42" fmla="*/ 0 h 6289595"/>
              <a:gd name="connsiteX1-43" fmla="*/ 11118574 w 11118574"/>
              <a:gd name="connsiteY1-44" fmla="*/ 0 h 6289595"/>
              <a:gd name="connsiteX2-45" fmla="*/ 4235174 w 11118574"/>
              <a:gd name="connsiteY2-46" fmla="*/ 2758995 h 6289595"/>
              <a:gd name="connsiteX3-47" fmla="*/ 0 w 11118574"/>
              <a:gd name="connsiteY3-48" fmla="*/ 6289595 h 6289595"/>
              <a:gd name="connsiteX4-49" fmla="*/ 0 w 11118574"/>
              <a:gd name="connsiteY4-50" fmla="*/ 0 h 6289595"/>
              <a:gd name="connsiteX0-51" fmla="*/ 0 w 11118574"/>
              <a:gd name="connsiteY0-52" fmla="*/ 0 h 6289595"/>
              <a:gd name="connsiteX1-53" fmla="*/ 11118574 w 11118574"/>
              <a:gd name="connsiteY1-54" fmla="*/ 0 h 6289595"/>
              <a:gd name="connsiteX2-55" fmla="*/ 4235174 w 11118574"/>
              <a:gd name="connsiteY2-56" fmla="*/ 2758995 h 6289595"/>
              <a:gd name="connsiteX3-57" fmla="*/ 0 w 11118574"/>
              <a:gd name="connsiteY3-58" fmla="*/ 6289595 h 6289595"/>
              <a:gd name="connsiteX4-59" fmla="*/ 0 w 11118574"/>
              <a:gd name="connsiteY4-60" fmla="*/ 0 h 6289595"/>
              <a:gd name="connsiteX0-61" fmla="*/ 0 w 11118574"/>
              <a:gd name="connsiteY0-62" fmla="*/ 0 h 6289595"/>
              <a:gd name="connsiteX1-63" fmla="*/ 11118574 w 11118574"/>
              <a:gd name="connsiteY1-64" fmla="*/ 0 h 6289595"/>
              <a:gd name="connsiteX2-65" fmla="*/ 5626100 w 11118574"/>
              <a:gd name="connsiteY2-66" fmla="*/ 2197102 h 6289595"/>
              <a:gd name="connsiteX3-67" fmla="*/ 4235174 w 11118574"/>
              <a:gd name="connsiteY3-68" fmla="*/ 2758995 h 6289595"/>
              <a:gd name="connsiteX4-69" fmla="*/ 0 w 11118574"/>
              <a:gd name="connsiteY4-70" fmla="*/ 6289595 h 6289595"/>
              <a:gd name="connsiteX5" fmla="*/ 0 w 11118574"/>
              <a:gd name="connsiteY5" fmla="*/ 0 h 6289595"/>
              <a:gd name="connsiteX0-71" fmla="*/ 0 w 11118574"/>
              <a:gd name="connsiteY0-72" fmla="*/ 0 h 6289595"/>
              <a:gd name="connsiteX1-73" fmla="*/ 11118574 w 11118574"/>
              <a:gd name="connsiteY1-74" fmla="*/ 0 h 6289595"/>
              <a:gd name="connsiteX2-75" fmla="*/ 5130800 w 11118574"/>
              <a:gd name="connsiteY2-76" fmla="*/ 1206502 h 6289595"/>
              <a:gd name="connsiteX3-77" fmla="*/ 4235174 w 11118574"/>
              <a:gd name="connsiteY3-78" fmla="*/ 2758995 h 6289595"/>
              <a:gd name="connsiteX4-79" fmla="*/ 0 w 11118574"/>
              <a:gd name="connsiteY4-80" fmla="*/ 6289595 h 6289595"/>
              <a:gd name="connsiteX5-81" fmla="*/ 0 w 11118574"/>
              <a:gd name="connsiteY5-82" fmla="*/ 0 h 6289595"/>
              <a:gd name="connsiteX0-83" fmla="*/ 0 w 11118574"/>
              <a:gd name="connsiteY0-84" fmla="*/ 0 h 6289595"/>
              <a:gd name="connsiteX1-85" fmla="*/ 11118574 w 11118574"/>
              <a:gd name="connsiteY1-86" fmla="*/ 0 h 6289595"/>
              <a:gd name="connsiteX2-87" fmla="*/ 4419600 w 11118574"/>
              <a:gd name="connsiteY2-88" fmla="*/ 1828802 h 6289595"/>
              <a:gd name="connsiteX3-89" fmla="*/ 4235174 w 11118574"/>
              <a:gd name="connsiteY3-90" fmla="*/ 2758995 h 6289595"/>
              <a:gd name="connsiteX4-91" fmla="*/ 0 w 11118574"/>
              <a:gd name="connsiteY4-92" fmla="*/ 6289595 h 6289595"/>
              <a:gd name="connsiteX5-93" fmla="*/ 0 w 11118574"/>
              <a:gd name="connsiteY5-94" fmla="*/ 0 h 6289595"/>
              <a:gd name="connsiteX0-95" fmla="*/ 0 w 11118574"/>
              <a:gd name="connsiteY0-96" fmla="*/ 0 h 6289595"/>
              <a:gd name="connsiteX1-97" fmla="*/ 11118574 w 11118574"/>
              <a:gd name="connsiteY1-98" fmla="*/ 0 h 6289595"/>
              <a:gd name="connsiteX2-99" fmla="*/ 4419600 w 11118574"/>
              <a:gd name="connsiteY2-100" fmla="*/ 1828802 h 6289595"/>
              <a:gd name="connsiteX3-101" fmla="*/ 4235174 w 11118574"/>
              <a:gd name="connsiteY3-102" fmla="*/ 2758995 h 6289595"/>
              <a:gd name="connsiteX4-103" fmla="*/ 0 w 11118574"/>
              <a:gd name="connsiteY4-104" fmla="*/ 6289595 h 6289595"/>
              <a:gd name="connsiteX5-105" fmla="*/ 0 w 11118574"/>
              <a:gd name="connsiteY5-106" fmla="*/ 0 h 6289595"/>
              <a:gd name="connsiteX0-107" fmla="*/ 0 w 11118574"/>
              <a:gd name="connsiteY0-108" fmla="*/ 0 h 6289595"/>
              <a:gd name="connsiteX1-109" fmla="*/ 11118574 w 11118574"/>
              <a:gd name="connsiteY1-110" fmla="*/ 0 h 6289595"/>
              <a:gd name="connsiteX2-111" fmla="*/ 5422900 w 11118574"/>
              <a:gd name="connsiteY2-112" fmla="*/ 1371602 h 6289595"/>
              <a:gd name="connsiteX3-113" fmla="*/ 4235174 w 11118574"/>
              <a:gd name="connsiteY3-114" fmla="*/ 2758995 h 6289595"/>
              <a:gd name="connsiteX4-115" fmla="*/ 0 w 11118574"/>
              <a:gd name="connsiteY4-116" fmla="*/ 6289595 h 6289595"/>
              <a:gd name="connsiteX5-117" fmla="*/ 0 w 11118574"/>
              <a:gd name="connsiteY5-118" fmla="*/ 0 h 6289595"/>
              <a:gd name="connsiteX0-119" fmla="*/ 0 w 11118574"/>
              <a:gd name="connsiteY0-120" fmla="*/ 0 h 6289595"/>
              <a:gd name="connsiteX1-121" fmla="*/ 11118574 w 11118574"/>
              <a:gd name="connsiteY1-122" fmla="*/ 0 h 6289595"/>
              <a:gd name="connsiteX2-123" fmla="*/ 5422900 w 11118574"/>
              <a:gd name="connsiteY2-124" fmla="*/ 1371602 h 6289595"/>
              <a:gd name="connsiteX3-125" fmla="*/ 3244574 w 11118574"/>
              <a:gd name="connsiteY3-126" fmla="*/ 2708195 h 6289595"/>
              <a:gd name="connsiteX4-127" fmla="*/ 0 w 11118574"/>
              <a:gd name="connsiteY4-128" fmla="*/ 6289595 h 6289595"/>
              <a:gd name="connsiteX5-129" fmla="*/ 0 w 11118574"/>
              <a:gd name="connsiteY5-130" fmla="*/ 0 h 6289595"/>
              <a:gd name="connsiteX0-131" fmla="*/ 0 w 11118574"/>
              <a:gd name="connsiteY0-132" fmla="*/ 0 h 6289595"/>
              <a:gd name="connsiteX1-133" fmla="*/ 11118574 w 11118574"/>
              <a:gd name="connsiteY1-134" fmla="*/ 0 h 6289595"/>
              <a:gd name="connsiteX2-135" fmla="*/ 5422900 w 11118574"/>
              <a:gd name="connsiteY2-136" fmla="*/ 1371602 h 6289595"/>
              <a:gd name="connsiteX3-137" fmla="*/ 2495274 w 11118574"/>
              <a:gd name="connsiteY3-138" fmla="*/ 2771695 h 6289595"/>
              <a:gd name="connsiteX4-139" fmla="*/ 0 w 11118574"/>
              <a:gd name="connsiteY4-140" fmla="*/ 6289595 h 6289595"/>
              <a:gd name="connsiteX5-141" fmla="*/ 0 w 11118574"/>
              <a:gd name="connsiteY5-142" fmla="*/ 0 h 6289595"/>
              <a:gd name="connsiteX0-143" fmla="*/ 0 w 11118574"/>
              <a:gd name="connsiteY0-144" fmla="*/ 0 h 6289595"/>
              <a:gd name="connsiteX1-145" fmla="*/ 11118574 w 11118574"/>
              <a:gd name="connsiteY1-146" fmla="*/ 0 h 6289595"/>
              <a:gd name="connsiteX2-147" fmla="*/ 5422900 w 11118574"/>
              <a:gd name="connsiteY2-148" fmla="*/ 1371602 h 6289595"/>
              <a:gd name="connsiteX3-149" fmla="*/ 2965174 w 11118574"/>
              <a:gd name="connsiteY3-150" fmla="*/ 3114595 h 6289595"/>
              <a:gd name="connsiteX4-151" fmla="*/ 0 w 11118574"/>
              <a:gd name="connsiteY4-152" fmla="*/ 6289595 h 6289595"/>
              <a:gd name="connsiteX5-153" fmla="*/ 0 w 11118574"/>
              <a:gd name="connsiteY5-154" fmla="*/ 0 h 6289595"/>
              <a:gd name="connsiteX0-155" fmla="*/ 0 w 11118574"/>
              <a:gd name="connsiteY0-156" fmla="*/ 0 h 6289595"/>
              <a:gd name="connsiteX1-157" fmla="*/ 11118574 w 11118574"/>
              <a:gd name="connsiteY1-158" fmla="*/ 0 h 6289595"/>
              <a:gd name="connsiteX2-159" fmla="*/ 5422900 w 11118574"/>
              <a:gd name="connsiteY2-160" fmla="*/ 1371602 h 6289595"/>
              <a:gd name="connsiteX3-161" fmla="*/ 2965174 w 11118574"/>
              <a:gd name="connsiteY3-162" fmla="*/ 3114595 h 6289595"/>
              <a:gd name="connsiteX4-163" fmla="*/ 0 w 11118574"/>
              <a:gd name="connsiteY4-164" fmla="*/ 6289595 h 6289595"/>
              <a:gd name="connsiteX5-165" fmla="*/ 0 w 11118574"/>
              <a:gd name="connsiteY5-166" fmla="*/ 0 h 6289595"/>
              <a:gd name="connsiteX0-167" fmla="*/ 0 w 11118574"/>
              <a:gd name="connsiteY0-168" fmla="*/ 0 h 6289595"/>
              <a:gd name="connsiteX1-169" fmla="*/ 11118574 w 11118574"/>
              <a:gd name="connsiteY1-170" fmla="*/ 0 h 6289595"/>
              <a:gd name="connsiteX2-171" fmla="*/ 4572000 w 11118574"/>
              <a:gd name="connsiteY2-172" fmla="*/ 1803402 h 6289595"/>
              <a:gd name="connsiteX3-173" fmla="*/ 2965174 w 11118574"/>
              <a:gd name="connsiteY3-174" fmla="*/ 3114595 h 6289595"/>
              <a:gd name="connsiteX4-175" fmla="*/ 0 w 11118574"/>
              <a:gd name="connsiteY4-176" fmla="*/ 6289595 h 6289595"/>
              <a:gd name="connsiteX5-177" fmla="*/ 0 w 11118574"/>
              <a:gd name="connsiteY5-178" fmla="*/ 0 h 6289595"/>
              <a:gd name="connsiteX0-179" fmla="*/ 0 w 11118574"/>
              <a:gd name="connsiteY0-180" fmla="*/ 0 h 6289595"/>
              <a:gd name="connsiteX1-181" fmla="*/ 11118574 w 11118574"/>
              <a:gd name="connsiteY1-182" fmla="*/ 0 h 6289595"/>
              <a:gd name="connsiteX2-183" fmla="*/ 4572000 w 11118574"/>
              <a:gd name="connsiteY2-184" fmla="*/ 1803402 h 6289595"/>
              <a:gd name="connsiteX3-185" fmla="*/ 2965174 w 11118574"/>
              <a:gd name="connsiteY3-186" fmla="*/ 3114595 h 6289595"/>
              <a:gd name="connsiteX4-187" fmla="*/ 0 w 11118574"/>
              <a:gd name="connsiteY4-188" fmla="*/ 6289595 h 6289595"/>
              <a:gd name="connsiteX5-189" fmla="*/ 0 w 11118574"/>
              <a:gd name="connsiteY5-190" fmla="*/ 0 h 6289595"/>
              <a:gd name="connsiteX0-191" fmla="*/ 0 w 11118574"/>
              <a:gd name="connsiteY0-192" fmla="*/ 0 h 6289595"/>
              <a:gd name="connsiteX1-193" fmla="*/ 11118574 w 11118574"/>
              <a:gd name="connsiteY1-194" fmla="*/ 0 h 6289595"/>
              <a:gd name="connsiteX2-195" fmla="*/ 4572000 w 11118574"/>
              <a:gd name="connsiteY2-196" fmla="*/ 1803402 h 6289595"/>
              <a:gd name="connsiteX3-197" fmla="*/ 2965174 w 11118574"/>
              <a:gd name="connsiteY3-198" fmla="*/ 3114595 h 6289595"/>
              <a:gd name="connsiteX4-199" fmla="*/ 0 w 11118574"/>
              <a:gd name="connsiteY4-200" fmla="*/ 6289595 h 6289595"/>
              <a:gd name="connsiteX5-201" fmla="*/ 0 w 11118574"/>
              <a:gd name="connsiteY5-202" fmla="*/ 0 h 6289595"/>
              <a:gd name="connsiteX0-203" fmla="*/ 0 w 11118574"/>
              <a:gd name="connsiteY0-204" fmla="*/ 0 h 6289595"/>
              <a:gd name="connsiteX1-205" fmla="*/ 11118574 w 11118574"/>
              <a:gd name="connsiteY1-206" fmla="*/ 0 h 6289595"/>
              <a:gd name="connsiteX2-207" fmla="*/ 4572000 w 11118574"/>
              <a:gd name="connsiteY2-208" fmla="*/ 1803402 h 6289595"/>
              <a:gd name="connsiteX3-209" fmla="*/ 2965174 w 11118574"/>
              <a:gd name="connsiteY3-210" fmla="*/ 3114595 h 6289595"/>
              <a:gd name="connsiteX4-211" fmla="*/ 0 w 11118574"/>
              <a:gd name="connsiteY4-212" fmla="*/ 6289595 h 6289595"/>
              <a:gd name="connsiteX5-213" fmla="*/ 0 w 11118574"/>
              <a:gd name="connsiteY5-214" fmla="*/ 0 h 6289595"/>
              <a:gd name="connsiteX0-215" fmla="*/ 0 w 11118574"/>
              <a:gd name="connsiteY0-216" fmla="*/ 0 h 6289595"/>
              <a:gd name="connsiteX1-217" fmla="*/ 11118574 w 11118574"/>
              <a:gd name="connsiteY1-218" fmla="*/ 0 h 6289595"/>
              <a:gd name="connsiteX2-219" fmla="*/ 4572000 w 11118574"/>
              <a:gd name="connsiteY2-220" fmla="*/ 1803402 h 6289595"/>
              <a:gd name="connsiteX3-221" fmla="*/ 2965174 w 11118574"/>
              <a:gd name="connsiteY3-222" fmla="*/ 3114595 h 6289595"/>
              <a:gd name="connsiteX4-223" fmla="*/ 0 w 11118574"/>
              <a:gd name="connsiteY4-224" fmla="*/ 6289595 h 6289595"/>
              <a:gd name="connsiteX5-225" fmla="*/ 0 w 11118574"/>
              <a:gd name="connsiteY5-226" fmla="*/ 0 h 6289595"/>
              <a:gd name="connsiteX0-227" fmla="*/ 0 w 11118574"/>
              <a:gd name="connsiteY0-228" fmla="*/ 0 h 6289595"/>
              <a:gd name="connsiteX1-229" fmla="*/ 11118574 w 11118574"/>
              <a:gd name="connsiteY1-230" fmla="*/ 0 h 6289595"/>
              <a:gd name="connsiteX2-231" fmla="*/ 4572000 w 11118574"/>
              <a:gd name="connsiteY2-232" fmla="*/ 1803402 h 6289595"/>
              <a:gd name="connsiteX3-233" fmla="*/ 2965174 w 11118574"/>
              <a:gd name="connsiteY3-234" fmla="*/ 3114595 h 6289595"/>
              <a:gd name="connsiteX4-235" fmla="*/ 0 w 11118574"/>
              <a:gd name="connsiteY4-236" fmla="*/ 6289595 h 6289595"/>
              <a:gd name="connsiteX5-237" fmla="*/ 0 w 11118574"/>
              <a:gd name="connsiteY5-238" fmla="*/ 0 h 6289595"/>
              <a:gd name="connsiteX0-239" fmla="*/ 0 w 11118574"/>
              <a:gd name="connsiteY0-240" fmla="*/ 0 h 6289595"/>
              <a:gd name="connsiteX1-241" fmla="*/ 11118574 w 11118574"/>
              <a:gd name="connsiteY1-242" fmla="*/ 0 h 6289595"/>
              <a:gd name="connsiteX2-243" fmla="*/ 4572000 w 11118574"/>
              <a:gd name="connsiteY2-244" fmla="*/ 1803402 h 6289595"/>
              <a:gd name="connsiteX3-245" fmla="*/ 2584174 w 11118574"/>
              <a:gd name="connsiteY3-246" fmla="*/ 4397295 h 6289595"/>
              <a:gd name="connsiteX4-247" fmla="*/ 0 w 11118574"/>
              <a:gd name="connsiteY4-248" fmla="*/ 6289595 h 6289595"/>
              <a:gd name="connsiteX5-249" fmla="*/ 0 w 11118574"/>
              <a:gd name="connsiteY5-250" fmla="*/ 0 h 6289595"/>
              <a:gd name="connsiteX0-251" fmla="*/ 0 w 11118574"/>
              <a:gd name="connsiteY0-252" fmla="*/ 0 h 6289595"/>
              <a:gd name="connsiteX1-253" fmla="*/ 11118574 w 11118574"/>
              <a:gd name="connsiteY1-254" fmla="*/ 0 h 6289595"/>
              <a:gd name="connsiteX2-255" fmla="*/ 4572000 w 11118574"/>
              <a:gd name="connsiteY2-256" fmla="*/ 1803402 h 6289595"/>
              <a:gd name="connsiteX3-257" fmla="*/ 2584174 w 11118574"/>
              <a:gd name="connsiteY3-258" fmla="*/ 4397295 h 6289595"/>
              <a:gd name="connsiteX4-259" fmla="*/ 0 w 11118574"/>
              <a:gd name="connsiteY4-260" fmla="*/ 6289595 h 6289595"/>
              <a:gd name="connsiteX5-261" fmla="*/ 0 w 11118574"/>
              <a:gd name="connsiteY5-262" fmla="*/ 0 h 6289595"/>
              <a:gd name="connsiteX0-263" fmla="*/ 0 w 11118574"/>
              <a:gd name="connsiteY0-264" fmla="*/ 0 h 6521068"/>
              <a:gd name="connsiteX1-265" fmla="*/ 11118574 w 11118574"/>
              <a:gd name="connsiteY1-266" fmla="*/ 0 h 6521068"/>
              <a:gd name="connsiteX2-267" fmla="*/ 4572000 w 11118574"/>
              <a:gd name="connsiteY2-268" fmla="*/ 1803402 h 6521068"/>
              <a:gd name="connsiteX3-269" fmla="*/ 2584174 w 11118574"/>
              <a:gd name="connsiteY3-270" fmla="*/ 4397295 h 6521068"/>
              <a:gd name="connsiteX4-271" fmla="*/ 0 w 11118574"/>
              <a:gd name="connsiteY4-272" fmla="*/ 6289595 h 6521068"/>
              <a:gd name="connsiteX5-273" fmla="*/ 0 w 11118574"/>
              <a:gd name="connsiteY5-274" fmla="*/ 0 h 6521068"/>
              <a:gd name="connsiteX0-275" fmla="*/ 0 w 11118574"/>
              <a:gd name="connsiteY0-276" fmla="*/ 0 h 6521068"/>
              <a:gd name="connsiteX1-277" fmla="*/ 11118574 w 11118574"/>
              <a:gd name="connsiteY1-278" fmla="*/ 0 h 6521068"/>
              <a:gd name="connsiteX2-279" fmla="*/ 4572000 w 11118574"/>
              <a:gd name="connsiteY2-280" fmla="*/ 1803402 h 6521068"/>
              <a:gd name="connsiteX3-281" fmla="*/ 2584174 w 11118574"/>
              <a:gd name="connsiteY3-282" fmla="*/ 4397295 h 6521068"/>
              <a:gd name="connsiteX4-283" fmla="*/ 0 w 11118574"/>
              <a:gd name="connsiteY4-284" fmla="*/ 6289595 h 6521068"/>
              <a:gd name="connsiteX5-285" fmla="*/ 0 w 11118574"/>
              <a:gd name="connsiteY5-286" fmla="*/ 0 h 6521068"/>
              <a:gd name="connsiteX0-287" fmla="*/ 0 w 11118574"/>
              <a:gd name="connsiteY0-288" fmla="*/ 0 h 6410661"/>
              <a:gd name="connsiteX1-289" fmla="*/ 11118574 w 11118574"/>
              <a:gd name="connsiteY1-290" fmla="*/ 0 h 6410661"/>
              <a:gd name="connsiteX2-291" fmla="*/ 4572000 w 11118574"/>
              <a:gd name="connsiteY2-292" fmla="*/ 1803402 h 6410661"/>
              <a:gd name="connsiteX3-293" fmla="*/ 2584174 w 11118574"/>
              <a:gd name="connsiteY3-294" fmla="*/ 4397295 h 6410661"/>
              <a:gd name="connsiteX4-295" fmla="*/ 0 w 11118574"/>
              <a:gd name="connsiteY4-296" fmla="*/ 6289595 h 6410661"/>
              <a:gd name="connsiteX5-297" fmla="*/ 0 w 11118574"/>
              <a:gd name="connsiteY5-298" fmla="*/ 0 h 6410661"/>
              <a:gd name="connsiteX0-299" fmla="*/ 0 w 11118574"/>
              <a:gd name="connsiteY0-300" fmla="*/ 0 h 6375255"/>
              <a:gd name="connsiteX1-301" fmla="*/ 11118574 w 11118574"/>
              <a:gd name="connsiteY1-302" fmla="*/ 0 h 6375255"/>
              <a:gd name="connsiteX2-303" fmla="*/ 5156200 w 11118574"/>
              <a:gd name="connsiteY2-304" fmla="*/ 1600202 h 6375255"/>
              <a:gd name="connsiteX3-305" fmla="*/ 2584174 w 11118574"/>
              <a:gd name="connsiteY3-306" fmla="*/ 4397295 h 6375255"/>
              <a:gd name="connsiteX4-307" fmla="*/ 0 w 11118574"/>
              <a:gd name="connsiteY4-308" fmla="*/ 6289595 h 6375255"/>
              <a:gd name="connsiteX5-309" fmla="*/ 0 w 11118574"/>
              <a:gd name="connsiteY5-310" fmla="*/ 0 h 6375255"/>
              <a:gd name="connsiteX0-311" fmla="*/ 0 w 11118574"/>
              <a:gd name="connsiteY0-312" fmla="*/ 0 h 6453440"/>
              <a:gd name="connsiteX1-313" fmla="*/ 11118574 w 11118574"/>
              <a:gd name="connsiteY1-314" fmla="*/ 0 h 6453440"/>
              <a:gd name="connsiteX2-315" fmla="*/ 5156200 w 11118574"/>
              <a:gd name="connsiteY2-316" fmla="*/ 1600202 h 6453440"/>
              <a:gd name="connsiteX3-317" fmla="*/ 2584174 w 11118574"/>
              <a:gd name="connsiteY3-318" fmla="*/ 4397295 h 6453440"/>
              <a:gd name="connsiteX4-319" fmla="*/ 0 w 11118574"/>
              <a:gd name="connsiteY4-320" fmla="*/ 6289595 h 6453440"/>
              <a:gd name="connsiteX5-321" fmla="*/ 0 w 11118574"/>
              <a:gd name="connsiteY5-322" fmla="*/ 0 h 6453440"/>
              <a:gd name="connsiteX0-323" fmla="*/ 0 w 11118574"/>
              <a:gd name="connsiteY0-324" fmla="*/ 0 h 6443086"/>
              <a:gd name="connsiteX1-325" fmla="*/ 11118574 w 11118574"/>
              <a:gd name="connsiteY1-326" fmla="*/ 0 h 6443086"/>
              <a:gd name="connsiteX2-327" fmla="*/ 5156200 w 11118574"/>
              <a:gd name="connsiteY2-328" fmla="*/ 1600202 h 6443086"/>
              <a:gd name="connsiteX3-329" fmla="*/ 2584174 w 11118574"/>
              <a:gd name="connsiteY3-330" fmla="*/ 4397295 h 6443086"/>
              <a:gd name="connsiteX4-331" fmla="*/ 0 w 11118574"/>
              <a:gd name="connsiteY4-332" fmla="*/ 6289595 h 6443086"/>
              <a:gd name="connsiteX5-333" fmla="*/ 0 w 11118574"/>
              <a:gd name="connsiteY5-334" fmla="*/ 0 h 6443086"/>
              <a:gd name="connsiteX0-335" fmla="*/ 0 w 11118574"/>
              <a:gd name="connsiteY0-336" fmla="*/ 0 h 6478608"/>
              <a:gd name="connsiteX1-337" fmla="*/ 11118574 w 11118574"/>
              <a:gd name="connsiteY1-338" fmla="*/ 0 h 6478608"/>
              <a:gd name="connsiteX2-339" fmla="*/ 5156200 w 11118574"/>
              <a:gd name="connsiteY2-340" fmla="*/ 1600202 h 6478608"/>
              <a:gd name="connsiteX3-341" fmla="*/ 2584174 w 11118574"/>
              <a:gd name="connsiteY3-342" fmla="*/ 4397295 h 6478608"/>
              <a:gd name="connsiteX4-343" fmla="*/ 0 w 11118574"/>
              <a:gd name="connsiteY4-344" fmla="*/ 6403895 h 6478608"/>
              <a:gd name="connsiteX5-345" fmla="*/ 0 w 11118574"/>
              <a:gd name="connsiteY5-346" fmla="*/ 0 h 6478608"/>
              <a:gd name="connsiteX0-347" fmla="*/ 0 w 11118574"/>
              <a:gd name="connsiteY0-348" fmla="*/ 0 h 6492729"/>
              <a:gd name="connsiteX1-349" fmla="*/ 11118574 w 11118574"/>
              <a:gd name="connsiteY1-350" fmla="*/ 0 h 6492729"/>
              <a:gd name="connsiteX2-351" fmla="*/ 5156200 w 11118574"/>
              <a:gd name="connsiteY2-352" fmla="*/ 1600202 h 6492729"/>
              <a:gd name="connsiteX3-353" fmla="*/ 2584174 w 11118574"/>
              <a:gd name="connsiteY3-354" fmla="*/ 4397295 h 6492729"/>
              <a:gd name="connsiteX4-355" fmla="*/ 0 w 11118574"/>
              <a:gd name="connsiteY4-356" fmla="*/ 6403895 h 6492729"/>
              <a:gd name="connsiteX5-357" fmla="*/ 0 w 11118574"/>
              <a:gd name="connsiteY5-358" fmla="*/ 0 h 6492729"/>
              <a:gd name="connsiteX0-359" fmla="*/ 0 w 11118574"/>
              <a:gd name="connsiteY0-360" fmla="*/ 0 h 6475626"/>
              <a:gd name="connsiteX1-361" fmla="*/ 11118574 w 11118574"/>
              <a:gd name="connsiteY1-362" fmla="*/ 0 h 6475626"/>
              <a:gd name="connsiteX2-363" fmla="*/ 5156200 w 11118574"/>
              <a:gd name="connsiteY2-364" fmla="*/ 1600202 h 6475626"/>
              <a:gd name="connsiteX3-365" fmla="*/ 2584174 w 11118574"/>
              <a:gd name="connsiteY3-366" fmla="*/ 4397295 h 6475626"/>
              <a:gd name="connsiteX4-367" fmla="*/ 0 w 11118574"/>
              <a:gd name="connsiteY4-368" fmla="*/ 6403895 h 6475626"/>
              <a:gd name="connsiteX5-369" fmla="*/ 0 w 11118574"/>
              <a:gd name="connsiteY5-370" fmla="*/ 0 h 6475626"/>
              <a:gd name="connsiteX0-371" fmla="*/ 0 w 11118574"/>
              <a:gd name="connsiteY0-372" fmla="*/ 0 h 6479194"/>
              <a:gd name="connsiteX1-373" fmla="*/ 11118574 w 11118574"/>
              <a:gd name="connsiteY1-374" fmla="*/ 0 h 6479194"/>
              <a:gd name="connsiteX2-375" fmla="*/ 5156200 w 11118574"/>
              <a:gd name="connsiteY2-376" fmla="*/ 1600202 h 6479194"/>
              <a:gd name="connsiteX3-377" fmla="*/ 2584174 w 11118574"/>
              <a:gd name="connsiteY3-378" fmla="*/ 4397295 h 6479194"/>
              <a:gd name="connsiteX4-379" fmla="*/ 0 w 11118574"/>
              <a:gd name="connsiteY4-380" fmla="*/ 6403895 h 6479194"/>
              <a:gd name="connsiteX5-381" fmla="*/ 0 w 11118574"/>
              <a:gd name="connsiteY5-382" fmla="*/ 0 h 6479194"/>
              <a:gd name="connsiteX0-383" fmla="*/ 0 w 11626574"/>
              <a:gd name="connsiteY0-384" fmla="*/ 0 h 6479194"/>
              <a:gd name="connsiteX1-385" fmla="*/ 11626574 w 11626574"/>
              <a:gd name="connsiteY1-386" fmla="*/ 38100 h 6479194"/>
              <a:gd name="connsiteX2-387" fmla="*/ 5156200 w 11626574"/>
              <a:gd name="connsiteY2-388" fmla="*/ 1600202 h 6479194"/>
              <a:gd name="connsiteX3-389" fmla="*/ 2584174 w 11626574"/>
              <a:gd name="connsiteY3-390" fmla="*/ 4397295 h 6479194"/>
              <a:gd name="connsiteX4-391" fmla="*/ 0 w 11626574"/>
              <a:gd name="connsiteY4-392" fmla="*/ 6403895 h 6479194"/>
              <a:gd name="connsiteX5-393" fmla="*/ 0 w 11626574"/>
              <a:gd name="connsiteY5-394" fmla="*/ 0 h 6479194"/>
              <a:gd name="connsiteX0-395" fmla="*/ 0 w 11626574"/>
              <a:gd name="connsiteY0-396" fmla="*/ 0 h 6479194"/>
              <a:gd name="connsiteX1-397" fmla="*/ 11626574 w 11626574"/>
              <a:gd name="connsiteY1-398" fmla="*/ 38100 h 6479194"/>
              <a:gd name="connsiteX2-399" fmla="*/ 5156200 w 11626574"/>
              <a:gd name="connsiteY2-400" fmla="*/ 1600202 h 6479194"/>
              <a:gd name="connsiteX3-401" fmla="*/ 2584174 w 11626574"/>
              <a:gd name="connsiteY3-402" fmla="*/ 4397295 h 6479194"/>
              <a:gd name="connsiteX4-403" fmla="*/ 0 w 11626574"/>
              <a:gd name="connsiteY4-404" fmla="*/ 6403895 h 6479194"/>
              <a:gd name="connsiteX5-405" fmla="*/ 0 w 11626574"/>
              <a:gd name="connsiteY5-406" fmla="*/ 0 h 6479194"/>
              <a:gd name="connsiteX0-407" fmla="*/ 0 w 11626574"/>
              <a:gd name="connsiteY0-408" fmla="*/ 0 h 6479194"/>
              <a:gd name="connsiteX1-409" fmla="*/ 11626574 w 11626574"/>
              <a:gd name="connsiteY1-410" fmla="*/ 38100 h 6479194"/>
              <a:gd name="connsiteX2-411" fmla="*/ 5156200 w 11626574"/>
              <a:gd name="connsiteY2-412" fmla="*/ 1600202 h 6479194"/>
              <a:gd name="connsiteX3-413" fmla="*/ 2584174 w 11626574"/>
              <a:gd name="connsiteY3-414" fmla="*/ 4397295 h 6479194"/>
              <a:gd name="connsiteX4-415" fmla="*/ 0 w 11626574"/>
              <a:gd name="connsiteY4-416" fmla="*/ 6403895 h 6479194"/>
              <a:gd name="connsiteX5-417" fmla="*/ 0 w 11626574"/>
              <a:gd name="connsiteY5-418" fmla="*/ 0 h 6479194"/>
              <a:gd name="connsiteX0-419" fmla="*/ 0 w 11626574"/>
              <a:gd name="connsiteY0-420" fmla="*/ 0 h 6479194"/>
              <a:gd name="connsiteX1-421" fmla="*/ 11626574 w 11626574"/>
              <a:gd name="connsiteY1-422" fmla="*/ 38100 h 6479194"/>
              <a:gd name="connsiteX2-423" fmla="*/ 5156200 w 11626574"/>
              <a:gd name="connsiteY2-424" fmla="*/ 1600202 h 6479194"/>
              <a:gd name="connsiteX3-425" fmla="*/ 2584174 w 11626574"/>
              <a:gd name="connsiteY3-426" fmla="*/ 4397295 h 6479194"/>
              <a:gd name="connsiteX4-427" fmla="*/ 0 w 11626574"/>
              <a:gd name="connsiteY4-428" fmla="*/ 6403895 h 6479194"/>
              <a:gd name="connsiteX5-429" fmla="*/ 0 w 11626574"/>
              <a:gd name="connsiteY5-430" fmla="*/ 0 h 6479194"/>
              <a:gd name="connsiteX0-431" fmla="*/ 0 w 11626574"/>
              <a:gd name="connsiteY0-432" fmla="*/ 0 h 6479194"/>
              <a:gd name="connsiteX1-433" fmla="*/ 11626574 w 11626574"/>
              <a:gd name="connsiteY1-434" fmla="*/ 38100 h 6479194"/>
              <a:gd name="connsiteX2-435" fmla="*/ 5156200 w 11626574"/>
              <a:gd name="connsiteY2-436" fmla="*/ 1600202 h 6479194"/>
              <a:gd name="connsiteX3-437" fmla="*/ 2584174 w 11626574"/>
              <a:gd name="connsiteY3-438" fmla="*/ 4397295 h 6479194"/>
              <a:gd name="connsiteX4-439" fmla="*/ 0 w 11626574"/>
              <a:gd name="connsiteY4-440" fmla="*/ 6403895 h 6479194"/>
              <a:gd name="connsiteX5-441" fmla="*/ 0 w 11626574"/>
              <a:gd name="connsiteY5-442" fmla="*/ 0 h 6479194"/>
              <a:gd name="connsiteX0-443" fmla="*/ 0 w 11626574"/>
              <a:gd name="connsiteY0-444" fmla="*/ 0 h 6479194"/>
              <a:gd name="connsiteX1-445" fmla="*/ 11626574 w 11626574"/>
              <a:gd name="connsiteY1-446" fmla="*/ 38100 h 6479194"/>
              <a:gd name="connsiteX2-447" fmla="*/ 5156200 w 11626574"/>
              <a:gd name="connsiteY2-448" fmla="*/ 1600202 h 6479194"/>
              <a:gd name="connsiteX3-449" fmla="*/ 2584174 w 11626574"/>
              <a:gd name="connsiteY3-450" fmla="*/ 4397295 h 6479194"/>
              <a:gd name="connsiteX4-451" fmla="*/ 0 w 11626574"/>
              <a:gd name="connsiteY4-452" fmla="*/ 6403895 h 6479194"/>
              <a:gd name="connsiteX5-453" fmla="*/ 0 w 11626574"/>
              <a:gd name="connsiteY5-454" fmla="*/ 0 h 6479194"/>
              <a:gd name="connsiteX0-455" fmla="*/ 0 w 11626574"/>
              <a:gd name="connsiteY0-456" fmla="*/ 0 h 6479194"/>
              <a:gd name="connsiteX1-457" fmla="*/ 11626574 w 11626574"/>
              <a:gd name="connsiteY1-458" fmla="*/ 38100 h 6479194"/>
              <a:gd name="connsiteX2-459" fmla="*/ 5156200 w 11626574"/>
              <a:gd name="connsiteY2-460" fmla="*/ 1600202 h 6479194"/>
              <a:gd name="connsiteX3-461" fmla="*/ 2584174 w 11626574"/>
              <a:gd name="connsiteY3-462" fmla="*/ 4397295 h 6479194"/>
              <a:gd name="connsiteX4-463" fmla="*/ 0 w 11626574"/>
              <a:gd name="connsiteY4-464" fmla="*/ 6403895 h 6479194"/>
              <a:gd name="connsiteX5-465" fmla="*/ 0 w 11626574"/>
              <a:gd name="connsiteY5-466" fmla="*/ 0 h 6479194"/>
              <a:gd name="connsiteX0-467" fmla="*/ 0 w 11626574"/>
              <a:gd name="connsiteY0-468" fmla="*/ 0 h 6490168"/>
              <a:gd name="connsiteX1-469" fmla="*/ 11626574 w 11626574"/>
              <a:gd name="connsiteY1-470" fmla="*/ 38100 h 6490168"/>
              <a:gd name="connsiteX2-471" fmla="*/ 5753100 w 11626574"/>
              <a:gd name="connsiteY2-472" fmla="*/ 1993902 h 6490168"/>
              <a:gd name="connsiteX3-473" fmla="*/ 2584174 w 11626574"/>
              <a:gd name="connsiteY3-474" fmla="*/ 4397295 h 6490168"/>
              <a:gd name="connsiteX4-475" fmla="*/ 0 w 11626574"/>
              <a:gd name="connsiteY4-476" fmla="*/ 6403895 h 6490168"/>
              <a:gd name="connsiteX5-477" fmla="*/ 0 w 11626574"/>
              <a:gd name="connsiteY5-478" fmla="*/ 0 h 6490168"/>
              <a:gd name="connsiteX0-479" fmla="*/ 0 w 11626574"/>
              <a:gd name="connsiteY0-480" fmla="*/ 0 h 6490168"/>
              <a:gd name="connsiteX1-481" fmla="*/ 11626574 w 11626574"/>
              <a:gd name="connsiteY1-482" fmla="*/ 38100 h 6490168"/>
              <a:gd name="connsiteX2-483" fmla="*/ 5753100 w 11626574"/>
              <a:gd name="connsiteY2-484" fmla="*/ 1993902 h 6490168"/>
              <a:gd name="connsiteX3-485" fmla="*/ 2584174 w 11626574"/>
              <a:gd name="connsiteY3-486" fmla="*/ 4397295 h 6490168"/>
              <a:gd name="connsiteX4-487" fmla="*/ 0 w 11626574"/>
              <a:gd name="connsiteY4-488" fmla="*/ 6403895 h 6490168"/>
              <a:gd name="connsiteX5-489" fmla="*/ 0 w 11626574"/>
              <a:gd name="connsiteY5-490" fmla="*/ 0 h 6490168"/>
              <a:gd name="connsiteX0-491" fmla="*/ 0 w 11626574"/>
              <a:gd name="connsiteY0-492" fmla="*/ 0 h 6403895"/>
              <a:gd name="connsiteX1-493" fmla="*/ 11626574 w 11626574"/>
              <a:gd name="connsiteY1-494" fmla="*/ 38100 h 6403895"/>
              <a:gd name="connsiteX2-495" fmla="*/ 5753100 w 11626574"/>
              <a:gd name="connsiteY2-496" fmla="*/ 1993902 h 6403895"/>
              <a:gd name="connsiteX3-497" fmla="*/ 2584174 w 11626574"/>
              <a:gd name="connsiteY3-498" fmla="*/ 4397295 h 6403895"/>
              <a:gd name="connsiteX4-499" fmla="*/ 0 w 11626574"/>
              <a:gd name="connsiteY4-500" fmla="*/ 6403895 h 6403895"/>
              <a:gd name="connsiteX5-501" fmla="*/ 0 w 11626574"/>
              <a:gd name="connsiteY5-502" fmla="*/ 0 h 6403895"/>
              <a:gd name="connsiteX0-503" fmla="*/ 0 w 11626574"/>
              <a:gd name="connsiteY0-504" fmla="*/ 0 h 6403895"/>
              <a:gd name="connsiteX1-505" fmla="*/ 11626574 w 11626574"/>
              <a:gd name="connsiteY1-506" fmla="*/ 38100 h 6403895"/>
              <a:gd name="connsiteX2-507" fmla="*/ 5753100 w 11626574"/>
              <a:gd name="connsiteY2-508" fmla="*/ 1993902 h 6403895"/>
              <a:gd name="connsiteX3-509" fmla="*/ 2584174 w 11626574"/>
              <a:gd name="connsiteY3-510" fmla="*/ 4397295 h 6403895"/>
              <a:gd name="connsiteX4-511" fmla="*/ 0 w 11626574"/>
              <a:gd name="connsiteY4-512" fmla="*/ 6403895 h 6403895"/>
              <a:gd name="connsiteX5-513" fmla="*/ 0 w 11626574"/>
              <a:gd name="connsiteY5-514" fmla="*/ 0 h 6403895"/>
              <a:gd name="connsiteX0-515" fmla="*/ 0 w 11626574"/>
              <a:gd name="connsiteY0-516" fmla="*/ 0 h 6403895"/>
              <a:gd name="connsiteX1-517" fmla="*/ 11626574 w 11626574"/>
              <a:gd name="connsiteY1-518" fmla="*/ 38100 h 6403895"/>
              <a:gd name="connsiteX2-519" fmla="*/ 5753100 w 11626574"/>
              <a:gd name="connsiteY2-520" fmla="*/ 1993902 h 6403895"/>
              <a:gd name="connsiteX3-521" fmla="*/ 2584174 w 11626574"/>
              <a:gd name="connsiteY3-522" fmla="*/ 4397295 h 6403895"/>
              <a:gd name="connsiteX4-523" fmla="*/ 0 w 11626574"/>
              <a:gd name="connsiteY4-524" fmla="*/ 6403895 h 6403895"/>
              <a:gd name="connsiteX5-525" fmla="*/ 0 w 11626574"/>
              <a:gd name="connsiteY5-526" fmla="*/ 0 h 6403895"/>
              <a:gd name="connsiteX0-527" fmla="*/ 0 w 11626574"/>
              <a:gd name="connsiteY0-528" fmla="*/ 0 h 6403895"/>
              <a:gd name="connsiteX1-529" fmla="*/ 11626574 w 11626574"/>
              <a:gd name="connsiteY1-530" fmla="*/ 38100 h 6403895"/>
              <a:gd name="connsiteX2-531" fmla="*/ 5753100 w 11626574"/>
              <a:gd name="connsiteY2-532" fmla="*/ 1993902 h 6403895"/>
              <a:gd name="connsiteX3-533" fmla="*/ 2584174 w 11626574"/>
              <a:gd name="connsiteY3-534" fmla="*/ 4397295 h 6403895"/>
              <a:gd name="connsiteX4-535" fmla="*/ 0 w 11626574"/>
              <a:gd name="connsiteY4-536" fmla="*/ 6403895 h 6403895"/>
              <a:gd name="connsiteX5-537" fmla="*/ 0 w 11626574"/>
              <a:gd name="connsiteY5-538" fmla="*/ 0 h 6403895"/>
              <a:gd name="connsiteX0-539" fmla="*/ 0 w 11626574"/>
              <a:gd name="connsiteY0-540" fmla="*/ 0 h 6403895"/>
              <a:gd name="connsiteX1-541" fmla="*/ 11626574 w 11626574"/>
              <a:gd name="connsiteY1-542" fmla="*/ 38100 h 6403895"/>
              <a:gd name="connsiteX2-543" fmla="*/ 5753100 w 11626574"/>
              <a:gd name="connsiteY2-544" fmla="*/ 1993902 h 6403895"/>
              <a:gd name="connsiteX3-545" fmla="*/ 2584174 w 11626574"/>
              <a:gd name="connsiteY3-546" fmla="*/ 4397295 h 6403895"/>
              <a:gd name="connsiteX4-547" fmla="*/ 0 w 11626574"/>
              <a:gd name="connsiteY4-548" fmla="*/ 6403895 h 6403895"/>
              <a:gd name="connsiteX5-549" fmla="*/ 0 w 11626574"/>
              <a:gd name="connsiteY5-550" fmla="*/ 0 h 6403895"/>
              <a:gd name="connsiteX0-551" fmla="*/ 0 w 11626574"/>
              <a:gd name="connsiteY0-552" fmla="*/ 0 h 6403895"/>
              <a:gd name="connsiteX1-553" fmla="*/ 11626574 w 11626574"/>
              <a:gd name="connsiteY1-554" fmla="*/ 38100 h 6403895"/>
              <a:gd name="connsiteX2-555" fmla="*/ 5969000 w 11626574"/>
              <a:gd name="connsiteY2-556" fmla="*/ 2171702 h 6403895"/>
              <a:gd name="connsiteX3-557" fmla="*/ 2584174 w 11626574"/>
              <a:gd name="connsiteY3-558" fmla="*/ 4397295 h 6403895"/>
              <a:gd name="connsiteX4-559" fmla="*/ 0 w 11626574"/>
              <a:gd name="connsiteY4-560" fmla="*/ 6403895 h 6403895"/>
              <a:gd name="connsiteX5-561" fmla="*/ 0 w 11626574"/>
              <a:gd name="connsiteY5-562" fmla="*/ 0 h 6403895"/>
              <a:gd name="connsiteX0-563" fmla="*/ 0 w 11626574"/>
              <a:gd name="connsiteY0-564" fmla="*/ 0 h 6403895"/>
              <a:gd name="connsiteX1-565" fmla="*/ 11626574 w 11626574"/>
              <a:gd name="connsiteY1-566" fmla="*/ 38100 h 6403895"/>
              <a:gd name="connsiteX2-567" fmla="*/ 5969000 w 11626574"/>
              <a:gd name="connsiteY2-568" fmla="*/ 2171702 h 6403895"/>
              <a:gd name="connsiteX3-569" fmla="*/ 2584174 w 11626574"/>
              <a:gd name="connsiteY3-570" fmla="*/ 4397295 h 6403895"/>
              <a:gd name="connsiteX4-571" fmla="*/ 0 w 11626574"/>
              <a:gd name="connsiteY4-572" fmla="*/ 6403895 h 6403895"/>
              <a:gd name="connsiteX5-573" fmla="*/ 0 w 11626574"/>
              <a:gd name="connsiteY5-574" fmla="*/ 0 h 6403895"/>
              <a:gd name="connsiteX0-575" fmla="*/ 0 w 11626574"/>
              <a:gd name="connsiteY0-576" fmla="*/ 0 h 6403895"/>
              <a:gd name="connsiteX1-577" fmla="*/ 11626574 w 11626574"/>
              <a:gd name="connsiteY1-578" fmla="*/ 38100 h 6403895"/>
              <a:gd name="connsiteX2-579" fmla="*/ 6273800 w 11626574"/>
              <a:gd name="connsiteY2-580" fmla="*/ 1727202 h 6403895"/>
              <a:gd name="connsiteX3-581" fmla="*/ 2584174 w 11626574"/>
              <a:gd name="connsiteY3-582" fmla="*/ 4397295 h 6403895"/>
              <a:gd name="connsiteX4-583" fmla="*/ 0 w 11626574"/>
              <a:gd name="connsiteY4-584" fmla="*/ 6403895 h 6403895"/>
              <a:gd name="connsiteX5-585" fmla="*/ 0 w 11626574"/>
              <a:gd name="connsiteY5-586" fmla="*/ 0 h 6403895"/>
              <a:gd name="connsiteX0-587" fmla="*/ 0 w 11626574"/>
              <a:gd name="connsiteY0-588" fmla="*/ 0 h 6403895"/>
              <a:gd name="connsiteX1-589" fmla="*/ 11626574 w 11626574"/>
              <a:gd name="connsiteY1-590" fmla="*/ 38100 h 6403895"/>
              <a:gd name="connsiteX2-591" fmla="*/ 6273800 w 11626574"/>
              <a:gd name="connsiteY2-592" fmla="*/ 1727202 h 6403895"/>
              <a:gd name="connsiteX3-593" fmla="*/ 2584174 w 11626574"/>
              <a:gd name="connsiteY3-594" fmla="*/ 4397295 h 6403895"/>
              <a:gd name="connsiteX4-595" fmla="*/ 0 w 11626574"/>
              <a:gd name="connsiteY4-596" fmla="*/ 6403895 h 6403895"/>
              <a:gd name="connsiteX5-597" fmla="*/ 0 w 11626574"/>
              <a:gd name="connsiteY5-598" fmla="*/ 0 h 6403895"/>
              <a:gd name="connsiteX0-599" fmla="*/ 0 w 11550374"/>
              <a:gd name="connsiteY0-600" fmla="*/ 0 h 6403895"/>
              <a:gd name="connsiteX1-601" fmla="*/ 11550374 w 11550374"/>
              <a:gd name="connsiteY1-602" fmla="*/ 0 h 6403895"/>
              <a:gd name="connsiteX2-603" fmla="*/ 6273800 w 11550374"/>
              <a:gd name="connsiteY2-604" fmla="*/ 1727202 h 6403895"/>
              <a:gd name="connsiteX3-605" fmla="*/ 2584174 w 11550374"/>
              <a:gd name="connsiteY3-606" fmla="*/ 4397295 h 6403895"/>
              <a:gd name="connsiteX4-607" fmla="*/ 0 w 11550374"/>
              <a:gd name="connsiteY4-608" fmla="*/ 6403895 h 6403895"/>
              <a:gd name="connsiteX5-609" fmla="*/ 0 w 11550374"/>
              <a:gd name="connsiteY5-610" fmla="*/ 0 h 6403895"/>
              <a:gd name="connsiteX0-611" fmla="*/ 0 w 11550374"/>
              <a:gd name="connsiteY0-612" fmla="*/ 0 h 6403895"/>
              <a:gd name="connsiteX1-613" fmla="*/ 11550374 w 11550374"/>
              <a:gd name="connsiteY1-614" fmla="*/ 0 h 6403895"/>
              <a:gd name="connsiteX2-615" fmla="*/ 6273800 w 11550374"/>
              <a:gd name="connsiteY2-616" fmla="*/ 1727202 h 6403895"/>
              <a:gd name="connsiteX3-617" fmla="*/ 2584174 w 11550374"/>
              <a:gd name="connsiteY3-618" fmla="*/ 4397295 h 6403895"/>
              <a:gd name="connsiteX4-619" fmla="*/ 0 w 11550374"/>
              <a:gd name="connsiteY4-620" fmla="*/ 6403895 h 6403895"/>
              <a:gd name="connsiteX5-621" fmla="*/ 0 w 11550374"/>
              <a:gd name="connsiteY5-622" fmla="*/ 0 h 6403895"/>
              <a:gd name="connsiteX0-623" fmla="*/ 0 w 11550374"/>
              <a:gd name="connsiteY0-624" fmla="*/ 0 h 6403895"/>
              <a:gd name="connsiteX1-625" fmla="*/ 11550374 w 11550374"/>
              <a:gd name="connsiteY1-626" fmla="*/ 0 h 6403895"/>
              <a:gd name="connsiteX2-627" fmla="*/ 6108700 w 11550374"/>
              <a:gd name="connsiteY2-628" fmla="*/ 1663702 h 6403895"/>
              <a:gd name="connsiteX3-629" fmla="*/ 2584174 w 11550374"/>
              <a:gd name="connsiteY3-630" fmla="*/ 4397295 h 6403895"/>
              <a:gd name="connsiteX4-631" fmla="*/ 0 w 11550374"/>
              <a:gd name="connsiteY4-632" fmla="*/ 6403895 h 6403895"/>
              <a:gd name="connsiteX5-633" fmla="*/ 0 w 11550374"/>
              <a:gd name="connsiteY5-634" fmla="*/ 0 h 6403895"/>
              <a:gd name="connsiteX0-635" fmla="*/ 0 w 11550374"/>
              <a:gd name="connsiteY0-636" fmla="*/ 0 h 6403895"/>
              <a:gd name="connsiteX1-637" fmla="*/ 11550374 w 11550374"/>
              <a:gd name="connsiteY1-638" fmla="*/ 0 h 6403895"/>
              <a:gd name="connsiteX2-639" fmla="*/ 6108700 w 11550374"/>
              <a:gd name="connsiteY2-640" fmla="*/ 1663702 h 6403895"/>
              <a:gd name="connsiteX3-641" fmla="*/ 2584174 w 11550374"/>
              <a:gd name="connsiteY3-642" fmla="*/ 4397295 h 6403895"/>
              <a:gd name="connsiteX4-643" fmla="*/ 0 w 11550374"/>
              <a:gd name="connsiteY4-644" fmla="*/ 6403895 h 6403895"/>
              <a:gd name="connsiteX5-645" fmla="*/ 0 w 11550374"/>
              <a:gd name="connsiteY5-646" fmla="*/ 0 h 64038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1550374" h="6403895">
                <a:moveTo>
                  <a:pt x="0" y="0"/>
                </a:moveTo>
                <a:lnTo>
                  <a:pt x="11550374" y="0"/>
                </a:lnTo>
                <a:cubicBezTo>
                  <a:pt x="11362083" y="1181101"/>
                  <a:pt x="11148391" y="558801"/>
                  <a:pt x="6108700" y="1663702"/>
                </a:cubicBezTo>
                <a:cubicBezTo>
                  <a:pt x="2294467" y="2834734"/>
                  <a:pt x="3602291" y="3607263"/>
                  <a:pt x="2584174" y="4397295"/>
                </a:cubicBezTo>
                <a:cubicBezTo>
                  <a:pt x="1566057" y="5187327"/>
                  <a:pt x="2652091" y="6403895"/>
                  <a:pt x="0" y="64038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39" name="文本框 22"/>
          <p:cNvSpPr txBox="1">
            <a:spLocks noChangeArrowheads="1"/>
          </p:cNvSpPr>
          <p:nvPr/>
        </p:nvSpPr>
        <p:spPr bwMode="auto">
          <a:xfrm>
            <a:off x="3564302" y="661597"/>
            <a:ext cx="513574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lvl="0" algn="ctr" defTabSz="914400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 Regular" charset="-122"/>
              </a:rPr>
              <a:t>猿圈企业客户名单展示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 Regular" charset="-122"/>
              </a:rPr>
              <a:t>（部分）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Microsoft YaHei Regular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22217" y="4241373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624921" y="4261271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59355" y="1646407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490786" y="1646407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84058" y="1780080"/>
            <a:ext cx="1738060" cy="684690"/>
          </a:xfrm>
          <a:prstGeom prst="rect">
            <a:avLst/>
          </a:prstGeom>
          <a:ln>
            <a:noFill/>
          </a:ln>
        </p:spPr>
      </p:pic>
      <p:sp>
        <p:nvSpPr>
          <p:cNvPr id="45" name="圆角矩形 44"/>
          <p:cNvSpPr/>
          <p:nvPr/>
        </p:nvSpPr>
        <p:spPr>
          <a:xfrm>
            <a:off x="6322217" y="1653133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153648" y="1659859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20088" y="2953839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490786" y="2953839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331368" y="2959340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725611" y="3124368"/>
            <a:ext cx="1603540" cy="672012"/>
          </a:xfrm>
          <a:prstGeom prst="rect">
            <a:avLst/>
          </a:prstGeom>
        </p:spPr>
      </p:pic>
      <p:sp>
        <p:nvSpPr>
          <p:cNvPr id="51" name="圆角矩形 50"/>
          <p:cNvSpPr/>
          <p:nvPr/>
        </p:nvSpPr>
        <p:spPr>
          <a:xfrm>
            <a:off x="9148426" y="2950194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209766" y="4341481"/>
            <a:ext cx="1130706" cy="774743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9148426" y="4224487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352209" y="4364530"/>
            <a:ext cx="2270378" cy="717259"/>
          </a:xfrm>
          <a:prstGeom prst="rect">
            <a:avLst/>
          </a:prstGeom>
        </p:spPr>
      </p:pic>
      <p:sp>
        <p:nvSpPr>
          <p:cNvPr id="55" name="圆角矩形 54"/>
          <p:cNvSpPr/>
          <p:nvPr/>
        </p:nvSpPr>
        <p:spPr>
          <a:xfrm>
            <a:off x="3490786" y="4276135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3770460" y="4340302"/>
            <a:ext cx="1832442" cy="840089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9270345" y="4284664"/>
            <a:ext cx="2103798" cy="774410"/>
          </a:xfrm>
          <a:prstGeom prst="rect">
            <a:avLst/>
          </a:prstGeom>
        </p:spPr>
      </p:pic>
      <p:sp>
        <p:nvSpPr>
          <p:cNvPr id="58" name="圆角矩形 57"/>
          <p:cNvSpPr/>
          <p:nvPr/>
        </p:nvSpPr>
        <p:spPr>
          <a:xfrm>
            <a:off x="6317384" y="5484638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20088" y="5504536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9148425" y="5467752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485953" y="5519400"/>
            <a:ext cx="2310063" cy="949816"/>
          </a:xfrm>
          <a:prstGeom prst="roundRect">
            <a:avLst/>
          </a:prstGeom>
          <a:ln>
            <a:solidFill>
              <a:srgbClr val="5ABA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6400910" y="5764637"/>
            <a:ext cx="2202210" cy="45934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709266" y="1781531"/>
            <a:ext cx="1280735" cy="61807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9434489" y="3092546"/>
            <a:ext cx="1830290" cy="63077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771816" y="5659316"/>
            <a:ext cx="1962545" cy="64049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808473" y="3045452"/>
            <a:ext cx="1925888" cy="803758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9302707" y="5548012"/>
            <a:ext cx="2011943" cy="8280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3793048" y="5790761"/>
            <a:ext cx="1623902" cy="581898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3832611" y="3028772"/>
            <a:ext cx="1649937" cy="834397"/>
          </a:xfrm>
          <a:prstGeom prst="rect">
            <a:avLst/>
          </a:prstGeom>
        </p:spPr>
      </p:pic>
      <p:sp>
        <p:nvSpPr>
          <p:cNvPr id="70" name="矩形 11"/>
          <p:cNvSpPr/>
          <p:nvPr/>
        </p:nvSpPr>
        <p:spPr>
          <a:xfrm rot="5400000">
            <a:off x="10198023" y="-514644"/>
            <a:ext cx="1479333" cy="2508622"/>
          </a:xfrm>
          <a:custGeom>
            <a:avLst/>
            <a:gdLst>
              <a:gd name="connsiteX0" fmla="*/ 0 w 3234335"/>
              <a:gd name="connsiteY0" fmla="*/ 0 h 5565914"/>
              <a:gd name="connsiteX1" fmla="*/ 3234335 w 3234335"/>
              <a:gd name="connsiteY1" fmla="*/ 0 h 5565914"/>
              <a:gd name="connsiteX2" fmla="*/ 3234335 w 3234335"/>
              <a:gd name="connsiteY2" fmla="*/ 5565914 h 5565914"/>
              <a:gd name="connsiteX3" fmla="*/ 0 w 3234335"/>
              <a:gd name="connsiteY3" fmla="*/ 5565914 h 5565914"/>
              <a:gd name="connsiteX4" fmla="*/ 0 w 3234335"/>
              <a:gd name="connsiteY4" fmla="*/ 0 h 5565914"/>
              <a:gd name="connsiteX0-1" fmla="*/ 0 w 3606868"/>
              <a:gd name="connsiteY0-2" fmla="*/ 0 h 6774316"/>
              <a:gd name="connsiteX1-3" fmla="*/ 3234335 w 3606868"/>
              <a:gd name="connsiteY1-4" fmla="*/ 0 h 6774316"/>
              <a:gd name="connsiteX2-5" fmla="*/ 3234335 w 3606868"/>
              <a:gd name="connsiteY2-6" fmla="*/ 5565914 h 6774316"/>
              <a:gd name="connsiteX3-7" fmla="*/ 0 w 3606868"/>
              <a:gd name="connsiteY3-8" fmla="*/ 5565914 h 6774316"/>
              <a:gd name="connsiteX4-9" fmla="*/ 0 w 3606868"/>
              <a:gd name="connsiteY4-10" fmla="*/ 0 h 6774316"/>
              <a:gd name="connsiteX0-11" fmla="*/ 0 w 3234335"/>
              <a:gd name="connsiteY0-12" fmla="*/ 0 h 5833155"/>
              <a:gd name="connsiteX1-13" fmla="*/ 3234335 w 3234335"/>
              <a:gd name="connsiteY1-14" fmla="*/ 0 h 5833155"/>
              <a:gd name="connsiteX2-15" fmla="*/ 2370735 w 3234335"/>
              <a:gd name="connsiteY2-16" fmla="*/ 4054614 h 5833155"/>
              <a:gd name="connsiteX3-17" fmla="*/ 0 w 3234335"/>
              <a:gd name="connsiteY3-18" fmla="*/ 5565914 h 5833155"/>
              <a:gd name="connsiteX4-19" fmla="*/ 0 w 3234335"/>
              <a:gd name="connsiteY4-20" fmla="*/ 0 h 5833155"/>
              <a:gd name="connsiteX0-21" fmla="*/ 0 w 3372576"/>
              <a:gd name="connsiteY0-22" fmla="*/ 0 h 5570025"/>
              <a:gd name="connsiteX1-23" fmla="*/ 3234335 w 3372576"/>
              <a:gd name="connsiteY1-24" fmla="*/ 0 h 5570025"/>
              <a:gd name="connsiteX2-25" fmla="*/ 2878735 w 3372576"/>
              <a:gd name="connsiteY2-26" fmla="*/ 3064014 h 5570025"/>
              <a:gd name="connsiteX3-27" fmla="*/ 0 w 3372576"/>
              <a:gd name="connsiteY3-28" fmla="*/ 5565914 h 5570025"/>
              <a:gd name="connsiteX4-29" fmla="*/ 0 w 3372576"/>
              <a:gd name="connsiteY4-30" fmla="*/ 0 h 5570025"/>
              <a:gd name="connsiteX0-31" fmla="*/ 0 w 3503224"/>
              <a:gd name="connsiteY0-32" fmla="*/ 0 h 5570025"/>
              <a:gd name="connsiteX1-33" fmla="*/ 3234335 w 3503224"/>
              <a:gd name="connsiteY1-34" fmla="*/ 0 h 5570025"/>
              <a:gd name="connsiteX2-35" fmla="*/ 2878735 w 3503224"/>
              <a:gd name="connsiteY2-36" fmla="*/ 3064014 h 5570025"/>
              <a:gd name="connsiteX3-37" fmla="*/ 0 w 3503224"/>
              <a:gd name="connsiteY3-38" fmla="*/ 5565914 h 5570025"/>
              <a:gd name="connsiteX4-39" fmla="*/ 0 w 3503224"/>
              <a:gd name="connsiteY4-40" fmla="*/ 0 h 5570025"/>
              <a:gd name="connsiteX0-41" fmla="*/ 0 w 3497824"/>
              <a:gd name="connsiteY0-42" fmla="*/ 0 h 5584307"/>
              <a:gd name="connsiteX1-43" fmla="*/ 3234335 w 3497824"/>
              <a:gd name="connsiteY1-44" fmla="*/ 0 h 5584307"/>
              <a:gd name="connsiteX2-45" fmla="*/ 2866035 w 3497824"/>
              <a:gd name="connsiteY2-46" fmla="*/ 3229114 h 5584307"/>
              <a:gd name="connsiteX3-47" fmla="*/ 0 w 3497824"/>
              <a:gd name="connsiteY3-48" fmla="*/ 5565914 h 5584307"/>
              <a:gd name="connsiteX4-49" fmla="*/ 0 w 3497824"/>
              <a:gd name="connsiteY4-50" fmla="*/ 0 h 5584307"/>
              <a:gd name="connsiteX0-51" fmla="*/ 0 w 3450340"/>
              <a:gd name="connsiteY0-52" fmla="*/ 0 h 5573705"/>
              <a:gd name="connsiteX1-53" fmla="*/ 3234335 w 3450340"/>
              <a:gd name="connsiteY1-54" fmla="*/ 0 h 5573705"/>
              <a:gd name="connsiteX2-55" fmla="*/ 2866035 w 3450340"/>
              <a:gd name="connsiteY2-56" fmla="*/ 3229114 h 5573705"/>
              <a:gd name="connsiteX3-57" fmla="*/ 0 w 3450340"/>
              <a:gd name="connsiteY3-58" fmla="*/ 5565914 h 5573705"/>
              <a:gd name="connsiteX4-59" fmla="*/ 0 w 3450340"/>
              <a:gd name="connsiteY4-60" fmla="*/ 0 h 5573705"/>
              <a:gd name="connsiteX0-61" fmla="*/ 0 w 3647074"/>
              <a:gd name="connsiteY0-62" fmla="*/ 0 h 5565914"/>
              <a:gd name="connsiteX1-63" fmla="*/ 3234335 w 3647074"/>
              <a:gd name="connsiteY1-64" fmla="*/ 0 h 5565914"/>
              <a:gd name="connsiteX2-65" fmla="*/ 2866035 w 3647074"/>
              <a:gd name="connsiteY2-66" fmla="*/ 3229114 h 5565914"/>
              <a:gd name="connsiteX3-67" fmla="*/ 0 w 3647074"/>
              <a:gd name="connsiteY3-68" fmla="*/ 5565914 h 5565914"/>
              <a:gd name="connsiteX4-69" fmla="*/ 0 w 3647074"/>
              <a:gd name="connsiteY4-70" fmla="*/ 0 h 5565914"/>
              <a:gd name="connsiteX0-71" fmla="*/ 0 w 3652071"/>
              <a:gd name="connsiteY0-72" fmla="*/ 0 h 5565914"/>
              <a:gd name="connsiteX1-73" fmla="*/ 3234335 w 3652071"/>
              <a:gd name="connsiteY1-74" fmla="*/ 0 h 5565914"/>
              <a:gd name="connsiteX2-75" fmla="*/ 2866035 w 3652071"/>
              <a:gd name="connsiteY2-76" fmla="*/ 3229114 h 5565914"/>
              <a:gd name="connsiteX3-77" fmla="*/ 0 w 3652071"/>
              <a:gd name="connsiteY3-78" fmla="*/ 5565914 h 5565914"/>
              <a:gd name="connsiteX4-79" fmla="*/ 0 w 3652071"/>
              <a:gd name="connsiteY4-80" fmla="*/ 0 h 5565914"/>
              <a:gd name="connsiteX0-81" fmla="*/ 0 w 3382784"/>
              <a:gd name="connsiteY0-82" fmla="*/ 0 h 5565914"/>
              <a:gd name="connsiteX1-83" fmla="*/ 3234335 w 3382784"/>
              <a:gd name="connsiteY1-84" fmla="*/ 0 h 5565914"/>
              <a:gd name="connsiteX2-85" fmla="*/ 2116735 w 3382784"/>
              <a:gd name="connsiteY2-86" fmla="*/ 4270514 h 5565914"/>
              <a:gd name="connsiteX3-87" fmla="*/ 0 w 3382784"/>
              <a:gd name="connsiteY3-88" fmla="*/ 5565914 h 5565914"/>
              <a:gd name="connsiteX4-89" fmla="*/ 0 w 3382784"/>
              <a:gd name="connsiteY4-90" fmla="*/ 0 h 5565914"/>
              <a:gd name="connsiteX0-91" fmla="*/ 0 w 3372611"/>
              <a:gd name="connsiteY0-92" fmla="*/ 0 h 5565914"/>
              <a:gd name="connsiteX1-93" fmla="*/ 3234335 w 3372611"/>
              <a:gd name="connsiteY1-94" fmla="*/ 0 h 5565914"/>
              <a:gd name="connsiteX2-95" fmla="*/ 2116735 w 3372611"/>
              <a:gd name="connsiteY2-96" fmla="*/ 4270514 h 5565914"/>
              <a:gd name="connsiteX3-97" fmla="*/ 0 w 3372611"/>
              <a:gd name="connsiteY3-98" fmla="*/ 5565914 h 5565914"/>
              <a:gd name="connsiteX4-99" fmla="*/ 0 w 3372611"/>
              <a:gd name="connsiteY4-100" fmla="*/ 0 h 5565914"/>
              <a:gd name="connsiteX0-101" fmla="*/ 0 w 3398585"/>
              <a:gd name="connsiteY0-102" fmla="*/ 0 h 5568195"/>
              <a:gd name="connsiteX1-103" fmla="*/ 3234335 w 3398585"/>
              <a:gd name="connsiteY1-104" fmla="*/ 0 h 5568195"/>
              <a:gd name="connsiteX2-105" fmla="*/ 2116735 w 3398585"/>
              <a:gd name="connsiteY2-106" fmla="*/ 4270514 h 5568195"/>
              <a:gd name="connsiteX3-107" fmla="*/ 0 w 3398585"/>
              <a:gd name="connsiteY3-108" fmla="*/ 5565914 h 5568195"/>
              <a:gd name="connsiteX4-109" fmla="*/ 0 w 3398585"/>
              <a:gd name="connsiteY4-110" fmla="*/ 0 h 5568195"/>
              <a:gd name="connsiteX0-111" fmla="*/ 0 w 3439671"/>
              <a:gd name="connsiteY0-112" fmla="*/ 0 h 5566368"/>
              <a:gd name="connsiteX1-113" fmla="*/ 3234335 w 3439671"/>
              <a:gd name="connsiteY1-114" fmla="*/ 0 h 5566368"/>
              <a:gd name="connsiteX2-115" fmla="*/ 2281835 w 3439671"/>
              <a:gd name="connsiteY2-116" fmla="*/ 4219714 h 5566368"/>
              <a:gd name="connsiteX3-117" fmla="*/ 0 w 3439671"/>
              <a:gd name="connsiteY3-118" fmla="*/ 5565914 h 5566368"/>
              <a:gd name="connsiteX4-119" fmla="*/ 0 w 3439671"/>
              <a:gd name="connsiteY4-120" fmla="*/ 0 h 5566368"/>
              <a:gd name="connsiteX0-121" fmla="*/ 0 w 3439671"/>
              <a:gd name="connsiteY0-122" fmla="*/ 0 h 5565914"/>
              <a:gd name="connsiteX1-123" fmla="*/ 3234335 w 3439671"/>
              <a:gd name="connsiteY1-124" fmla="*/ 0 h 5565914"/>
              <a:gd name="connsiteX2-125" fmla="*/ 2281835 w 3439671"/>
              <a:gd name="connsiteY2-126" fmla="*/ 4219714 h 5565914"/>
              <a:gd name="connsiteX3-127" fmla="*/ 0 w 3439671"/>
              <a:gd name="connsiteY3-128" fmla="*/ 5565914 h 5565914"/>
              <a:gd name="connsiteX4-129" fmla="*/ 0 w 3439671"/>
              <a:gd name="connsiteY4-130" fmla="*/ 0 h 5565914"/>
              <a:gd name="connsiteX0-131" fmla="*/ 0 w 3422012"/>
              <a:gd name="connsiteY0-132" fmla="*/ 0 h 5565914"/>
              <a:gd name="connsiteX1-133" fmla="*/ 3234335 w 3422012"/>
              <a:gd name="connsiteY1-134" fmla="*/ 0 h 5565914"/>
              <a:gd name="connsiteX2-135" fmla="*/ 2281835 w 3422012"/>
              <a:gd name="connsiteY2-136" fmla="*/ 4219714 h 5565914"/>
              <a:gd name="connsiteX3-137" fmla="*/ 0 w 3422012"/>
              <a:gd name="connsiteY3-138" fmla="*/ 5565914 h 5565914"/>
              <a:gd name="connsiteX4-139" fmla="*/ 0 w 3422012"/>
              <a:gd name="connsiteY4-140" fmla="*/ 0 h 5565914"/>
              <a:gd name="connsiteX0-141" fmla="*/ 0 w 3539248"/>
              <a:gd name="connsiteY0-142" fmla="*/ 0 h 5565914"/>
              <a:gd name="connsiteX1-143" fmla="*/ 3234335 w 3539248"/>
              <a:gd name="connsiteY1-144" fmla="*/ 0 h 5565914"/>
              <a:gd name="connsiteX2-145" fmla="*/ 2281835 w 3539248"/>
              <a:gd name="connsiteY2-146" fmla="*/ 4219714 h 5565914"/>
              <a:gd name="connsiteX3-147" fmla="*/ 0 w 3539248"/>
              <a:gd name="connsiteY3-148" fmla="*/ 5565914 h 5565914"/>
              <a:gd name="connsiteX4-149" fmla="*/ 0 w 3539248"/>
              <a:gd name="connsiteY4-150" fmla="*/ 0 h 5565914"/>
              <a:gd name="connsiteX0-151" fmla="*/ 0 w 3508223"/>
              <a:gd name="connsiteY0-152" fmla="*/ 0 h 5565914"/>
              <a:gd name="connsiteX1-153" fmla="*/ 3234335 w 3508223"/>
              <a:gd name="connsiteY1-154" fmla="*/ 0 h 5565914"/>
              <a:gd name="connsiteX2-155" fmla="*/ 2281835 w 3508223"/>
              <a:gd name="connsiteY2-156" fmla="*/ 4219714 h 5565914"/>
              <a:gd name="connsiteX3-157" fmla="*/ 0 w 3508223"/>
              <a:gd name="connsiteY3-158" fmla="*/ 5565914 h 5565914"/>
              <a:gd name="connsiteX4-159" fmla="*/ 0 w 3508223"/>
              <a:gd name="connsiteY4-160" fmla="*/ 0 h 5565914"/>
              <a:gd name="connsiteX0-161" fmla="*/ 0 w 3436628"/>
              <a:gd name="connsiteY0-162" fmla="*/ 0 h 5565914"/>
              <a:gd name="connsiteX1-163" fmla="*/ 3234335 w 3436628"/>
              <a:gd name="connsiteY1-164" fmla="*/ 0 h 5565914"/>
              <a:gd name="connsiteX2-165" fmla="*/ 2281835 w 3436628"/>
              <a:gd name="connsiteY2-166" fmla="*/ 4219714 h 5565914"/>
              <a:gd name="connsiteX3-167" fmla="*/ 0 w 3436628"/>
              <a:gd name="connsiteY3-168" fmla="*/ 5565914 h 5565914"/>
              <a:gd name="connsiteX4-169" fmla="*/ 0 w 3436628"/>
              <a:gd name="connsiteY4-170" fmla="*/ 0 h 5565914"/>
              <a:gd name="connsiteX0-171" fmla="*/ 0 w 3436628"/>
              <a:gd name="connsiteY0-172" fmla="*/ 0 h 5565919"/>
              <a:gd name="connsiteX1-173" fmla="*/ 3234335 w 3436628"/>
              <a:gd name="connsiteY1-174" fmla="*/ 0 h 5565919"/>
              <a:gd name="connsiteX2-175" fmla="*/ 2281835 w 3436628"/>
              <a:gd name="connsiteY2-176" fmla="*/ 4219714 h 5565919"/>
              <a:gd name="connsiteX3-177" fmla="*/ 0 w 3436628"/>
              <a:gd name="connsiteY3-178" fmla="*/ 5565914 h 5565919"/>
              <a:gd name="connsiteX4-179" fmla="*/ 0 w 3436628"/>
              <a:gd name="connsiteY4-180" fmla="*/ 0 h 5565919"/>
              <a:gd name="connsiteX0-181" fmla="*/ 0 w 3436628"/>
              <a:gd name="connsiteY0-182" fmla="*/ 0 h 5565914"/>
              <a:gd name="connsiteX1-183" fmla="*/ 3234335 w 3436628"/>
              <a:gd name="connsiteY1-184" fmla="*/ 0 h 5565914"/>
              <a:gd name="connsiteX2-185" fmla="*/ 2281835 w 3436628"/>
              <a:gd name="connsiteY2-186" fmla="*/ 4219714 h 5565914"/>
              <a:gd name="connsiteX3-187" fmla="*/ 0 w 3436628"/>
              <a:gd name="connsiteY3-188" fmla="*/ 5565914 h 5565914"/>
              <a:gd name="connsiteX4-189" fmla="*/ 0 w 3436628"/>
              <a:gd name="connsiteY4-190" fmla="*/ 0 h 5565914"/>
              <a:gd name="connsiteX0-191" fmla="*/ 0 w 3442753"/>
              <a:gd name="connsiteY0-192" fmla="*/ 0 h 5565914"/>
              <a:gd name="connsiteX1-193" fmla="*/ 3234335 w 3442753"/>
              <a:gd name="connsiteY1-194" fmla="*/ 0 h 5565914"/>
              <a:gd name="connsiteX2-195" fmla="*/ 2281835 w 3442753"/>
              <a:gd name="connsiteY2-196" fmla="*/ 4219714 h 5565914"/>
              <a:gd name="connsiteX3-197" fmla="*/ 0 w 3442753"/>
              <a:gd name="connsiteY3-198" fmla="*/ 5565914 h 5565914"/>
              <a:gd name="connsiteX4-199" fmla="*/ 0 w 3442753"/>
              <a:gd name="connsiteY4-200" fmla="*/ 0 h 5565914"/>
              <a:gd name="connsiteX0-201" fmla="*/ 0 w 3448379"/>
              <a:gd name="connsiteY0-202" fmla="*/ 0 h 5565914"/>
              <a:gd name="connsiteX1-203" fmla="*/ 3234335 w 3448379"/>
              <a:gd name="connsiteY1-204" fmla="*/ 0 h 5565914"/>
              <a:gd name="connsiteX2-205" fmla="*/ 2281835 w 3448379"/>
              <a:gd name="connsiteY2-206" fmla="*/ 4219714 h 5565914"/>
              <a:gd name="connsiteX3-207" fmla="*/ 0 w 3448379"/>
              <a:gd name="connsiteY3-208" fmla="*/ 5565914 h 5565914"/>
              <a:gd name="connsiteX4-209" fmla="*/ 0 w 3448379"/>
              <a:gd name="connsiteY4-210" fmla="*/ 0 h 5565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48379" h="5565914">
                <a:moveTo>
                  <a:pt x="0" y="0"/>
                </a:moveTo>
                <a:lnTo>
                  <a:pt x="3234335" y="0"/>
                </a:lnTo>
                <a:cubicBezTo>
                  <a:pt x="3589935" y="991705"/>
                  <a:pt x="3640735" y="3024809"/>
                  <a:pt x="2281835" y="4219714"/>
                </a:cubicBezTo>
                <a:cubicBezTo>
                  <a:pt x="922935" y="5414619"/>
                  <a:pt x="595512" y="5413514"/>
                  <a:pt x="0" y="556591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3770774" y="1820731"/>
            <a:ext cx="1739185" cy="679208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7" cstate="email"/>
          <a:stretch>
            <a:fillRect/>
          </a:stretch>
        </p:blipFill>
        <p:spPr>
          <a:xfrm>
            <a:off x="6550453" y="1780080"/>
            <a:ext cx="1819244" cy="732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"/>
          <p:cNvSpPr/>
          <p:nvPr/>
        </p:nvSpPr>
        <p:spPr>
          <a:xfrm rot="10800000" flipH="1">
            <a:off x="0" y="929916"/>
            <a:ext cx="9571206" cy="5928083"/>
          </a:xfrm>
          <a:custGeom>
            <a:avLst/>
            <a:gdLst>
              <a:gd name="connsiteX0" fmla="*/ 0 w 11118574"/>
              <a:gd name="connsiteY0" fmla="*/ 0 h 6289595"/>
              <a:gd name="connsiteX1" fmla="*/ 11118574 w 11118574"/>
              <a:gd name="connsiteY1" fmla="*/ 0 h 6289595"/>
              <a:gd name="connsiteX2" fmla="*/ 11118574 w 11118574"/>
              <a:gd name="connsiteY2" fmla="*/ 6289595 h 6289595"/>
              <a:gd name="connsiteX3" fmla="*/ 0 w 11118574"/>
              <a:gd name="connsiteY3" fmla="*/ 6289595 h 6289595"/>
              <a:gd name="connsiteX4" fmla="*/ 0 w 11118574"/>
              <a:gd name="connsiteY4" fmla="*/ 0 h 6289595"/>
              <a:gd name="connsiteX0-1" fmla="*/ 0 w 11603996"/>
              <a:gd name="connsiteY0-2" fmla="*/ 0 h 7661653"/>
              <a:gd name="connsiteX1-3" fmla="*/ 11118574 w 11603996"/>
              <a:gd name="connsiteY1-4" fmla="*/ 0 h 7661653"/>
              <a:gd name="connsiteX2-5" fmla="*/ 11118574 w 11603996"/>
              <a:gd name="connsiteY2-6" fmla="*/ 6289595 h 7661653"/>
              <a:gd name="connsiteX3-7" fmla="*/ 0 w 11603996"/>
              <a:gd name="connsiteY3-8" fmla="*/ 6289595 h 7661653"/>
              <a:gd name="connsiteX4-9" fmla="*/ 0 w 11603996"/>
              <a:gd name="connsiteY4-10" fmla="*/ 0 h 7661653"/>
              <a:gd name="connsiteX0-11" fmla="*/ 0 w 11118574"/>
              <a:gd name="connsiteY0-12" fmla="*/ 0 h 6289595"/>
              <a:gd name="connsiteX1-13" fmla="*/ 11118574 w 11118574"/>
              <a:gd name="connsiteY1-14" fmla="*/ 0 h 6289595"/>
              <a:gd name="connsiteX2-15" fmla="*/ 2711174 w 11118574"/>
              <a:gd name="connsiteY2-16" fmla="*/ 2885995 h 6289595"/>
              <a:gd name="connsiteX3-17" fmla="*/ 0 w 11118574"/>
              <a:gd name="connsiteY3-18" fmla="*/ 6289595 h 6289595"/>
              <a:gd name="connsiteX4-19" fmla="*/ 0 w 11118574"/>
              <a:gd name="connsiteY4-20" fmla="*/ 0 h 6289595"/>
              <a:gd name="connsiteX0-21" fmla="*/ 0 w 11118574"/>
              <a:gd name="connsiteY0-22" fmla="*/ 0 h 6289595"/>
              <a:gd name="connsiteX1-23" fmla="*/ 11118574 w 11118574"/>
              <a:gd name="connsiteY1-24" fmla="*/ 0 h 6289595"/>
              <a:gd name="connsiteX2-25" fmla="*/ 2711174 w 11118574"/>
              <a:gd name="connsiteY2-26" fmla="*/ 2885995 h 6289595"/>
              <a:gd name="connsiteX3-27" fmla="*/ 0 w 11118574"/>
              <a:gd name="connsiteY3-28" fmla="*/ 6289595 h 6289595"/>
              <a:gd name="connsiteX4-29" fmla="*/ 0 w 11118574"/>
              <a:gd name="connsiteY4-30" fmla="*/ 0 h 6289595"/>
              <a:gd name="connsiteX0-31" fmla="*/ 0 w 11118574"/>
              <a:gd name="connsiteY0-32" fmla="*/ 0 h 6289595"/>
              <a:gd name="connsiteX1-33" fmla="*/ 11118574 w 11118574"/>
              <a:gd name="connsiteY1-34" fmla="*/ 0 h 6289595"/>
              <a:gd name="connsiteX2-35" fmla="*/ 4235174 w 11118574"/>
              <a:gd name="connsiteY2-36" fmla="*/ 2758995 h 6289595"/>
              <a:gd name="connsiteX3-37" fmla="*/ 0 w 11118574"/>
              <a:gd name="connsiteY3-38" fmla="*/ 6289595 h 6289595"/>
              <a:gd name="connsiteX4-39" fmla="*/ 0 w 11118574"/>
              <a:gd name="connsiteY4-40" fmla="*/ 0 h 6289595"/>
              <a:gd name="connsiteX0-41" fmla="*/ 0 w 11118574"/>
              <a:gd name="connsiteY0-42" fmla="*/ 0 h 6289595"/>
              <a:gd name="connsiteX1-43" fmla="*/ 11118574 w 11118574"/>
              <a:gd name="connsiteY1-44" fmla="*/ 0 h 6289595"/>
              <a:gd name="connsiteX2-45" fmla="*/ 4235174 w 11118574"/>
              <a:gd name="connsiteY2-46" fmla="*/ 2758995 h 6289595"/>
              <a:gd name="connsiteX3-47" fmla="*/ 0 w 11118574"/>
              <a:gd name="connsiteY3-48" fmla="*/ 6289595 h 6289595"/>
              <a:gd name="connsiteX4-49" fmla="*/ 0 w 11118574"/>
              <a:gd name="connsiteY4-50" fmla="*/ 0 h 6289595"/>
              <a:gd name="connsiteX0-51" fmla="*/ 0 w 11118574"/>
              <a:gd name="connsiteY0-52" fmla="*/ 0 h 6289595"/>
              <a:gd name="connsiteX1-53" fmla="*/ 11118574 w 11118574"/>
              <a:gd name="connsiteY1-54" fmla="*/ 0 h 6289595"/>
              <a:gd name="connsiteX2-55" fmla="*/ 4235174 w 11118574"/>
              <a:gd name="connsiteY2-56" fmla="*/ 2758995 h 6289595"/>
              <a:gd name="connsiteX3-57" fmla="*/ 0 w 11118574"/>
              <a:gd name="connsiteY3-58" fmla="*/ 6289595 h 6289595"/>
              <a:gd name="connsiteX4-59" fmla="*/ 0 w 11118574"/>
              <a:gd name="connsiteY4-60" fmla="*/ 0 h 6289595"/>
              <a:gd name="connsiteX0-61" fmla="*/ 0 w 11118574"/>
              <a:gd name="connsiteY0-62" fmla="*/ 0 h 6289595"/>
              <a:gd name="connsiteX1-63" fmla="*/ 11118574 w 11118574"/>
              <a:gd name="connsiteY1-64" fmla="*/ 0 h 6289595"/>
              <a:gd name="connsiteX2-65" fmla="*/ 5626100 w 11118574"/>
              <a:gd name="connsiteY2-66" fmla="*/ 2197102 h 6289595"/>
              <a:gd name="connsiteX3-67" fmla="*/ 4235174 w 11118574"/>
              <a:gd name="connsiteY3-68" fmla="*/ 2758995 h 6289595"/>
              <a:gd name="connsiteX4-69" fmla="*/ 0 w 11118574"/>
              <a:gd name="connsiteY4-70" fmla="*/ 6289595 h 6289595"/>
              <a:gd name="connsiteX5" fmla="*/ 0 w 11118574"/>
              <a:gd name="connsiteY5" fmla="*/ 0 h 6289595"/>
              <a:gd name="connsiteX0-71" fmla="*/ 0 w 11118574"/>
              <a:gd name="connsiteY0-72" fmla="*/ 0 h 6289595"/>
              <a:gd name="connsiteX1-73" fmla="*/ 11118574 w 11118574"/>
              <a:gd name="connsiteY1-74" fmla="*/ 0 h 6289595"/>
              <a:gd name="connsiteX2-75" fmla="*/ 5130800 w 11118574"/>
              <a:gd name="connsiteY2-76" fmla="*/ 1206502 h 6289595"/>
              <a:gd name="connsiteX3-77" fmla="*/ 4235174 w 11118574"/>
              <a:gd name="connsiteY3-78" fmla="*/ 2758995 h 6289595"/>
              <a:gd name="connsiteX4-79" fmla="*/ 0 w 11118574"/>
              <a:gd name="connsiteY4-80" fmla="*/ 6289595 h 6289595"/>
              <a:gd name="connsiteX5-81" fmla="*/ 0 w 11118574"/>
              <a:gd name="connsiteY5-82" fmla="*/ 0 h 6289595"/>
              <a:gd name="connsiteX0-83" fmla="*/ 0 w 11118574"/>
              <a:gd name="connsiteY0-84" fmla="*/ 0 h 6289595"/>
              <a:gd name="connsiteX1-85" fmla="*/ 11118574 w 11118574"/>
              <a:gd name="connsiteY1-86" fmla="*/ 0 h 6289595"/>
              <a:gd name="connsiteX2-87" fmla="*/ 4419600 w 11118574"/>
              <a:gd name="connsiteY2-88" fmla="*/ 1828802 h 6289595"/>
              <a:gd name="connsiteX3-89" fmla="*/ 4235174 w 11118574"/>
              <a:gd name="connsiteY3-90" fmla="*/ 2758995 h 6289595"/>
              <a:gd name="connsiteX4-91" fmla="*/ 0 w 11118574"/>
              <a:gd name="connsiteY4-92" fmla="*/ 6289595 h 6289595"/>
              <a:gd name="connsiteX5-93" fmla="*/ 0 w 11118574"/>
              <a:gd name="connsiteY5-94" fmla="*/ 0 h 6289595"/>
              <a:gd name="connsiteX0-95" fmla="*/ 0 w 11118574"/>
              <a:gd name="connsiteY0-96" fmla="*/ 0 h 6289595"/>
              <a:gd name="connsiteX1-97" fmla="*/ 11118574 w 11118574"/>
              <a:gd name="connsiteY1-98" fmla="*/ 0 h 6289595"/>
              <a:gd name="connsiteX2-99" fmla="*/ 4419600 w 11118574"/>
              <a:gd name="connsiteY2-100" fmla="*/ 1828802 h 6289595"/>
              <a:gd name="connsiteX3-101" fmla="*/ 4235174 w 11118574"/>
              <a:gd name="connsiteY3-102" fmla="*/ 2758995 h 6289595"/>
              <a:gd name="connsiteX4-103" fmla="*/ 0 w 11118574"/>
              <a:gd name="connsiteY4-104" fmla="*/ 6289595 h 6289595"/>
              <a:gd name="connsiteX5-105" fmla="*/ 0 w 11118574"/>
              <a:gd name="connsiteY5-106" fmla="*/ 0 h 6289595"/>
              <a:gd name="connsiteX0-107" fmla="*/ 0 w 11118574"/>
              <a:gd name="connsiteY0-108" fmla="*/ 0 h 6289595"/>
              <a:gd name="connsiteX1-109" fmla="*/ 11118574 w 11118574"/>
              <a:gd name="connsiteY1-110" fmla="*/ 0 h 6289595"/>
              <a:gd name="connsiteX2-111" fmla="*/ 5422900 w 11118574"/>
              <a:gd name="connsiteY2-112" fmla="*/ 1371602 h 6289595"/>
              <a:gd name="connsiteX3-113" fmla="*/ 4235174 w 11118574"/>
              <a:gd name="connsiteY3-114" fmla="*/ 2758995 h 6289595"/>
              <a:gd name="connsiteX4-115" fmla="*/ 0 w 11118574"/>
              <a:gd name="connsiteY4-116" fmla="*/ 6289595 h 6289595"/>
              <a:gd name="connsiteX5-117" fmla="*/ 0 w 11118574"/>
              <a:gd name="connsiteY5-118" fmla="*/ 0 h 6289595"/>
              <a:gd name="connsiteX0-119" fmla="*/ 0 w 11118574"/>
              <a:gd name="connsiteY0-120" fmla="*/ 0 h 6289595"/>
              <a:gd name="connsiteX1-121" fmla="*/ 11118574 w 11118574"/>
              <a:gd name="connsiteY1-122" fmla="*/ 0 h 6289595"/>
              <a:gd name="connsiteX2-123" fmla="*/ 5422900 w 11118574"/>
              <a:gd name="connsiteY2-124" fmla="*/ 1371602 h 6289595"/>
              <a:gd name="connsiteX3-125" fmla="*/ 3244574 w 11118574"/>
              <a:gd name="connsiteY3-126" fmla="*/ 2708195 h 6289595"/>
              <a:gd name="connsiteX4-127" fmla="*/ 0 w 11118574"/>
              <a:gd name="connsiteY4-128" fmla="*/ 6289595 h 6289595"/>
              <a:gd name="connsiteX5-129" fmla="*/ 0 w 11118574"/>
              <a:gd name="connsiteY5-130" fmla="*/ 0 h 6289595"/>
              <a:gd name="connsiteX0-131" fmla="*/ 0 w 11118574"/>
              <a:gd name="connsiteY0-132" fmla="*/ 0 h 6289595"/>
              <a:gd name="connsiteX1-133" fmla="*/ 11118574 w 11118574"/>
              <a:gd name="connsiteY1-134" fmla="*/ 0 h 6289595"/>
              <a:gd name="connsiteX2-135" fmla="*/ 5422900 w 11118574"/>
              <a:gd name="connsiteY2-136" fmla="*/ 1371602 h 6289595"/>
              <a:gd name="connsiteX3-137" fmla="*/ 2495274 w 11118574"/>
              <a:gd name="connsiteY3-138" fmla="*/ 2771695 h 6289595"/>
              <a:gd name="connsiteX4-139" fmla="*/ 0 w 11118574"/>
              <a:gd name="connsiteY4-140" fmla="*/ 6289595 h 6289595"/>
              <a:gd name="connsiteX5-141" fmla="*/ 0 w 11118574"/>
              <a:gd name="connsiteY5-142" fmla="*/ 0 h 6289595"/>
              <a:gd name="connsiteX0-143" fmla="*/ 0 w 11118574"/>
              <a:gd name="connsiteY0-144" fmla="*/ 0 h 6289595"/>
              <a:gd name="connsiteX1-145" fmla="*/ 11118574 w 11118574"/>
              <a:gd name="connsiteY1-146" fmla="*/ 0 h 6289595"/>
              <a:gd name="connsiteX2-147" fmla="*/ 5422900 w 11118574"/>
              <a:gd name="connsiteY2-148" fmla="*/ 1371602 h 6289595"/>
              <a:gd name="connsiteX3-149" fmla="*/ 2965174 w 11118574"/>
              <a:gd name="connsiteY3-150" fmla="*/ 3114595 h 6289595"/>
              <a:gd name="connsiteX4-151" fmla="*/ 0 w 11118574"/>
              <a:gd name="connsiteY4-152" fmla="*/ 6289595 h 6289595"/>
              <a:gd name="connsiteX5-153" fmla="*/ 0 w 11118574"/>
              <a:gd name="connsiteY5-154" fmla="*/ 0 h 6289595"/>
              <a:gd name="connsiteX0-155" fmla="*/ 0 w 11118574"/>
              <a:gd name="connsiteY0-156" fmla="*/ 0 h 6289595"/>
              <a:gd name="connsiteX1-157" fmla="*/ 11118574 w 11118574"/>
              <a:gd name="connsiteY1-158" fmla="*/ 0 h 6289595"/>
              <a:gd name="connsiteX2-159" fmla="*/ 5422900 w 11118574"/>
              <a:gd name="connsiteY2-160" fmla="*/ 1371602 h 6289595"/>
              <a:gd name="connsiteX3-161" fmla="*/ 2965174 w 11118574"/>
              <a:gd name="connsiteY3-162" fmla="*/ 3114595 h 6289595"/>
              <a:gd name="connsiteX4-163" fmla="*/ 0 w 11118574"/>
              <a:gd name="connsiteY4-164" fmla="*/ 6289595 h 6289595"/>
              <a:gd name="connsiteX5-165" fmla="*/ 0 w 11118574"/>
              <a:gd name="connsiteY5-166" fmla="*/ 0 h 6289595"/>
              <a:gd name="connsiteX0-167" fmla="*/ 0 w 11118574"/>
              <a:gd name="connsiteY0-168" fmla="*/ 0 h 6289595"/>
              <a:gd name="connsiteX1-169" fmla="*/ 11118574 w 11118574"/>
              <a:gd name="connsiteY1-170" fmla="*/ 0 h 6289595"/>
              <a:gd name="connsiteX2-171" fmla="*/ 4572000 w 11118574"/>
              <a:gd name="connsiteY2-172" fmla="*/ 1803402 h 6289595"/>
              <a:gd name="connsiteX3-173" fmla="*/ 2965174 w 11118574"/>
              <a:gd name="connsiteY3-174" fmla="*/ 3114595 h 6289595"/>
              <a:gd name="connsiteX4-175" fmla="*/ 0 w 11118574"/>
              <a:gd name="connsiteY4-176" fmla="*/ 6289595 h 6289595"/>
              <a:gd name="connsiteX5-177" fmla="*/ 0 w 11118574"/>
              <a:gd name="connsiteY5-178" fmla="*/ 0 h 6289595"/>
              <a:gd name="connsiteX0-179" fmla="*/ 0 w 11118574"/>
              <a:gd name="connsiteY0-180" fmla="*/ 0 h 6289595"/>
              <a:gd name="connsiteX1-181" fmla="*/ 11118574 w 11118574"/>
              <a:gd name="connsiteY1-182" fmla="*/ 0 h 6289595"/>
              <a:gd name="connsiteX2-183" fmla="*/ 4572000 w 11118574"/>
              <a:gd name="connsiteY2-184" fmla="*/ 1803402 h 6289595"/>
              <a:gd name="connsiteX3-185" fmla="*/ 2965174 w 11118574"/>
              <a:gd name="connsiteY3-186" fmla="*/ 3114595 h 6289595"/>
              <a:gd name="connsiteX4-187" fmla="*/ 0 w 11118574"/>
              <a:gd name="connsiteY4-188" fmla="*/ 6289595 h 6289595"/>
              <a:gd name="connsiteX5-189" fmla="*/ 0 w 11118574"/>
              <a:gd name="connsiteY5-190" fmla="*/ 0 h 6289595"/>
              <a:gd name="connsiteX0-191" fmla="*/ 0 w 11118574"/>
              <a:gd name="connsiteY0-192" fmla="*/ 0 h 6289595"/>
              <a:gd name="connsiteX1-193" fmla="*/ 11118574 w 11118574"/>
              <a:gd name="connsiteY1-194" fmla="*/ 0 h 6289595"/>
              <a:gd name="connsiteX2-195" fmla="*/ 4572000 w 11118574"/>
              <a:gd name="connsiteY2-196" fmla="*/ 1803402 h 6289595"/>
              <a:gd name="connsiteX3-197" fmla="*/ 2965174 w 11118574"/>
              <a:gd name="connsiteY3-198" fmla="*/ 3114595 h 6289595"/>
              <a:gd name="connsiteX4-199" fmla="*/ 0 w 11118574"/>
              <a:gd name="connsiteY4-200" fmla="*/ 6289595 h 6289595"/>
              <a:gd name="connsiteX5-201" fmla="*/ 0 w 11118574"/>
              <a:gd name="connsiteY5-202" fmla="*/ 0 h 6289595"/>
              <a:gd name="connsiteX0-203" fmla="*/ 0 w 11118574"/>
              <a:gd name="connsiteY0-204" fmla="*/ 0 h 6289595"/>
              <a:gd name="connsiteX1-205" fmla="*/ 11118574 w 11118574"/>
              <a:gd name="connsiteY1-206" fmla="*/ 0 h 6289595"/>
              <a:gd name="connsiteX2-207" fmla="*/ 4572000 w 11118574"/>
              <a:gd name="connsiteY2-208" fmla="*/ 1803402 h 6289595"/>
              <a:gd name="connsiteX3-209" fmla="*/ 2965174 w 11118574"/>
              <a:gd name="connsiteY3-210" fmla="*/ 3114595 h 6289595"/>
              <a:gd name="connsiteX4-211" fmla="*/ 0 w 11118574"/>
              <a:gd name="connsiteY4-212" fmla="*/ 6289595 h 6289595"/>
              <a:gd name="connsiteX5-213" fmla="*/ 0 w 11118574"/>
              <a:gd name="connsiteY5-214" fmla="*/ 0 h 6289595"/>
              <a:gd name="connsiteX0-215" fmla="*/ 0 w 11118574"/>
              <a:gd name="connsiteY0-216" fmla="*/ 0 h 6289595"/>
              <a:gd name="connsiteX1-217" fmla="*/ 11118574 w 11118574"/>
              <a:gd name="connsiteY1-218" fmla="*/ 0 h 6289595"/>
              <a:gd name="connsiteX2-219" fmla="*/ 4572000 w 11118574"/>
              <a:gd name="connsiteY2-220" fmla="*/ 1803402 h 6289595"/>
              <a:gd name="connsiteX3-221" fmla="*/ 2965174 w 11118574"/>
              <a:gd name="connsiteY3-222" fmla="*/ 3114595 h 6289595"/>
              <a:gd name="connsiteX4-223" fmla="*/ 0 w 11118574"/>
              <a:gd name="connsiteY4-224" fmla="*/ 6289595 h 6289595"/>
              <a:gd name="connsiteX5-225" fmla="*/ 0 w 11118574"/>
              <a:gd name="connsiteY5-226" fmla="*/ 0 h 6289595"/>
              <a:gd name="connsiteX0-227" fmla="*/ 0 w 11118574"/>
              <a:gd name="connsiteY0-228" fmla="*/ 0 h 6289595"/>
              <a:gd name="connsiteX1-229" fmla="*/ 11118574 w 11118574"/>
              <a:gd name="connsiteY1-230" fmla="*/ 0 h 6289595"/>
              <a:gd name="connsiteX2-231" fmla="*/ 4572000 w 11118574"/>
              <a:gd name="connsiteY2-232" fmla="*/ 1803402 h 6289595"/>
              <a:gd name="connsiteX3-233" fmla="*/ 2965174 w 11118574"/>
              <a:gd name="connsiteY3-234" fmla="*/ 3114595 h 6289595"/>
              <a:gd name="connsiteX4-235" fmla="*/ 0 w 11118574"/>
              <a:gd name="connsiteY4-236" fmla="*/ 6289595 h 6289595"/>
              <a:gd name="connsiteX5-237" fmla="*/ 0 w 11118574"/>
              <a:gd name="connsiteY5-238" fmla="*/ 0 h 6289595"/>
              <a:gd name="connsiteX0-239" fmla="*/ 0 w 11118574"/>
              <a:gd name="connsiteY0-240" fmla="*/ 0 h 6289595"/>
              <a:gd name="connsiteX1-241" fmla="*/ 11118574 w 11118574"/>
              <a:gd name="connsiteY1-242" fmla="*/ 0 h 6289595"/>
              <a:gd name="connsiteX2-243" fmla="*/ 4572000 w 11118574"/>
              <a:gd name="connsiteY2-244" fmla="*/ 1803402 h 6289595"/>
              <a:gd name="connsiteX3-245" fmla="*/ 2584174 w 11118574"/>
              <a:gd name="connsiteY3-246" fmla="*/ 4397295 h 6289595"/>
              <a:gd name="connsiteX4-247" fmla="*/ 0 w 11118574"/>
              <a:gd name="connsiteY4-248" fmla="*/ 6289595 h 6289595"/>
              <a:gd name="connsiteX5-249" fmla="*/ 0 w 11118574"/>
              <a:gd name="connsiteY5-250" fmla="*/ 0 h 6289595"/>
              <a:gd name="connsiteX0-251" fmla="*/ 0 w 11118574"/>
              <a:gd name="connsiteY0-252" fmla="*/ 0 h 6289595"/>
              <a:gd name="connsiteX1-253" fmla="*/ 11118574 w 11118574"/>
              <a:gd name="connsiteY1-254" fmla="*/ 0 h 6289595"/>
              <a:gd name="connsiteX2-255" fmla="*/ 4572000 w 11118574"/>
              <a:gd name="connsiteY2-256" fmla="*/ 1803402 h 6289595"/>
              <a:gd name="connsiteX3-257" fmla="*/ 2584174 w 11118574"/>
              <a:gd name="connsiteY3-258" fmla="*/ 4397295 h 6289595"/>
              <a:gd name="connsiteX4-259" fmla="*/ 0 w 11118574"/>
              <a:gd name="connsiteY4-260" fmla="*/ 6289595 h 6289595"/>
              <a:gd name="connsiteX5-261" fmla="*/ 0 w 11118574"/>
              <a:gd name="connsiteY5-262" fmla="*/ 0 h 6289595"/>
              <a:gd name="connsiteX0-263" fmla="*/ 0 w 11118574"/>
              <a:gd name="connsiteY0-264" fmla="*/ 0 h 6521068"/>
              <a:gd name="connsiteX1-265" fmla="*/ 11118574 w 11118574"/>
              <a:gd name="connsiteY1-266" fmla="*/ 0 h 6521068"/>
              <a:gd name="connsiteX2-267" fmla="*/ 4572000 w 11118574"/>
              <a:gd name="connsiteY2-268" fmla="*/ 1803402 h 6521068"/>
              <a:gd name="connsiteX3-269" fmla="*/ 2584174 w 11118574"/>
              <a:gd name="connsiteY3-270" fmla="*/ 4397295 h 6521068"/>
              <a:gd name="connsiteX4-271" fmla="*/ 0 w 11118574"/>
              <a:gd name="connsiteY4-272" fmla="*/ 6289595 h 6521068"/>
              <a:gd name="connsiteX5-273" fmla="*/ 0 w 11118574"/>
              <a:gd name="connsiteY5-274" fmla="*/ 0 h 6521068"/>
              <a:gd name="connsiteX0-275" fmla="*/ 0 w 11118574"/>
              <a:gd name="connsiteY0-276" fmla="*/ 0 h 6521068"/>
              <a:gd name="connsiteX1-277" fmla="*/ 11118574 w 11118574"/>
              <a:gd name="connsiteY1-278" fmla="*/ 0 h 6521068"/>
              <a:gd name="connsiteX2-279" fmla="*/ 4572000 w 11118574"/>
              <a:gd name="connsiteY2-280" fmla="*/ 1803402 h 6521068"/>
              <a:gd name="connsiteX3-281" fmla="*/ 2584174 w 11118574"/>
              <a:gd name="connsiteY3-282" fmla="*/ 4397295 h 6521068"/>
              <a:gd name="connsiteX4-283" fmla="*/ 0 w 11118574"/>
              <a:gd name="connsiteY4-284" fmla="*/ 6289595 h 6521068"/>
              <a:gd name="connsiteX5-285" fmla="*/ 0 w 11118574"/>
              <a:gd name="connsiteY5-286" fmla="*/ 0 h 6521068"/>
              <a:gd name="connsiteX0-287" fmla="*/ 0 w 11118574"/>
              <a:gd name="connsiteY0-288" fmla="*/ 0 h 6410661"/>
              <a:gd name="connsiteX1-289" fmla="*/ 11118574 w 11118574"/>
              <a:gd name="connsiteY1-290" fmla="*/ 0 h 6410661"/>
              <a:gd name="connsiteX2-291" fmla="*/ 4572000 w 11118574"/>
              <a:gd name="connsiteY2-292" fmla="*/ 1803402 h 6410661"/>
              <a:gd name="connsiteX3-293" fmla="*/ 2584174 w 11118574"/>
              <a:gd name="connsiteY3-294" fmla="*/ 4397295 h 6410661"/>
              <a:gd name="connsiteX4-295" fmla="*/ 0 w 11118574"/>
              <a:gd name="connsiteY4-296" fmla="*/ 6289595 h 6410661"/>
              <a:gd name="connsiteX5-297" fmla="*/ 0 w 11118574"/>
              <a:gd name="connsiteY5-298" fmla="*/ 0 h 6410661"/>
              <a:gd name="connsiteX0-299" fmla="*/ 0 w 11118574"/>
              <a:gd name="connsiteY0-300" fmla="*/ 0 h 6375255"/>
              <a:gd name="connsiteX1-301" fmla="*/ 11118574 w 11118574"/>
              <a:gd name="connsiteY1-302" fmla="*/ 0 h 6375255"/>
              <a:gd name="connsiteX2-303" fmla="*/ 5156200 w 11118574"/>
              <a:gd name="connsiteY2-304" fmla="*/ 1600202 h 6375255"/>
              <a:gd name="connsiteX3-305" fmla="*/ 2584174 w 11118574"/>
              <a:gd name="connsiteY3-306" fmla="*/ 4397295 h 6375255"/>
              <a:gd name="connsiteX4-307" fmla="*/ 0 w 11118574"/>
              <a:gd name="connsiteY4-308" fmla="*/ 6289595 h 6375255"/>
              <a:gd name="connsiteX5-309" fmla="*/ 0 w 11118574"/>
              <a:gd name="connsiteY5-310" fmla="*/ 0 h 6375255"/>
              <a:gd name="connsiteX0-311" fmla="*/ 0 w 11118574"/>
              <a:gd name="connsiteY0-312" fmla="*/ 0 h 6453440"/>
              <a:gd name="connsiteX1-313" fmla="*/ 11118574 w 11118574"/>
              <a:gd name="connsiteY1-314" fmla="*/ 0 h 6453440"/>
              <a:gd name="connsiteX2-315" fmla="*/ 5156200 w 11118574"/>
              <a:gd name="connsiteY2-316" fmla="*/ 1600202 h 6453440"/>
              <a:gd name="connsiteX3-317" fmla="*/ 2584174 w 11118574"/>
              <a:gd name="connsiteY3-318" fmla="*/ 4397295 h 6453440"/>
              <a:gd name="connsiteX4-319" fmla="*/ 0 w 11118574"/>
              <a:gd name="connsiteY4-320" fmla="*/ 6289595 h 6453440"/>
              <a:gd name="connsiteX5-321" fmla="*/ 0 w 11118574"/>
              <a:gd name="connsiteY5-322" fmla="*/ 0 h 6453440"/>
              <a:gd name="connsiteX0-323" fmla="*/ 0 w 11118574"/>
              <a:gd name="connsiteY0-324" fmla="*/ 0 h 6443086"/>
              <a:gd name="connsiteX1-325" fmla="*/ 11118574 w 11118574"/>
              <a:gd name="connsiteY1-326" fmla="*/ 0 h 6443086"/>
              <a:gd name="connsiteX2-327" fmla="*/ 5156200 w 11118574"/>
              <a:gd name="connsiteY2-328" fmla="*/ 1600202 h 6443086"/>
              <a:gd name="connsiteX3-329" fmla="*/ 2584174 w 11118574"/>
              <a:gd name="connsiteY3-330" fmla="*/ 4397295 h 6443086"/>
              <a:gd name="connsiteX4-331" fmla="*/ 0 w 11118574"/>
              <a:gd name="connsiteY4-332" fmla="*/ 6289595 h 6443086"/>
              <a:gd name="connsiteX5-333" fmla="*/ 0 w 11118574"/>
              <a:gd name="connsiteY5-334" fmla="*/ 0 h 6443086"/>
              <a:gd name="connsiteX0-335" fmla="*/ 0 w 11118574"/>
              <a:gd name="connsiteY0-336" fmla="*/ 0 h 6478608"/>
              <a:gd name="connsiteX1-337" fmla="*/ 11118574 w 11118574"/>
              <a:gd name="connsiteY1-338" fmla="*/ 0 h 6478608"/>
              <a:gd name="connsiteX2-339" fmla="*/ 5156200 w 11118574"/>
              <a:gd name="connsiteY2-340" fmla="*/ 1600202 h 6478608"/>
              <a:gd name="connsiteX3-341" fmla="*/ 2584174 w 11118574"/>
              <a:gd name="connsiteY3-342" fmla="*/ 4397295 h 6478608"/>
              <a:gd name="connsiteX4-343" fmla="*/ 0 w 11118574"/>
              <a:gd name="connsiteY4-344" fmla="*/ 6403895 h 6478608"/>
              <a:gd name="connsiteX5-345" fmla="*/ 0 w 11118574"/>
              <a:gd name="connsiteY5-346" fmla="*/ 0 h 6478608"/>
              <a:gd name="connsiteX0-347" fmla="*/ 0 w 11118574"/>
              <a:gd name="connsiteY0-348" fmla="*/ 0 h 6492729"/>
              <a:gd name="connsiteX1-349" fmla="*/ 11118574 w 11118574"/>
              <a:gd name="connsiteY1-350" fmla="*/ 0 h 6492729"/>
              <a:gd name="connsiteX2-351" fmla="*/ 5156200 w 11118574"/>
              <a:gd name="connsiteY2-352" fmla="*/ 1600202 h 6492729"/>
              <a:gd name="connsiteX3-353" fmla="*/ 2584174 w 11118574"/>
              <a:gd name="connsiteY3-354" fmla="*/ 4397295 h 6492729"/>
              <a:gd name="connsiteX4-355" fmla="*/ 0 w 11118574"/>
              <a:gd name="connsiteY4-356" fmla="*/ 6403895 h 6492729"/>
              <a:gd name="connsiteX5-357" fmla="*/ 0 w 11118574"/>
              <a:gd name="connsiteY5-358" fmla="*/ 0 h 6492729"/>
              <a:gd name="connsiteX0-359" fmla="*/ 0 w 11118574"/>
              <a:gd name="connsiteY0-360" fmla="*/ 0 h 6475626"/>
              <a:gd name="connsiteX1-361" fmla="*/ 11118574 w 11118574"/>
              <a:gd name="connsiteY1-362" fmla="*/ 0 h 6475626"/>
              <a:gd name="connsiteX2-363" fmla="*/ 5156200 w 11118574"/>
              <a:gd name="connsiteY2-364" fmla="*/ 1600202 h 6475626"/>
              <a:gd name="connsiteX3-365" fmla="*/ 2584174 w 11118574"/>
              <a:gd name="connsiteY3-366" fmla="*/ 4397295 h 6475626"/>
              <a:gd name="connsiteX4-367" fmla="*/ 0 w 11118574"/>
              <a:gd name="connsiteY4-368" fmla="*/ 6403895 h 6475626"/>
              <a:gd name="connsiteX5-369" fmla="*/ 0 w 11118574"/>
              <a:gd name="connsiteY5-370" fmla="*/ 0 h 6475626"/>
              <a:gd name="connsiteX0-371" fmla="*/ 0 w 11118574"/>
              <a:gd name="connsiteY0-372" fmla="*/ 0 h 6479194"/>
              <a:gd name="connsiteX1-373" fmla="*/ 11118574 w 11118574"/>
              <a:gd name="connsiteY1-374" fmla="*/ 0 h 6479194"/>
              <a:gd name="connsiteX2-375" fmla="*/ 5156200 w 11118574"/>
              <a:gd name="connsiteY2-376" fmla="*/ 1600202 h 6479194"/>
              <a:gd name="connsiteX3-377" fmla="*/ 2584174 w 11118574"/>
              <a:gd name="connsiteY3-378" fmla="*/ 4397295 h 6479194"/>
              <a:gd name="connsiteX4-379" fmla="*/ 0 w 11118574"/>
              <a:gd name="connsiteY4-380" fmla="*/ 6403895 h 6479194"/>
              <a:gd name="connsiteX5-381" fmla="*/ 0 w 11118574"/>
              <a:gd name="connsiteY5-382" fmla="*/ 0 h 6479194"/>
              <a:gd name="connsiteX0-383" fmla="*/ 0 w 11626574"/>
              <a:gd name="connsiteY0-384" fmla="*/ 0 h 6479194"/>
              <a:gd name="connsiteX1-385" fmla="*/ 11626574 w 11626574"/>
              <a:gd name="connsiteY1-386" fmla="*/ 38100 h 6479194"/>
              <a:gd name="connsiteX2-387" fmla="*/ 5156200 w 11626574"/>
              <a:gd name="connsiteY2-388" fmla="*/ 1600202 h 6479194"/>
              <a:gd name="connsiteX3-389" fmla="*/ 2584174 w 11626574"/>
              <a:gd name="connsiteY3-390" fmla="*/ 4397295 h 6479194"/>
              <a:gd name="connsiteX4-391" fmla="*/ 0 w 11626574"/>
              <a:gd name="connsiteY4-392" fmla="*/ 6403895 h 6479194"/>
              <a:gd name="connsiteX5-393" fmla="*/ 0 w 11626574"/>
              <a:gd name="connsiteY5-394" fmla="*/ 0 h 6479194"/>
              <a:gd name="connsiteX0-395" fmla="*/ 0 w 11626574"/>
              <a:gd name="connsiteY0-396" fmla="*/ 0 h 6479194"/>
              <a:gd name="connsiteX1-397" fmla="*/ 11626574 w 11626574"/>
              <a:gd name="connsiteY1-398" fmla="*/ 38100 h 6479194"/>
              <a:gd name="connsiteX2-399" fmla="*/ 5156200 w 11626574"/>
              <a:gd name="connsiteY2-400" fmla="*/ 1600202 h 6479194"/>
              <a:gd name="connsiteX3-401" fmla="*/ 2584174 w 11626574"/>
              <a:gd name="connsiteY3-402" fmla="*/ 4397295 h 6479194"/>
              <a:gd name="connsiteX4-403" fmla="*/ 0 w 11626574"/>
              <a:gd name="connsiteY4-404" fmla="*/ 6403895 h 6479194"/>
              <a:gd name="connsiteX5-405" fmla="*/ 0 w 11626574"/>
              <a:gd name="connsiteY5-406" fmla="*/ 0 h 6479194"/>
              <a:gd name="connsiteX0-407" fmla="*/ 0 w 11626574"/>
              <a:gd name="connsiteY0-408" fmla="*/ 0 h 6479194"/>
              <a:gd name="connsiteX1-409" fmla="*/ 11626574 w 11626574"/>
              <a:gd name="connsiteY1-410" fmla="*/ 38100 h 6479194"/>
              <a:gd name="connsiteX2-411" fmla="*/ 5156200 w 11626574"/>
              <a:gd name="connsiteY2-412" fmla="*/ 1600202 h 6479194"/>
              <a:gd name="connsiteX3-413" fmla="*/ 2584174 w 11626574"/>
              <a:gd name="connsiteY3-414" fmla="*/ 4397295 h 6479194"/>
              <a:gd name="connsiteX4-415" fmla="*/ 0 w 11626574"/>
              <a:gd name="connsiteY4-416" fmla="*/ 6403895 h 6479194"/>
              <a:gd name="connsiteX5-417" fmla="*/ 0 w 11626574"/>
              <a:gd name="connsiteY5-418" fmla="*/ 0 h 6479194"/>
              <a:gd name="connsiteX0-419" fmla="*/ 0 w 11626574"/>
              <a:gd name="connsiteY0-420" fmla="*/ 0 h 6479194"/>
              <a:gd name="connsiteX1-421" fmla="*/ 11626574 w 11626574"/>
              <a:gd name="connsiteY1-422" fmla="*/ 38100 h 6479194"/>
              <a:gd name="connsiteX2-423" fmla="*/ 5156200 w 11626574"/>
              <a:gd name="connsiteY2-424" fmla="*/ 1600202 h 6479194"/>
              <a:gd name="connsiteX3-425" fmla="*/ 2584174 w 11626574"/>
              <a:gd name="connsiteY3-426" fmla="*/ 4397295 h 6479194"/>
              <a:gd name="connsiteX4-427" fmla="*/ 0 w 11626574"/>
              <a:gd name="connsiteY4-428" fmla="*/ 6403895 h 6479194"/>
              <a:gd name="connsiteX5-429" fmla="*/ 0 w 11626574"/>
              <a:gd name="connsiteY5-430" fmla="*/ 0 h 6479194"/>
              <a:gd name="connsiteX0-431" fmla="*/ 0 w 11626574"/>
              <a:gd name="connsiteY0-432" fmla="*/ 0 h 6479194"/>
              <a:gd name="connsiteX1-433" fmla="*/ 11626574 w 11626574"/>
              <a:gd name="connsiteY1-434" fmla="*/ 38100 h 6479194"/>
              <a:gd name="connsiteX2-435" fmla="*/ 5156200 w 11626574"/>
              <a:gd name="connsiteY2-436" fmla="*/ 1600202 h 6479194"/>
              <a:gd name="connsiteX3-437" fmla="*/ 2584174 w 11626574"/>
              <a:gd name="connsiteY3-438" fmla="*/ 4397295 h 6479194"/>
              <a:gd name="connsiteX4-439" fmla="*/ 0 w 11626574"/>
              <a:gd name="connsiteY4-440" fmla="*/ 6403895 h 6479194"/>
              <a:gd name="connsiteX5-441" fmla="*/ 0 w 11626574"/>
              <a:gd name="connsiteY5-442" fmla="*/ 0 h 6479194"/>
              <a:gd name="connsiteX0-443" fmla="*/ 0 w 11626574"/>
              <a:gd name="connsiteY0-444" fmla="*/ 0 h 6479194"/>
              <a:gd name="connsiteX1-445" fmla="*/ 11626574 w 11626574"/>
              <a:gd name="connsiteY1-446" fmla="*/ 38100 h 6479194"/>
              <a:gd name="connsiteX2-447" fmla="*/ 5156200 w 11626574"/>
              <a:gd name="connsiteY2-448" fmla="*/ 1600202 h 6479194"/>
              <a:gd name="connsiteX3-449" fmla="*/ 2584174 w 11626574"/>
              <a:gd name="connsiteY3-450" fmla="*/ 4397295 h 6479194"/>
              <a:gd name="connsiteX4-451" fmla="*/ 0 w 11626574"/>
              <a:gd name="connsiteY4-452" fmla="*/ 6403895 h 6479194"/>
              <a:gd name="connsiteX5-453" fmla="*/ 0 w 11626574"/>
              <a:gd name="connsiteY5-454" fmla="*/ 0 h 6479194"/>
              <a:gd name="connsiteX0-455" fmla="*/ 0 w 11626574"/>
              <a:gd name="connsiteY0-456" fmla="*/ 0 h 6479194"/>
              <a:gd name="connsiteX1-457" fmla="*/ 11626574 w 11626574"/>
              <a:gd name="connsiteY1-458" fmla="*/ 38100 h 6479194"/>
              <a:gd name="connsiteX2-459" fmla="*/ 5156200 w 11626574"/>
              <a:gd name="connsiteY2-460" fmla="*/ 1600202 h 6479194"/>
              <a:gd name="connsiteX3-461" fmla="*/ 2584174 w 11626574"/>
              <a:gd name="connsiteY3-462" fmla="*/ 4397295 h 6479194"/>
              <a:gd name="connsiteX4-463" fmla="*/ 0 w 11626574"/>
              <a:gd name="connsiteY4-464" fmla="*/ 6403895 h 6479194"/>
              <a:gd name="connsiteX5-465" fmla="*/ 0 w 11626574"/>
              <a:gd name="connsiteY5-466" fmla="*/ 0 h 6479194"/>
              <a:gd name="connsiteX0-467" fmla="*/ 0 w 11626574"/>
              <a:gd name="connsiteY0-468" fmla="*/ 0 h 6490168"/>
              <a:gd name="connsiteX1-469" fmla="*/ 11626574 w 11626574"/>
              <a:gd name="connsiteY1-470" fmla="*/ 38100 h 6490168"/>
              <a:gd name="connsiteX2-471" fmla="*/ 5753100 w 11626574"/>
              <a:gd name="connsiteY2-472" fmla="*/ 1993902 h 6490168"/>
              <a:gd name="connsiteX3-473" fmla="*/ 2584174 w 11626574"/>
              <a:gd name="connsiteY3-474" fmla="*/ 4397295 h 6490168"/>
              <a:gd name="connsiteX4-475" fmla="*/ 0 w 11626574"/>
              <a:gd name="connsiteY4-476" fmla="*/ 6403895 h 6490168"/>
              <a:gd name="connsiteX5-477" fmla="*/ 0 w 11626574"/>
              <a:gd name="connsiteY5-478" fmla="*/ 0 h 6490168"/>
              <a:gd name="connsiteX0-479" fmla="*/ 0 w 11626574"/>
              <a:gd name="connsiteY0-480" fmla="*/ 0 h 6490168"/>
              <a:gd name="connsiteX1-481" fmla="*/ 11626574 w 11626574"/>
              <a:gd name="connsiteY1-482" fmla="*/ 38100 h 6490168"/>
              <a:gd name="connsiteX2-483" fmla="*/ 5753100 w 11626574"/>
              <a:gd name="connsiteY2-484" fmla="*/ 1993902 h 6490168"/>
              <a:gd name="connsiteX3-485" fmla="*/ 2584174 w 11626574"/>
              <a:gd name="connsiteY3-486" fmla="*/ 4397295 h 6490168"/>
              <a:gd name="connsiteX4-487" fmla="*/ 0 w 11626574"/>
              <a:gd name="connsiteY4-488" fmla="*/ 6403895 h 6490168"/>
              <a:gd name="connsiteX5-489" fmla="*/ 0 w 11626574"/>
              <a:gd name="connsiteY5-490" fmla="*/ 0 h 6490168"/>
              <a:gd name="connsiteX0-491" fmla="*/ 0 w 11626574"/>
              <a:gd name="connsiteY0-492" fmla="*/ 0 h 6403895"/>
              <a:gd name="connsiteX1-493" fmla="*/ 11626574 w 11626574"/>
              <a:gd name="connsiteY1-494" fmla="*/ 38100 h 6403895"/>
              <a:gd name="connsiteX2-495" fmla="*/ 5753100 w 11626574"/>
              <a:gd name="connsiteY2-496" fmla="*/ 1993902 h 6403895"/>
              <a:gd name="connsiteX3-497" fmla="*/ 2584174 w 11626574"/>
              <a:gd name="connsiteY3-498" fmla="*/ 4397295 h 6403895"/>
              <a:gd name="connsiteX4-499" fmla="*/ 0 w 11626574"/>
              <a:gd name="connsiteY4-500" fmla="*/ 6403895 h 6403895"/>
              <a:gd name="connsiteX5-501" fmla="*/ 0 w 11626574"/>
              <a:gd name="connsiteY5-502" fmla="*/ 0 h 6403895"/>
              <a:gd name="connsiteX0-503" fmla="*/ 0 w 11626574"/>
              <a:gd name="connsiteY0-504" fmla="*/ 0 h 6403895"/>
              <a:gd name="connsiteX1-505" fmla="*/ 11626574 w 11626574"/>
              <a:gd name="connsiteY1-506" fmla="*/ 38100 h 6403895"/>
              <a:gd name="connsiteX2-507" fmla="*/ 5753100 w 11626574"/>
              <a:gd name="connsiteY2-508" fmla="*/ 1993902 h 6403895"/>
              <a:gd name="connsiteX3-509" fmla="*/ 2584174 w 11626574"/>
              <a:gd name="connsiteY3-510" fmla="*/ 4397295 h 6403895"/>
              <a:gd name="connsiteX4-511" fmla="*/ 0 w 11626574"/>
              <a:gd name="connsiteY4-512" fmla="*/ 6403895 h 6403895"/>
              <a:gd name="connsiteX5-513" fmla="*/ 0 w 11626574"/>
              <a:gd name="connsiteY5-514" fmla="*/ 0 h 6403895"/>
              <a:gd name="connsiteX0-515" fmla="*/ 0 w 11626574"/>
              <a:gd name="connsiteY0-516" fmla="*/ 0 h 6403895"/>
              <a:gd name="connsiteX1-517" fmla="*/ 11626574 w 11626574"/>
              <a:gd name="connsiteY1-518" fmla="*/ 38100 h 6403895"/>
              <a:gd name="connsiteX2-519" fmla="*/ 5753100 w 11626574"/>
              <a:gd name="connsiteY2-520" fmla="*/ 1993902 h 6403895"/>
              <a:gd name="connsiteX3-521" fmla="*/ 2584174 w 11626574"/>
              <a:gd name="connsiteY3-522" fmla="*/ 4397295 h 6403895"/>
              <a:gd name="connsiteX4-523" fmla="*/ 0 w 11626574"/>
              <a:gd name="connsiteY4-524" fmla="*/ 6403895 h 6403895"/>
              <a:gd name="connsiteX5-525" fmla="*/ 0 w 11626574"/>
              <a:gd name="connsiteY5-526" fmla="*/ 0 h 6403895"/>
              <a:gd name="connsiteX0-527" fmla="*/ 0 w 11626574"/>
              <a:gd name="connsiteY0-528" fmla="*/ 0 h 6403895"/>
              <a:gd name="connsiteX1-529" fmla="*/ 11626574 w 11626574"/>
              <a:gd name="connsiteY1-530" fmla="*/ 38100 h 6403895"/>
              <a:gd name="connsiteX2-531" fmla="*/ 5753100 w 11626574"/>
              <a:gd name="connsiteY2-532" fmla="*/ 1993902 h 6403895"/>
              <a:gd name="connsiteX3-533" fmla="*/ 2584174 w 11626574"/>
              <a:gd name="connsiteY3-534" fmla="*/ 4397295 h 6403895"/>
              <a:gd name="connsiteX4-535" fmla="*/ 0 w 11626574"/>
              <a:gd name="connsiteY4-536" fmla="*/ 6403895 h 6403895"/>
              <a:gd name="connsiteX5-537" fmla="*/ 0 w 11626574"/>
              <a:gd name="connsiteY5-538" fmla="*/ 0 h 6403895"/>
              <a:gd name="connsiteX0-539" fmla="*/ 0 w 11626574"/>
              <a:gd name="connsiteY0-540" fmla="*/ 0 h 6403895"/>
              <a:gd name="connsiteX1-541" fmla="*/ 11626574 w 11626574"/>
              <a:gd name="connsiteY1-542" fmla="*/ 38100 h 6403895"/>
              <a:gd name="connsiteX2-543" fmla="*/ 5753100 w 11626574"/>
              <a:gd name="connsiteY2-544" fmla="*/ 1993902 h 6403895"/>
              <a:gd name="connsiteX3-545" fmla="*/ 2584174 w 11626574"/>
              <a:gd name="connsiteY3-546" fmla="*/ 4397295 h 6403895"/>
              <a:gd name="connsiteX4-547" fmla="*/ 0 w 11626574"/>
              <a:gd name="connsiteY4-548" fmla="*/ 6403895 h 6403895"/>
              <a:gd name="connsiteX5-549" fmla="*/ 0 w 11626574"/>
              <a:gd name="connsiteY5-550" fmla="*/ 0 h 6403895"/>
              <a:gd name="connsiteX0-551" fmla="*/ 0 w 11626574"/>
              <a:gd name="connsiteY0-552" fmla="*/ 0 h 6403895"/>
              <a:gd name="connsiteX1-553" fmla="*/ 11626574 w 11626574"/>
              <a:gd name="connsiteY1-554" fmla="*/ 38100 h 6403895"/>
              <a:gd name="connsiteX2-555" fmla="*/ 5969000 w 11626574"/>
              <a:gd name="connsiteY2-556" fmla="*/ 2171702 h 6403895"/>
              <a:gd name="connsiteX3-557" fmla="*/ 2584174 w 11626574"/>
              <a:gd name="connsiteY3-558" fmla="*/ 4397295 h 6403895"/>
              <a:gd name="connsiteX4-559" fmla="*/ 0 w 11626574"/>
              <a:gd name="connsiteY4-560" fmla="*/ 6403895 h 6403895"/>
              <a:gd name="connsiteX5-561" fmla="*/ 0 w 11626574"/>
              <a:gd name="connsiteY5-562" fmla="*/ 0 h 6403895"/>
              <a:gd name="connsiteX0-563" fmla="*/ 0 w 11626574"/>
              <a:gd name="connsiteY0-564" fmla="*/ 0 h 6403895"/>
              <a:gd name="connsiteX1-565" fmla="*/ 11626574 w 11626574"/>
              <a:gd name="connsiteY1-566" fmla="*/ 38100 h 6403895"/>
              <a:gd name="connsiteX2-567" fmla="*/ 5969000 w 11626574"/>
              <a:gd name="connsiteY2-568" fmla="*/ 2171702 h 6403895"/>
              <a:gd name="connsiteX3-569" fmla="*/ 2584174 w 11626574"/>
              <a:gd name="connsiteY3-570" fmla="*/ 4397295 h 6403895"/>
              <a:gd name="connsiteX4-571" fmla="*/ 0 w 11626574"/>
              <a:gd name="connsiteY4-572" fmla="*/ 6403895 h 6403895"/>
              <a:gd name="connsiteX5-573" fmla="*/ 0 w 11626574"/>
              <a:gd name="connsiteY5-574" fmla="*/ 0 h 6403895"/>
              <a:gd name="connsiteX0-575" fmla="*/ 0 w 11626574"/>
              <a:gd name="connsiteY0-576" fmla="*/ 0 h 6403895"/>
              <a:gd name="connsiteX1-577" fmla="*/ 11626574 w 11626574"/>
              <a:gd name="connsiteY1-578" fmla="*/ 38100 h 6403895"/>
              <a:gd name="connsiteX2-579" fmla="*/ 6273800 w 11626574"/>
              <a:gd name="connsiteY2-580" fmla="*/ 1727202 h 6403895"/>
              <a:gd name="connsiteX3-581" fmla="*/ 2584174 w 11626574"/>
              <a:gd name="connsiteY3-582" fmla="*/ 4397295 h 6403895"/>
              <a:gd name="connsiteX4-583" fmla="*/ 0 w 11626574"/>
              <a:gd name="connsiteY4-584" fmla="*/ 6403895 h 6403895"/>
              <a:gd name="connsiteX5-585" fmla="*/ 0 w 11626574"/>
              <a:gd name="connsiteY5-586" fmla="*/ 0 h 6403895"/>
              <a:gd name="connsiteX0-587" fmla="*/ 0 w 11626574"/>
              <a:gd name="connsiteY0-588" fmla="*/ 0 h 6403895"/>
              <a:gd name="connsiteX1-589" fmla="*/ 11626574 w 11626574"/>
              <a:gd name="connsiteY1-590" fmla="*/ 38100 h 6403895"/>
              <a:gd name="connsiteX2-591" fmla="*/ 6273800 w 11626574"/>
              <a:gd name="connsiteY2-592" fmla="*/ 1727202 h 6403895"/>
              <a:gd name="connsiteX3-593" fmla="*/ 2584174 w 11626574"/>
              <a:gd name="connsiteY3-594" fmla="*/ 4397295 h 6403895"/>
              <a:gd name="connsiteX4-595" fmla="*/ 0 w 11626574"/>
              <a:gd name="connsiteY4-596" fmla="*/ 6403895 h 6403895"/>
              <a:gd name="connsiteX5-597" fmla="*/ 0 w 11626574"/>
              <a:gd name="connsiteY5-598" fmla="*/ 0 h 6403895"/>
              <a:gd name="connsiteX0-599" fmla="*/ 0 w 11550374"/>
              <a:gd name="connsiteY0-600" fmla="*/ 0 h 6403895"/>
              <a:gd name="connsiteX1-601" fmla="*/ 11550374 w 11550374"/>
              <a:gd name="connsiteY1-602" fmla="*/ 0 h 6403895"/>
              <a:gd name="connsiteX2-603" fmla="*/ 6273800 w 11550374"/>
              <a:gd name="connsiteY2-604" fmla="*/ 1727202 h 6403895"/>
              <a:gd name="connsiteX3-605" fmla="*/ 2584174 w 11550374"/>
              <a:gd name="connsiteY3-606" fmla="*/ 4397295 h 6403895"/>
              <a:gd name="connsiteX4-607" fmla="*/ 0 w 11550374"/>
              <a:gd name="connsiteY4-608" fmla="*/ 6403895 h 6403895"/>
              <a:gd name="connsiteX5-609" fmla="*/ 0 w 11550374"/>
              <a:gd name="connsiteY5-610" fmla="*/ 0 h 6403895"/>
              <a:gd name="connsiteX0-611" fmla="*/ 0 w 11550374"/>
              <a:gd name="connsiteY0-612" fmla="*/ 0 h 6403895"/>
              <a:gd name="connsiteX1-613" fmla="*/ 11550374 w 11550374"/>
              <a:gd name="connsiteY1-614" fmla="*/ 0 h 6403895"/>
              <a:gd name="connsiteX2-615" fmla="*/ 6273800 w 11550374"/>
              <a:gd name="connsiteY2-616" fmla="*/ 1727202 h 6403895"/>
              <a:gd name="connsiteX3-617" fmla="*/ 2584174 w 11550374"/>
              <a:gd name="connsiteY3-618" fmla="*/ 4397295 h 6403895"/>
              <a:gd name="connsiteX4-619" fmla="*/ 0 w 11550374"/>
              <a:gd name="connsiteY4-620" fmla="*/ 6403895 h 6403895"/>
              <a:gd name="connsiteX5-621" fmla="*/ 0 w 11550374"/>
              <a:gd name="connsiteY5-622" fmla="*/ 0 h 6403895"/>
              <a:gd name="connsiteX0-623" fmla="*/ 0 w 11550374"/>
              <a:gd name="connsiteY0-624" fmla="*/ 0 h 6403895"/>
              <a:gd name="connsiteX1-625" fmla="*/ 11550374 w 11550374"/>
              <a:gd name="connsiteY1-626" fmla="*/ 0 h 6403895"/>
              <a:gd name="connsiteX2-627" fmla="*/ 6108700 w 11550374"/>
              <a:gd name="connsiteY2-628" fmla="*/ 1663702 h 6403895"/>
              <a:gd name="connsiteX3-629" fmla="*/ 2584174 w 11550374"/>
              <a:gd name="connsiteY3-630" fmla="*/ 4397295 h 6403895"/>
              <a:gd name="connsiteX4-631" fmla="*/ 0 w 11550374"/>
              <a:gd name="connsiteY4-632" fmla="*/ 6403895 h 6403895"/>
              <a:gd name="connsiteX5-633" fmla="*/ 0 w 11550374"/>
              <a:gd name="connsiteY5-634" fmla="*/ 0 h 6403895"/>
              <a:gd name="connsiteX0-635" fmla="*/ 0 w 11550374"/>
              <a:gd name="connsiteY0-636" fmla="*/ 0 h 6403895"/>
              <a:gd name="connsiteX1-637" fmla="*/ 11550374 w 11550374"/>
              <a:gd name="connsiteY1-638" fmla="*/ 0 h 6403895"/>
              <a:gd name="connsiteX2-639" fmla="*/ 6108700 w 11550374"/>
              <a:gd name="connsiteY2-640" fmla="*/ 1663702 h 6403895"/>
              <a:gd name="connsiteX3-641" fmla="*/ 2584174 w 11550374"/>
              <a:gd name="connsiteY3-642" fmla="*/ 4397295 h 6403895"/>
              <a:gd name="connsiteX4-643" fmla="*/ 0 w 11550374"/>
              <a:gd name="connsiteY4-644" fmla="*/ 6403895 h 6403895"/>
              <a:gd name="connsiteX5-645" fmla="*/ 0 w 11550374"/>
              <a:gd name="connsiteY5-646" fmla="*/ 0 h 64038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1550374" h="6403895">
                <a:moveTo>
                  <a:pt x="0" y="0"/>
                </a:moveTo>
                <a:lnTo>
                  <a:pt x="11550374" y="0"/>
                </a:lnTo>
                <a:cubicBezTo>
                  <a:pt x="11362083" y="1181101"/>
                  <a:pt x="11148391" y="558801"/>
                  <a:pt x="6108700" y="1663702"/>
                </a:cubicBezTo>
                <a:cubicBezTo>
                  <a:pt x="2294467" y="2834734"/>
                  <a:pt x="3602291" y="3607263"/>
                  <a:pt x="2584174" y="4397295"/>
                </a:cubicBezTo>
                <a:cubicBezTo>
                  <a:pt x="1566057" y="5187327"/>
                  <a:pt x="2652091" y="6403895"/>
                  <a:pt x="0" y="64038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39" name="文本框 22"/>
          <p:cNvSpPr txBox="1">
            <a:spLocks noChangeArrowheads="1"/>
          </p:cNvSpPr>
          <p:nvPr/>
        </p:nvSpPr>
        <p:spPr bwMode="auto">
          <a:xfrm>
            <a:off x="3564302" y="661597"/>
            <a:ext cx="513574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lvl="0" algn="ctr" defTabSz="914400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 Regular" charset="-122"/>
              </a:rPr>
              <a:t>技术架构图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ea typeface="Microsoft YaHei Regular" charset="-122"/>
            </a:endParaRPr>
          </a:p>
        </p:txBody>
      </p:sp>
      <p:sp>
        <p:nvSpPr>
          <p:cNvPr id="70" name="矩形 11"/>
          <p:cNvSpPr/>
          <p:nvPr/>
        </p:nvSpPr>
        <p:spPr>
          <a:xfrm rot="5400000">
            <a:off x="10198023" y="-514644"/>
            <a:ext cx="1479333" cy="2508622"/>
          </a:xfrm>
          <a:custGeom>
            <a:avLst/>
            <a:gdLst>
              <a:gd name="connsiteX0" fmla="*/ 0 w 3234335"/>
              <a:gd name="connsiteY0" fmla="*/ 0 h 5565914"/>
              <a:gd name="connsiteX1" fmla="*/ 3234335 w 3234335"/>
              <a:gd name="connsiteY1" fmla="*/ 0 h 5565914"/>
              <a:gd name="connsiteX2" fmla="*/ 3234335 w 3234335"/>
              <a:gd name="connsiteY2" fmla="*/ 5565914 h 5565914"/>
              <a:gd name="connsiteX3" fmla="*/ 0 w 3234335"/>
              <a:gd name="connsiteY3" fmla="*/ 5565914 h 5565914"/>
              <a:gd name="connsiteX4" fmla="*/ 0 w 3234335"/>
              <a:gd name="connsiteY4" fmla="*/ 0 h 5565914"/>
              <a:gd name="connsiteX0-1" fmla="*/ 0 w 3606868"/>
              <a:gd name="connsiteY0-2" fmla="*/ 0 h 6774316"/>
              <a:gd name="connsiteX1-3" fmla="*/ 3234335 w 3606868"/>
              <a:gd name="connsiteY1-4" fmla="*/ 0 h 6774316"/>
              <a:gd name="connsiteX2-5" fmla="*/ 3234335 w 3606868"/>
              <a:gd name="connsiteY2-6" fmla="*/ 5565914 h 6774316"/>
              <a:gd name="connsiteX3-7" fmla="*/ 0 w 3606868"/>
              <a:gd name="connsiteY3-8" fmla="*/ 5565914 h 6774316"/>
              <a:gd name="connsiteX4-9" fmla="*/ 0 w 3606868"/>
              <a:gd name="connsiteY4-10" fmla="*/ 0 h 6774316"/>
              <a:gd name="connsiteX0-11" fmla="*/ 0 w 3234335"/>
              <a:gd name="connsiteY0-12" fmla="*/ 0 h 5833155"/>
              <a:gd name="connsiteX1-13" fmla="*/ 3234335 w 3234335"/>
              <a:gd name="connsiteY1-14" fmla="*/ 0 h 5833155"/>
              <a:gd name="connsiteX2-15" fmla="*/ 2370735 w 3234335"/>
              <a:gd name="connsiteY2-16" fmla="*/ 4054614 h 5833155"/>
              <a:gd name="connsiteX3-17" fmla="*/ 0 w 3234335"/>
              <a:gd name="connsiteY3-18" fmla="*/ 5565914 h 5833155"/>
              <a:gd name="connsiteX4-19" fmla="*/ 0 w 3234335"/>
              <a:gd name="connsiteY4-20" fmla="*/ 0 h 5833155"/>
              <a:gd name="connsiteX0-21" fmla="*/ 0 w 3372576"/>
              <a:gd name="connsiteY0-22" fmla="*/ 0 h 5570025"/>
              <a:gd name="connsiteX1-23" fmla="*/ 3234335 w 3372576"/>
              <a:gd name="connsiteY1-24" fmla="*/ 0 h 5570025"/>
              <a:gd name="connsiteX2-25" fmla="*/ 2878735 w 3372576"/>
              <a:gd name="connsiteY2-26" fmla="*/ 3064014 h 5570025"/>
              <a:gd name="connsiteX3-27" fmla="*/ 0 w 3372576"/>
              <a:gd name="connsiteY3-28" fmla="*/ 5565914 h 5570025"/>
              <a:gd name="connsiteX4-29" fmla="*/ 0 w 3372576"/>
              <a:gd name="connsiteY4-30" fmla="*/ 0 h 5570025"/>
              <a:gd name="connsiteX0-31" fmla="*/ 0 w 3503224"/>
              <a:gd name="connsiteY0-32" fmla="*/ 0 h 5570025"/>
              <a:gd name="connsiteX1-33" fmla="*/ 3234335 w 3503224"/>
              <a:gd name="connsiteY1-34" fmla="*/ 0 h 5570025"/>
              <a:gd name="connsiteX2-35" fmla="*/ 2878735 w 3503224"/>
              <a:gd name="connsiteY2-36" fmla="*/ 3064014 h 5570025"/>
              <a:gd name="connsiteX3-37" fmla="*/ 0 w 3503224"/>
              <a:gd name="connsiteY3-38" fmla="*/ 5565914 h 5570025"/>
              <a:gd name="connsiteX4-39" fmla="*/ 0 w 3503224"/>
              <a:gd name="connsiteY4-40" fmla="*/ 0 h 5570025"/>
              <a:gd name="connsiteX0-41" fmla="*/ 0 w 3497824"/>
              <a:gd name="connsiteY0-42" fmla="*/ 0 h 5584307"/>
              <a:gd name="connsiteX1-43" fmla="*/ 3234335 w 3497824"/>
              <a:gd name="connsiteY1-44" fmla="*/ 0 h 5584307"/>
              <a:gd name="connsiteX2-45" fmla="*/ 2866035 w 3497824"/>
              <a:gd name="connsiteY2-46" fmla="*/ 3229114 h 5584307"/>
              <a:gd name="connsiteX3-47" fmla="*/ 0 w 3497824"/>
              <a:gd name="connsiteY3-48" fmla="*/ 5565914 h 5584307"/>
              <a:gd name="connsiteX4-49" fmla="*/ 0 w 3497824"/>
              <a:gd name="connsiteY4-50" fmla="*/ 0 h 5584307"/>
              <a:gd name="connsiteX0-51" fmla="*/ 0 w 3450340"/>
              <a:gd name="connsiteY0-52" fmla="*/ 0 h 5573705"/>
              <a:gd name="connsiteX1-53" fmla="*/ 3234335 w 3450340"/>
              <a:gd name="connsiteY1-54" fmla="*/ 0 h 5573705"/>
              <a:gd name="connsiteX2-55" fmla="*/ 2866035 w 3450340"/>
              <a:gd name="connsiteY2-56" fmla="*/ 3229114 h 5573705"/>
              <a:gd name="connsiteX3-57" fmla="*/ 0 w 3450340"/>
              <a:gd name="connsiteY3-58" fmla="*/ 5565914 h 5573705"/>
              <a:gd name="connsiteX4-59" fmla="*/ 0 w 3450340"/>
              <a:gd name="connsiteY4-60" fmla="*/ 0 h 5573705"/>
              <a:gd name="connsiteX0-61" fmla="*/ 0 w 3647074"/>
              <a:gd name="connsiteY0-62" fmla="*/ 0 h 5565914"/>
              <a:gd name="connsiteX1-63" fmla="*/ 3234335 w 3647074"/>
              <a:gd name="connsiteY1-64" fmla="*/ 0 h 5565914"/>
              <a:gd name="connsiteX2-65" fmla="*/ 2866035 w 3647074"/>
              <a:gd name="connsiteY2-66" fmla="*/ 3229114 h 5565914"/>
              <a:gd name="connsiteX3-67" fmla="*/ 0 w 3647074"/>
              <a:gd name="connsiteY3-68" fmla="*/ 5565914 h 5565914"/>
              <a:gd name="connsiteX4-69" fmla="*/ 0 w 3647074"/>
              <a:gd name="connsiteY4-70" fmla="*/ 0 h 5565914"/>
              <a:gd name="connsiteX0-71" fmla="*/ 0 w 3652071"/>
              <a:gd name="connsiteY0-72" fmla="*/ 0 h 5565914"/>
              <a:gd name="connsiteX1-73" fmla="*/ 3234335 w 3652071"/>
              <a:gd name="connsiteY1-74" fmla="*/ 0 h 5565914"/>
              <a:gd name="connsiteX2-75" fmla="*/ 2866035 w 3652071"/>
              <a:gd name="connsiteY2-76" fmla="*/ 3229114 h 5565914"/>
              <a:gd name="connsiteX3-77" fmla="*/ 0 w 3652071"/>
              <a:gd name="connsiteY3-78" fmla="*/ 5565914 h 5565914"/>
              <a:gd name="connsiteX4-79" fmla="*/ 0 w 3652071"/>
              <a:gd name="connsiteY4-80" fmla="*/ 0 h 5565914"/>
              <a:gd name="connsiteX0-81" fmla="*/ 0 w 3382784"/>
              <a:gd name="connsiteY0-82" fmla="*/ 0 h 5565914"/>
              <a:gd name="connsiteX1-83" fmla="*/ 3234335 w 3382784"/>
              <a:gd name="connsiteY1-84" fmla="*/ 0 h 5565914"/>
              <a:gd name="connsiteX2-85" fmla="*/ 2116735 w 3382784"/>
              <a:gd name="connsiteY2-86" fmla="*/ 4270514 h 5565914"/>
              <a:gd name="connsiteX3-87" fmla="*/ 0 w 3382784"/>
              <a:gd name="connsiteY3-88" fmla="*/ 5565914 h 5565914"/>
              <a:gd name="connsiteX4-89" fmla="*/ 0 w 3382784"/>
              <a:gd name="connsiteY4-90" fmla="*/ 0 h 5565914"/>
              <a:gd name="connsiteX0-91" fmla="*/ 0 w 3372611"/>
              <a:gd name="connsiteY0-92" fmla="*/ 0 h 5565914"/>
              <a:gd name="connsiteX1-93" fmla="*/ 3234335 w 3372611"/>
              <a:gd name="connsiteY1-94" fmla="*/ 0 h 5565914"/>
              <a:gd name="connsiteX2-95" fmla="*/ 2116735 w 3372611"/>
              <a:gd name="connsiteY2-96" fmla="*/ 4270514 h 5565914"/>
              <a:gd name="connsiteX3-97" fmla="*/ 0 w 3372611"/>
              <a:gd name="connsiteY3-98" fmla="*/ 5565914 h 5565914"/>
              <a:gd name="connsiteX4-99" fmla="*/ 0 w 3372611"/>
              <a:gd name="connsiteY4-100" fmla="*/ 0 h 5565914"/>
              <a:gd name="connsiteX0-101" fmla="*/ 0 w 3398585"/>
              <a:gd name="connsiteY0-102" fmla="*/ 0 h 5568195"/>
              <a:gd name="connsiteX1-103" fmla="*/ 3234335 w 3398585"/>
              <a:gd name="connsiteY1-104" fmla="*/ 0 h 5568195"/>
              <a:gd name="connsiteX2-105" fmla="*/ 2116735 w 3398585"/>
              <a:gd name="connsiteY2-106" fmla="*/ 4270514 h 5568195"/>
              <a:gd name="connsiteX3-107" fmla="*/ 0 w 3398585"/>
              <a:gd name="connsiteY3-108" fmla="*/ 5565914 h 5568195"/>
              <a:gd name="connsiteX4-109" fmla="*/ 0 w 3398585"/>
              <a:gd name="connsiteY4-110" fmla="*/ 0 h 5568195"/>
              <a:gd name="connsiteX0-111" fmla="*/ 0 w 3439671"/>
              <a:gd name="connsiteY0-112" fmla="*/ 0 h 5566368"/>
              <a:gd name="connsiteX1-113" fmla="*/ 3234335 w 3439671"/>
              <a:gd name="connsiteY1-114" fmla="*/ 0 h 5566368"/>
              <a:gd name="connsiteX2-115" fmla="*/ 2281835 w 3439671"/>
              <a:gd name="connsiteY2-116" fmla="*/ 4219714 h 5566368"/>
              <a:gd name="connsiteX3-117" fmla="*/ 0 w 3439671"/>
              <a:gd name="connsiteY3-118" fmla="*/ 5565914 h 5566368"/>
              <a:gd name="connsiteX4-119" fmla="*/ 0 w 3439671"/>
              <a:gd name="connsiteY4-120" fmla="*/ 0 h 5566368"/>
              <a:gd name="connsiteX0-121" fmla="*/ 0 w 3439671"/>
              <a:gd name="connsiteY0-122" fmla="*/ 0 h 5565914"/>
              <a:gd name="connsiteX1-123" fmla="*/ 3234335 w 3439671"/>
              <a:gd name="connsiteY1-124" fmla="*/ 0 h 5565914"/>
              <a:gd name="connsiteX2-125" fmla="*/ 2281835 w 3439671"/>
              <a:gd name="connsiteY2-126" fmla="*/ 4219714 h 5565914"/>
              <a:gd name="connsiteX3-127" fmla="*/ 0 w 3439671"/>
              <a:gd name="connsiteY3-128" fmla="*/ 5565914 h 5565914"/>
              <a:gd name="connsiteX4-129" fmla="*/ 0 w 3439671"/>
              <a:gd name="connsiteY4-130" fmla="*/ 0 h 5565914"/>
              <a:gd name="connsiteX0-131" fmla="*/ 0 w 3422012"/>
              <a:gd name="connsiteY0-132" fmla="*/ 0 h 5565914"/>
              <a:gd name="connsiteX1-133" fmla="*/ 3234335 w 3422012"/>
              <a:gd name="connsiteY1-134" fmla="*/ 0 h 5565914"/>
              <a:gd name="connsiteX2-135" fmla="*/ 2281835 w 3422012"/>
              <a:gd name="connsiteY2-136" fmla="*/ 4219714 h 5565914"/>
              <a:gd name="connsiteX3-137" fmla="*/ 0 w 3422012"/>
              <a:gd name="connsiteY3-138" fmla="*/ 5565914 h 5565914"/>
              <a:gd name="connsiteX4-139" fmla="*/ 0 w 3422012"/>
              <a:gd name="connsiteY4-140" fmla="*/ 0 h 5565914"/>
              <a:gd name="connsiteX0-141" fmla="*/ 0 w 3539248"/>
              <a:gd name="connsiteY0-142" fmla="*/ 0 h 5565914"/>
              <a:gd name="connsiteX1-143" fmla="*/ 3234335 w 3539248"/>
              <a:gd name="connsiteY1-144" fmla="*/ 0 h 5565914"/>
              <a:gd name="connsiteX2-145" fmla="*/ 2281835 w 3539248"/>
              <a:gd name="connsiteY2-146" fmla="*/ 4219714 h 5565914"/>
              <a:gd name="connsiteX3-147" fmla="*/ 0 w 3539248"/>
              <a:gd name="connsiteY3-148" fmla="*/ 5565914 h 5565914"/>
              <a:gd name="connsiteX4-149" fmla="*/ 0 w 3539248"/>
              <a:gd name="connsiteY4-150" fmla="*/ 0 h 5565914"/>
              <a:gd name="connsiteX0-151" fmla="*/ 0 w 3508223"/>
              <a:gd name="connsiteY0-152" fmla="*/ 0 h 5565914"/>
              <a:gd name="connsiteX1-153" fmla="*/ 3234335 w 3508223"/>
              <a:gd name="connsiteY1-154" fmla="*/ 0 h 5565914"/>
              <a:gd name="connsiteX2-155" fmla="*/ 2281835 w 3508223"/>
              <a:gd name="connsiteY2-156" fmla="*/ 4219714 h 5565914"/>
              <a:gd name="connsiteX3-157" fmla="*/ 0 w 3508223"/>
              <a:gd name="connsiteY3-158" fmla="*/ 5565914 h 5565914"/>
              <a:gd name="connsiteX4-159" fmla="*/ 0 w 3508223"/>
              <a:gd name="connsiteY4-160" fmla="*/ 0 h 5565914"/>
              <a:gd name="connsiteX0-161" fmla="*/ 0 w 3436628"/>
              <a:gd name="connsiteY0-162" fmla="*/ 0 h 5565914"/>
              <a:gd name="connsiteX1-163" fmla="*/ 3234335 w 3436628"/>
              <a:gd name="connsiteY1-164" fmla="*/ 0 h 5565914"/>
              <a:gd name="connsiteX2-165" fmla="*/ 2281835 w 3436628"/>
              <a:gd name="connsiteY2-166" fmla="*/ 4219714 h 5565914"/>
              <a:gd name="connsiteX3-167" fmla="*/ 0 w 3436628"/>
              <a:gd name="connsiteY3-168" fmla="*/ 5565914 h 5565914"/>
              <a:gd name="connsiteX4-169" fmla="*/ 0 w 3436628"/>
              <a:gd name="connsiteY4-170" fmla="*/ 0 h 5565914"/>
              <a:gd name="connsiteX0-171" fmla="*/ 0 w 3436628"/>
              <a:gd name="connsiteY0-172" fmla="*/ 0 h 5565919"/>
              <a:gd name="connsiteX1-173" fmla="*/ 3234335 w 3436628"/>
              <a:gd name="connsiteY1-174" fmla="*/ 0 h 5565919"/>
              <a:gd name="connsiteX2-175" fmla="*/ 2281835 w 3436628"/>
              <a:gd name="connsiteY2-176" fmla="*/ 4219714 h 5565919"/>
              <a:gd name="connsiteX3-177" fmla="*/ 0 w 3436628"/>
              <a:gd name="connsiteY3-178" fmla="*/ 5565914 h 5565919"/>
              <a:gd name="connsiteX4-179" fmla="*/ 0 w 3436628"/>
              <a:gd name="connsiteY4-180" fmla="*/ 0 h 5565919"/>
              <a:gd name="connsiteX0-181" fmla="*/ 0 w 3436628"/>
              <a:gd name="connsiteY0-182" fmla="*/ 0 h 5565914"/>
              <a:gd name="connsiteX1-183" fmla="*/ 3234335 w 3436628"/>
              <a:gd name="connsiteY1-184" fmla="*/ 0 h 5565914"/>
              <a:gd name="connsiteX2-185" fmla="*/ 2281835 w 3436628"/>
              <a:gd name="connsiteY2-186" fmla="*/ 4219714 h 5565914"/>
              <a:gd name="connsiteX3-187" fmla="*/ 0 w 3436628"/>
              <a:gd name="connsiteY3-188" fmla="*/ 5565914 h 5565914"/>
              <a:gd name="connsiteX4-189" fmla="*/ 0 w 3436628"/>
              <a:gd name="connsiteY4-190" fmla="*/ 0 h 5565914"/>
              <a:gd name="connsiteX0-191" fmla="*/ 0 w 3442753"/>
              <a:gd name="connsiteY0-192" fmla="*/ 0 h 5565914"/>
              <a:gd name="connsiteX1-193" fmla="*/ 3234335 w 3442753"/>
              <a:gd name="connsiteY1-194" fmla="*/ 0 h 5565914"/>
              <a:gd name="connsiteX2-195" fmla="*/ 2281835 w 3442753"/>
              <a:gd name="connsiteY2-196" fmla="*/ 4219714 h 5565914"/>
              <a:gd name="connsiteX3-197" fmla="*/ 0 w 3442753"/>
              <a:gd name="connsiteY3-198" fmla="*/ 5565914 h 5565914"/>
              <a:gd name="connsiteX4-199" fmla="*/ 0 w 3442753"/>
              <a:gd name="connsiteY4-200" fmla="*/ 0 h 5565914"/>
              <a:gd name="connsiteX0-201" fmla="*/ 0 w 3448379"/>
              <a:gd name="connsiteY0-202" fmla="*/ 0 h 5565914"/>
              <a:gd name="connsiteX1-203" fmla="*/ 3234335 w 3448379"/>
              <a:gd name="connsiteY1-204" fmla="*/ 0 h 5565914"/>
              <a:gd name="connsiteX2-205" fmla="*/ 2281835 w 3448379"/>
              <a:gd name="connsiteY2-206" fmla="*/ 4219714 h 5565914"/>
              <a:gd name="connsiteX3-207" fmla="*/ 0 w 3448379"/>
              <a:gd name="connsiteY3-208" fmla="*/ 5565914 h 5565914"/>
              <a:gd name="connsiteX4-209" fmla="*/ 0 w 3448379"/>
              <a:gd name="connsiteY4-210" fmla="*/ 0 h 5565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48379" h="5565914">
                <a:moveTo>
                  <a:pt x="0" y="0"/>
                </a:moveTo>
                <a:lnTo>
                  <a:pt x="3234335" y="0"/>
                </a:lnTo>
                <a:cubicBezTo>
                  <a:pt x="3589935" y="991705"/>
                  <a:pt x="3640735" y="3024809"/>
                  <a:pt x="2281835" y="4219714"/>
                </a:cubicBezTo>
                <a:cubicBezTo>
                  <a:pt x="922935" y="5414619"/>
                  <a:pt x="595512" y="5413514"/>
                  <a:pt x="0" y="556591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583B3-98EC-914D-9E75-95144463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92" y="1184817"/>
            <a:ext cx="5604041" cy="52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-18143"/>
            <a:ext cx="12172524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96686" y="609600"/>
            <a:ext cx="10784114" cy="56025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14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87747" y="2639750"/>
            <a:ext cx="6816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effectLst>
                  <a:outerShdw blurRad="50800" dist="63500" algn="l" rotWithShape="0">
                    <a:srgbClr val="1C1A3E">
                      <a:alpha val="49000"/>
                    </a:srgbClr>
                  </a:outerShdw>
                </a:effectLst>
                <a:latin typeface="FangSong Regular"/>
                <a:cs typeface="+mn-ea"/>
                <a:sym typeface="+mn-lt"/>
              </a:rPr>
              <a:t>期待与您合作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90994" y="4602377"/>
            <a:ext cx="2410012" cy="640026"/>
            <a:chOff x="5019487" y="4630952"/>
            <a:chExt cx="2410012" cy="640026"/>
          </a:xfrm>
        </p:grpSpPr>
        <p:sp>
          <p:nvSpPr>
            <p:cNvPr id="22" name="矩形: 圆角 34"/>
            <p:cNvSpPr/>
            <p:nvPr/>
          </p:nvSpPr>
          <p:spPr>
            <a:xfrm>
              <a:off x="5668340" y="4754115"/>
              <a:ext cx="1761159" cy="3937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sx="102000" sy="102000" algn="ctr" rotWithShape="0">
                <a:srgbClr val="5B78CC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www.oxcoder.com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5019487" y="4630952"/>
              <a:ext cx="526571" cy="640026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5246216" y="1294686"/>
            <a:ext cx="1699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63500" algn="l" rotWithShape="0">
                    <a:srgbClr val="1C1A3E">
                      <a:alpha val="49000"/>
                    </a:srgbClr>
                  </a:outerShdw>
                </a:effectLst>
                <a:latin typeface="FangSong Regular"/>
                <a:cs typeface="+mn-ea"/>
                <a:sym typeface="+mn-lt"/>
              </a:rPr>
              <a:t>猿圈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8" cstate="email">
            <a:alphaModFix amt="85000"/>
          </a:blip>
          <a:stretch>
            <a:fillRect/>
          </a:stretch>
        </p:blipFill>
        <p:spPr>
          <a:xfrm>
            <a:off x="6828028" y="0"/>
            <a:ext cx="5363972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54082" y="1905624"/>
            <a:ext cx="5202174" cy="1152546"/>
            <a:chOff x="954082" y="1890647"/>
            <a:chExt cx="5202174" cy="1152546"/>
          </a:xfrm>
        </p:grpSpPr>
        <p:grpSp>
          <p:nvGrpSpPr>
            <p:cNvPr id="27" name="PA-组合 31"/>
            <p:cNvGrpSpPr/>
            <p:nvPr>
              <p:custDataLst>
                <p:tags r:id="rId20"/>
              </p:custDataLst>
            </p:nvPr>
          </p:nvGrpSpPr>
          <p:grpSpPr>
            <a:xfrm>
              <a:off x="954082" y="2147161"/>
              <a:ext cx="639518" cy="639518"/>
              <a:chOff x="2959100" y="1866900"/>
              <a:chExt cx="1536700" cy="1536700"/>
            </a:xfrm>
          </p:grpSpPr>
          <p:sp>
            <p:nvSpPr>
              <p:cNvPr id="28" name="PA-椭圆 32"/>
              <p:cNvSpPr/>
              <p:nvPr>
                <p:custDataLst>
                  <p:tags r:id="rId24"/>
                </p:custDataLst>
              </p:nvPr>
            </p:nvSpPr>
            <p:spPr>
              <a:xfrm>
                <a:off x="2959100" y="1866900"/>
                <a:ext cx="1536700" cy="1536700"/>
              </a:xfrm>
              <a:prstGeom prst="ellipse">
                <a:avLst/>
              </a:prstGeom>
              <a:solidFill>
                <a:srgbClr val="1818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9" name="PA-椭圆 2"/>
              <p:cNvSpPr/>
              <p:nvPr>
                <p:custDataLst>
                  <p:tags r:id="rId25"/>
                </p:custDataLst>
              </p:nvPr>
            </p:nvSpPr>
            <p:spPr>
              <a:xfrm>
                <a:off x="3361590" y="2407475"/>
                <a:ext cx="731720" cy="455550"/>
              </a:xfrm>
              <a:custGeom>
                <a:avLst/>
                <a:gdLst>
                  <a:gd name="connsiteX0" fmla="*/ 284157 w 607639"/>
                  <a:gd name="connsiteY0" fmla="*/ 258998 h 378301"/>
                  <a:gd name="connsiteX1" fmla="*/ 274010 w 607639"/>
                  <a:gd name="connsiteY1" fmla="*/ 269127 h 378301"/>
                  <a:gd name="connsiteX2" fmla="*/ 284157 w 607639"/>
                  <a:gd name="connsiteY2" fmla="*/ 279345 h 378301"/>
                  <a:gd name="connsiteX3" fmla="*/ 429684 w 607639"/>
                  <a:gd name="connsiteY3" fmla="*/ 279345 h 378301"/>
                  <a:gd name="connsiteX4" fmla="*/ 439831 w 607639"/>
                  <a:gd name="connsiteY4" fmla="*/ 269127 h 378301"/>
                  <a:gd name="connsiteX5" fmla="*/ 429684 w 607639"/>
                  <a:gd name="connsiteY5" fmla="*/ 258998 h 378301"/>
                  <a:gd name="connsiteX6" fmla="*/ 284157 w 607639"/>
                  <a:gd name="connsiteY6" fmla="*/ 241051 h 378301"/>
                  <a:gd name="connsiteX7" fmla="*/ 429684 w 607639"/>
                  <a:gd name="connsiteY7" fmla="*/ 241051 h 378301"/>
                  <a:gd name="connsiteX8" fmla="*/ 457899 w 607639"/>
                  <a:gd name="connsiteY8" fmla="*/ 269127 h 378301"/>
                  <a:gd name="connsiteX9" fmla="*/ 429684 w 607639"/>
                  <a:gd name="connsiteY9" fmla="*/ 297292 h 378301"/>
                  <a:gd name="connsiteX10" fmla="*/ 284157 w 607639"/>
                  <a:gd name="connsiteY10" fmla="*/ 297292 h 378301"/>
                  <a:gd name="connsiteX11" fmla="*/ 255941 w 607639"/>
                  <a:gd name="connsiteY11" fmla="*/ 269127 h 378301"/>
                  <a:gd name="connsiteX12" fmla="*/ 284157 w 607639"/>
                  <a:gd name="connsiteY12" fmla="*/ 241051 h 378301"/>
                  <a:gd name="connsiteX13" fmla="*/ 131013 w 607639"/>
                  <a:gd name="connsiteY13" fmla="*/ 231093 h 378301"/>
                  <a:gd name="connsiteX14" fmla="*/ 122556 w 607639"/>
                  <a:gd name="connsiteY14" fmla="*/ 233759 h 378301"/>
                  <a:gd name="connsiteX15" fmla="*/ 122556 w 607639"/>
                  <a:gd name="connsiteY15" fmla="*/ 301298 h 378301"/>
                  <a:gd name="connsiteX16" fmla="*/ 134217 w 607639"/>
                  <a:gd name="connsiteY16" fmla="*/ 297655 h 378301"/>
                  <a:gd name="connsiteX17" fmla="*/ 139558 w 607639"/>
                  <a:gd name="connsiteY17" fmla="*/ 297655 h 378301"/>
                  <a:gd name="connsiteX18" fmla="*/ 151575 w 607639"/>
                  <a:gd name="connsiteY18" fmla="*/ 301387 h 378301"/>
                  <a:gd name="connsiteX19" fmla="*/ 151575 w 607639"/>
                  <a:gd name="connsiteY19" fmla="*/ 233759 h 378301"/>
                  <a:gd name="connsiteX20" fmla="*/ 142763 w 607639"/>
                  <a:gd name="connsiteY20" fmla="*/ 231093 h 378301"/>
                  <a:gd name="connsiteX21" fmla="*/ 131013 w 607639"/>
                  <a:gd name="connsiteY21" fmla="*/ 231093 h 378301"/>
                  <a:gd name="connsiteX22" fmla="*/ 188428 w 607639"/>
                  <a:gd name="connsiteY22" fmla="*/ 214475 h 378301"/>
                  <a:gd name="connsiteX23" fmla="*/ 183354 w 607639"/>
                  <a:gd name="connsiteY23" fmla="*/ 219185 h 378301"/>
                  <a:gd name="connsiteX24" fmla="*/ 169646 w 607639"/>
                  <a:gd name="connsiteY24" fmla="*/ 231182 h 378301"/>
                  <a:gd name="connsiteX25" fmla="*/ 169646 w 607639"/>
                  <a:gd name="connsiteY25" fmla="*/ 306897 h 378301"/>
                  <a:gd name="connsiteX26" fmla="*/ 188428 w 607639"/>
                  <a:gd name="connsiteY26" fmla="*/ 312584 h 378301"/>
                  <a:gd name="connsiteX27" fmla="*/ 85348 w 607639"/>
                  <a:gd name="connsiteY27" fmla="*/ 214475 h 378301"/>
                  <a:gd name="connsiteX28" fmla="*/ 85348 w 607639"/>
                  <a:gd name="connsiteY28" fmla="*/ 312584 h 378301"/>
                  <a:gd name="connsiteX29" fmla="*/ 104486 w 607639"/>
                  <a:gd name="connsiteY29" fmla="*/ 306719 h 378301"/>
                  <a:gd name="connsiteX30" fmla="*/ 104486 w 607639"/>
                  <a:gd name="connsiteY30" fmla="*/ 231360 h 378301"/>
                  <a:gd name="connsiteX31" fmla="*/ 90421 w 607639"/>
                  <a:gd name="connsiteY31" fmla="*/ 219185 h 378301"/>
                  <a:gd name="connsiteX32" fmla="*/ 85348 w 607639"/>
                  <a:gd name="connsiteY32" fmla="*/ 214475 h 378301"/>
                  <a:gd name="connsiteX33" fmla="*/ 284161 w 607639"/>
                  <a:gd name="connsiteY33" fmla="*/ 178566 h 378301"/>
                  <a:gd name="connsiteX34" fmla="*/ 274013 w 607639"/>
                  <a:gd name="connsiteY34" fmla="*/ 188692 h 378301"/>
                  <a:gd name="connsiteX35" fmla="*/ 284161 w 607639"/>
                  <a:gd name="connsiteY35" fmla="*/ 198817 h 378301"/>
                  <a:gd name="connsiteX36" fmla="*/ 514640 w 607639"/>
                  <a:gd name="connsiteY36" fmla="*/ 198817 h 378301"/>
                  <a:gd name="connsiteX37" fmla="*/ 524789 w 607639"/>
                  <a:gd name="connsiteY37" fmla="*/ 188692 h 378301"/>
                  <a:gd name="connsiteX38" fmla="*/ 514640 w 607639"/>
                  <a:gd name="connsiteY38" fmla="*/ 178566 h 378301"/>
                  <a:gd name="connsiteX39" fmla="*/ 284161 w 607639"/>
                  <a:gd name="connsiteY39" fmla="*/ 160536 h 378301"/>
                  <a:gd name="connsiteX40" fmla="*/ 514640 w 607639"/>
                  <a:gd name="connsiteY40" fmla="*/ 160536 h 378301"/>
                  <a:gd name="connsiteX41" fmla="*/ 542860 w 607639"/>
                  <a:gd name="connsiteY41" fmla="*/ 188692 h 378301"/>
                  <a:gd name="connsiteX42" fmla="*/ 514640 w 607639"/>
                  <a:gd name="connsiteY42" fmla="*/ 216847 h 378301"/>
                  <a:gd name="connsiteX43" fmla="*/ 284161 w 607639"/>
                  <a:gd name="connsiteY43" fmla="*/ 216847 h 378301"/>
                  <a:gd name="connsiteX44" fmla="*/ 255941 w 607639"/>
                  <a:gd name="connsiteY44" fmla="*/ 188692 h 378301"/>
                  <a:gd name="connsiteX45" fmla="*/ 284161 w 607639"/>
                  <a:gd name="connsiteY45" fmla="*/ 160536 h 378301"/>
                  <a:gd name="connsiteX46" fmla="*/ 284161 w 607639"/>
                  <a:gd name="connsiteY46" fmla="*/ 96804 h 378301"/>
                  <a:gd name="connsiteX47" fmla="*/ 274013 w 607639"/>
                  <a:gd name="connsiteY47" fmla="*/ 106942 h 378301"/>
                  <a:gd name="connsiteX48" fmla="*/ 284161 w 607639"/>
                  <a:gd name="connsiteY48" fmla="*/ 117080 h 378301"/>
                  <a:gd name="connsiteX49" fmla="*/ 514640 w 607639"/>
                  <a:gd name="connsiteY49" fmla="*/ 117080 h 378301"/>
                  <a:gd name="connsiteX50" fmla="*/ 524789 w 607639"/>
                  <a:gd name="connsiteY50" fmla="*/ 106942 h 378301"/>
                  <a:gd name="connsiteX51" fmla="*/ 514640 w 607639"/>
                  <a:gd name="connsiteY51" fmla="*/ 96804 h 378301"/>
                  <a:gd name="connsiteX52" fmla="*/ 136898 w 607639"/>
                  <a:gd name="connsiteY52" fmla="*/ 85627 h 378301"/>
                  <a:gd name="connsiteX53" fmla="*/ 87782 w 607639"/>
                  <a:gd name="connsiteY53" fmla="*/ 134780 h 378301"/>
                  <a:gd name="connsiteX54" fmla="*/ 136898 w 607639"/>
                  <a:gd name="connsiteY54" fmla="*/ 183844 h 378301"/>
                  <a:gd name="connsiteX55" fmla="*/ 186103 w 607639"/>
                  <a:gd name="connsiteY55" fmla="*/ 134780 h 378301"/>
                  <a:gd name="connsiteX56" fmla="*/ 136898 w 607639"/>
                  <a:gd name="connsiteY56" fmla="*/ 85627 h 378301"/>
                  <a:gd name="connsiteX57" fmla="*/ 284161 w 607639"/>
                  <a:gd name="connsiteY57" fmla="*/ 78751 h 378301"/>
                  <a:gd name="connsiteX58" fmla="*/ 514640 w 607639"/>
                  <a:gd name="connsiteY58" fmla="*/ 78751 h 378301"/>
                  <a:gd name="connsiteX59" fmla="*/ 542860 w 607639"/>
                  <a:gd name="connsiteY59" fmla="*/ 106942 h 378301"/>
                  <a:gd name="connsiteX60" fmla="*/ 514640 w 607639"/>
                  <a:gd name="connsiteY60" fmla="*/ 135133 h 378301"/>
                  <a:gd name="connsiteX61" fmla="*/ 284161 w 607639"/>
                  <a:gd name="connsiteY61" fmla="*/ 135133 h 378301"/>
                  <a:gd name="connsiteX62" fmla="*/ 255941 w 607639"/>
                  <a:gd name="connsiteY62" fmla="*/ 106942 h 378301"/>
                  <a:gd name="connsiteX63" fmla="*/ 284161 w 607639"/>
                  <a:gd name="connsiteY63" fmla="*/ 78751 h 378301"/>
                  <a:gd name="connsiteX64" fmla="*/ 136898 w 607639"/>
                  <a:gd name="connsiteY64" fmla="*/ 67672 h 378301"/>
                  <a:gd name="connsiteX65" fmla="*/ 204076 w 607639"/>
                  <a:gd name="connsiteY65" fmla="*/ 134780 h 378301"/>
                  <a:gd name="connsiteX66" fmla="*/ 136898 w 607639"/>
                  <a:gd name="connsiteY66" fmla="*/ 201887 h 378301"/>
                  <a:gd name="connsiteX67" fmla="*/ 69719 w 607639"/>
                  <a:gd name="connsiteY67" fmla="*/ 134780 h 378301"/>
                  <a:gd name="connsiteX68" fmla="*/ 136898 w 607639"/>
                  <a:gd name="connsiteY68" fmla="*/ 67672 h 378301"/>
                  <a:gd name="connsiteX69" fmla="*/ 127719 w 607639"/>
                  <a:gd name="connsiteY69" fmla="*/ 56825 h 378301"/>
                  <a:gd name="connsiteX70" fmla="*/ 101726 w 607639"/>
                  <a:gd name="connsiteY70" fmla="*/ 64468 h 378301"/>
                  <a:gd name="connsiteX71" fmla="*/ 86238 w 607639"/>
                  <a:gd name="connsiteY71" fmla="*/ 74421 h 378301"/>
                  <a:gd name="connsiteX72" fmla="*/ 68434 w 607639"/>
                  <a:gd name="connsiteY72" fmla="*/ 94860 h 378301"/>
                  <a:gd name="connsiteX73" fmla="*/ 60868 w 607639"/>
                  <a:gd name="connsiteY73" fmla="*/ 111567 h 378301"/>
                  <a:gd name="connsiteX74" fmla="*/ 56951 w 607639"/>
                  <a:gd name="connsiteY74" fmla="*/ 138316 h 378301"/>
                  <a:gd name="connsiteX75" fmla="*/ 59621 w 607639"/>
                  <a:gd name="connsiteY75" fmla="*/ 156534 h 378301"/>
                  <a:gd name="connsiteX76" fmla="*/ 70838 w 607639"/>
                  <a:gd name="connsiteY76" fmla="*/ 181150 h 378301"/>
                  <a:gd name="connsiteX77" fmla="*/ 82855 w 607639"/>
                  <a:gd name="connsiteY77" fmla="*/ 195013 h 378301"/>
                  <a:gd name="connsiteX78" fmla="*/ 105732 w 607639"/>
                  <a:gd name="connsiteY78" fmla="*/ 209676 h 378301"/>
                  <a:gd name="connsiteX79" fmla="*/ 123357 w 607639"/>
                  <a:gd name="connsiteY79" fmla="*/ 214831 h 378301"/>
                  <a:gd name="connsiteX80" fmla="*/ 136888 w 607639"/>
                  <a:gd name="connsiteY80" fmla="*/ 211809 h 378301"/>
                  <a:gd name="connsiteX81" fmla="*/ 150418 w 607639"/>
                  <a:gd name="connsiteY81" fmla="*/ 214831 h 378301"/>
                  <a:gd name="connsiteX82" fmla="*/ 168132 w 607639"/>
                  <a:gd name="connsiteY82" fmla="*/ 209676 h 378301"/>
                  <a:gd name="connsiteX83" fmla="*/ 190920 w 607639"/>
                  <a:gd name="connsiteY83" fmla="*/ 195013 h 378301"/>
                  <a:gd name="connsiteX84" fmla="*/ 202938 w 607639"/>
                  <a:gd name="connsiteY84" fmla="*/ 181150 h 378301"/>
                  <a:gd name="connsiteX85" fmla="*/ 214243 w 607639"/>
                  <a:gd name="connsiteY85" fmla="*/ 156534 h 378301"/>
                  <a:gd name="connsiteX86" fmla="*/ 216824 w 607639"/>
                  <a:gd name="connsiteY86" fmla="*/ 138316 h 378301"/>
                  <a:gd name="connsiteX87" fmla="*/ 212996 w 607639"/>
                  <a:gd name="connsiteY87" fmla="*/ 111567 h 378301"/>
                  <a:gd name="connsiteX88" fmla="*/ 205341 w 607639"/>
                  <a:gd name="connsiteY88" fmla="*/ 94860 h 378301"/>
                  <a:gd name="connsiteX89" fmla="*/ 187538 w 607639"/>
                  <a:gd name="connsiteY89" fmla="*/ 74421 h 378301"/>
                  <a:gd name="connsiteX90" fmla="*/ 172138 w 607639"/>
                  <a:gd name="connsiteY90" fmla="*/ 64468 h 378301"/>
                  <a:gd name="connsiteX91" fmla="*/ 146056 w 607639"/>
                  <a:gd name="connsiteY91" fmla="*/ 56825 h 378301"/>
                  <a:gd name="connsiteX92" fmla="*/ 127719 w 607639"/>
                  <a:gd name="connsiteY92" fmla="*/ 56825 h 378301"/>
                  <a:gd name="connsiteX93" fmla="*/ 136899 w 607639"/>
                  <a:gd name="connsiteY93" fmla="*/ 35386 h 378301"/>
                  <a:gd name="connsiteX94" fmla="*/ 158074 w 607639"/>
                  <a:gd name="connsiteY94" fmla="*/ 43317 h 378301"/>
                  <a:gd name="connsiteX95" fmla="*/ 169379 w 607639"/>
                  <a:gd name="connsiteY95" fmla="*/ 46694 h 378301"/>
                  <a:gd name="connsiteX96" fmla="*/ 204896 w 607639"/>
                  <a:gd name="connsiteY96" fmla="*/ 69533 h 378301"/>
                  <a:gd name="connsiteX97" fmla="*/ 212640 w 607639"/>
                  <a:gd name="connsiteY97" fmla="*/ 78420 h 378301"/>
                  <a:gd name="connsiteX98" fmla="*/ 230265 w 607639"/>
                  <a:gd name="connsiteY98" fmla="*/ 116810 h 378301"/>
                  <a:gd name="connsiteX99" fmla="*/ 231868 w 607639"/>
                  <a:gd name="connsiteY99" fmla="*/ 128452 h 378301"/>
                  <a:gd name="connsiteX100" fmla="*/ 225904 w 607639"/>
                  <a:gd name="connsiteY100" fmla="*/ 170219 h 378301"/>
                  <a:gd name="connsiteX101" fmla="*/ 221008 w 607639"/>
                  <a:gd name="connsiteY101" fmla="*/ 180972 h 378301"/>
                  <a:gd name="connsiteX102" fmla="*/ 206498 w 607639"/>
                  <a:gd name="connsiteY102" fmla="*/ 207988 h 378301"/>
                  <a:gd name="connsiteX103" fmla="*/ 206498 w 607639"/>
                  <a:gd name="connsiteY103" fmla="*/ 324759 h 378301"/>
                  <a:gd name="connsiteX104" fmla="*/ 202848 w 607639"/>
                  <a:gd name="connsiteY104" fmla="*/ 332046 h 378301"/>
                  <a:gd name="connsiteX105" fmla="*/ 197508 w 607639"/>
                  <a:gd name="connsiteY105" fmla="*/ 333824 h 378301"/>
                  <a:gd name="connsiteX106" fmla="*/ 194837 w 607639"/>
                  <a:gd name="connsiteY106" fmla="*/ 333379 h 378301"/>
                  <a:gd name="connsiteX107" fmla="*/ 136888 w 607639"/>
                  <a:gd name="connsiteY107" fmla="*/ 315695 h 378301"/>
                  <a:gd name="connsiteX108" fmla="*/ 116236 w 607639"/>
                  <a:gd name="connsiteY108" fmla="*/ 322004 h 378301"/>
                  <a:gd name="connsiteX109" fmla="*/ 116147 w 607639"/>
                  <a:gd name="connsiteY109" fmla="*/ 322004 h 378301"/>
                  <a:gd name="connsiteX110" fmla="*/ 78938 w 607639"/>
                  <a:gd name="connsiteY110" fmla="*/ 333379 h 378301"/>
                  <a:gd name="connsiteX111" fmla="*/ 70927 w 607639"/>
                  <a:gd name="connsiteY111" fmla="*/ 332046 h 378301"/>
                  <a:gd name="connsiteX112" fmla="*/ 67277 w 607639"/>
                  <a:gd name="connsiteY112" fmla="*/ 324759 h 378301"/>
                  <a:gd name="connsiteX113" fmla="*/ 67277 w 607639"/>
                  <a:gd name="connsiteY113" fmla="*/ 207899 h 378301"/>
                  <a:gd name="connsiteX114" fmla="*/ 52767 w 607639"/>
                  <a:gd name="connsiteY114" fmla="*/ 180972 h 378301"/>
                  <a:gd name="connsiteX115" fmla="*/ 47871 w 607639"/>
                  <a:gd name="connsiteY115" fmla="*/ 170219 h 378301"/>
                  <a:gd name="connsiteX116" fmla="*/ 41907 w 607639"/>
                  <a:gd name="connsiteY116" fmla="*/ 128452 h 378301"/>
                  <a:gd name="connsiteX117" fmla="*/ 43599 w 607639"/>
                  <a:gd name="connsiteY117" fmla="*/ 116810 h 378301"/>
                  <a:gd name="connsiteX118" fmla="*/ 61135 w 607639"/>
                  <a:gd name="connsiteY118" fmla="*/ 78420 h 378301"/>
                  <a:gd name="connsiteX119" fmla="*/ 68879 w 607639"/>
                  <a:gd name="connsiteY119" fmla="*/ 69533 h 378301"/>
                  <a:gd name="connsiteX120" fmla="*/ 104486 w 607639"/>
                  <a:gd name="connsiteY120" fmla="*/ 46694 h 378301"/>
                  <a:gd name="connsiteX121" fmla="*/ 115791 w 607639"/>
                  <a:gd name="connsiteY121" fmla="*/ 43317 h 378301"/>
                  <a:gd name="connsiteX122" fmla="*/ 136899 w 607639"/>
                  <a:gd name="connsiteY122" fmla="*/ 35386 h 378301"/>
                  <a:gd name="connsiteX123" fmla="*/ 28036 w 607639"/>
                  <a:gd name="connsiteY123" fmla="*/ 18044 h 378301"/>
                  <a:gd name="connsiteX124" fmla="*/ 18068 w 607639"/>
                  <a:gd name="connsiteY124" fmla="*/ 27999 h 378301"/>
                  <a:gd name="connsiteX125" fmla="*/ 18068 w 607639"/>
                  <a:gd name="connsiteY125" fmla="*/ 350391 h 378301"/>
                  <a:gd name="connsiteX126" fmla="*/ 28036 w 607639"/>
                  <a:gd name="connsiteY126" fmla="*/ 360346 h 378301"/>
                  <a:gd name="connsiteX127" fmla="*/ 579603 w 607639"/>
                  <a:gd name="connsiteY127" fmla="*/ 360346 h 378301"/>
                  <a:gd name="connsiteX128" fmla="*/ 589571 w 607639"/>
                  <a:gd name="connsiteY128" fmla="*/ 350391 h 378301"/>
                  <a:gd name="connsiteX129" fmla="*/ 589571 w 607639"/>
                  <a:gd name="connsiteY129" fmla="*/ 27999 h 378301"/>
                  <a:gd name="connsiteX130" fmla="*/ 579603 w 607639"/>
                  <a:gd name="connsiteY130" fmla="*/ 18044 h 378301"/>
                  <a:gd name="connsiteX131" fmla="*/ 28036 w 607639"/>
                  <a:gd name="connsiteY131" fmla="*/ 0 h 378301"/>
                  <a:gd name="connsiteX132" fmla="*/ 579603 w 607639"/>
                  <a:gd name="connsiteY132" fmla="*/ 0 h 378301"/>
                  <a:gd name="connsiteX133" fmla="*/ 607639 w 607639"/>
                  <a:gd name="connsiteY133" fmla="*/ 27999 h 378301"/>
                  <a:gd name="connsiteX134" fmla="*/ 607639 w 607639"/>
                  <a:gd name="connsiteY134" fmla="*/ 350391 h 378301"/>
                  <a:gd name="connsiteX135" fmla="*/ 579603 w 607639"/>
                  <a:gd name="connsiteY135" fmla="*/ 378301 h 378301"/>
                  <a:gd name="connsiteX136" fmla="*/ 28036 w 607639"/>
                  <a:gd name="connsiteY136" fmla="*/ 378301 h 378301"/>
                  <a:gd name="connsiteX137" fmla="*/ 0 w 607639"/>
                  <a:gd name="connsiteY137" fmla="*/ 350391 h 378301"/>
                  <a:gd name="connsiteX138" fmla="*/ 0 w 607639"/>
                  <a:gd name="connsiteY138" fmla="*/ 27999 h 378301"/>
                  <a:gd name="connsiteX139" fmla="*/ 28036 w 607639"/>
                  <a:gd name="connsiteY139" fmla="*/ 0 h 37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607639" h="378301">
                    <a:moveTo>
                      <a:pt x="284157" y="258998"/>
                    </a:moveTo>
                    <a:cubicBezTo>
                      <a:pt x="278549" y="258998"/>
                      <a:pt x="274010" y="263618"/>
                      <a:pt x="274010" y="269127"/>
                    </a:cubicBezTo>
                    <a:cubicBezTo>
                      <a:pt x="274010" y="274725"/>
                      <a:pt x="278549" y="279345"/>
                      <a:pt x="284157" y="279345"/>
                    </a:cubicBezTo>
                    <a:lnTo>
                      <a:pt x="429684" y="279345"/>
                    </a:lnTo>
                    <a:cubicBezTo>
                      <a:pt x="435291" y="279345"/>
                      <a:pt x="439831" y="274725"/>
                      <a:pt x="439831" y="269127"/>
                    </a:cubicBezTo>
                    <a:cubicBezTo>
                      <a:pt x="439831" y="263618"/>
                      <a:pt x="435291" y="258998"/>
                      <a:pt x="429684" y="258998"/>
                    </a:cubicBezTo>
                    <a:close/>
                    <a:moveTo>
                      <a:pt x="284157" y="241051"/>
                    </a:moveTo>
                    <a:lnTo>
                      <a:pt x="429684" y="241051"/>
                    </a:lnTo>
                    <a:cubicBezTo>
                      <a:pt x="445260" y="241051"/>
                      <a:pt x="457899" y="253667"/>
                      <a:pt x="457899" y="269127"/>
                    </a:cubicBezTo>
                    <a:cubicBezTo>
                      <a:pt x="457899" y="284676"/>
                      <a:pt x="445260" y="297292"/>
                      <a:pt x="429684" y="297292"/>
                    </a:cubicBezTo>
                    <a:lnTo>
                      <a:pt x="284157" y="297292"/>
                    </a:lnTo>
                    <a:cubicBezTo>
                      <a:pt x="268580" y="297292"/>
                      <a:pt x="255941" y="284676"/>
                      <a:pt x="255941" y="269127"/>
                    </a:cubicBezTo>
                    <a:cubicBezTo>
                      <a:pt x="255941" y="253667"/>
                      <a:pt x="268580" y="241051"/>
                      <a:pt x="284157" y="241051"/>
                    </a:cubicBezTo>
                    <a:close/>
                    <a:moveTo>
                      <a:pt x="131013" y="231093"/>
                    </a:moveTo>
                    <a:cubicBezTo>
                      <a:pt x="128253" y="232426"/>
                      <a:pt x="125405" y="233226"/>
                      <a:pt x="122556" y="233759"/>
                    </a:cubicBezTo>
                    <a:lnTo>
                      <a:pt x="122556" y="301298"/>
                    </a:lnTo>
                    <a:lnTo>
                      <a:pt x="134217" y="297655"/>
                    </a:lnTo>
                    <a:cubicBezTo>
                      <a:pt x="135998" y="297210"/>
                      <a:pt x="137778" y="297210"/>
                      <a:pt x="139558" y="297655"/>
                    </a:cubicBezTo>
                    <a:lnTo>
                      <a:pt x="151575" y="301387"/>
                    </a:lnTo>
                    <a:lnTo>
                      <a:pt x="151575" y="233759"/>
                    </a:lnTo>
                    <a:cubicBezTo>
                      <a:pt x="148638" y="233315"/>
                      <a:pt x="145611" y="232426"/>
                      <a:pt x="142763" y="231093"/>
                    </a:cubicBezTo>
                    <a:cubicBezTo>
                      <a:pt x="139024" y="229405"/>
                      <a:pt x="134751" y="229405"/>
                      <a:pt x="131013" y="231093"/>
                    </a:cubicBezTo>
                    <a:close/>
                    <a:moveTo>
                      <a:pt x="188428" y="214475"/>
                    </a:moveTo>
                    <a:cubicBezTo>
                      <a:pt x="186381" y="215542"/>
                      <a:pt x="184689" y="217230"/>
                      <a:pt x="183354" y="219185"/>
                    </a:cubicBezTo>
                    <a:cubicBezTo>
                      <a:pt x="179971" y="224606"/>
                      <a:pt x="175165" y="228694"/>
                      <a:pt x="169646" y="231182"/>
                    </a:cubicBezTo>
                    <a:lnTo>
                      <a:pt x="169646" y="306897"/>
                    </a:lnTo>
                    <a:lnTo>
                      <a:pt x="188428" y="312584"/>
                    </a:lnTo>
                    <a:close/>
                    <a:moveTo>
                      <a:pt x="85348" y="214475"/>
                    </a:moveTo>
                    <a:lnTo>
                      <a:pt x="85348" y="312584"/>
                    </a:lnTo>
                    <a:lnTo>
                      <a:pt x="104486" y="306719"/>
                    </a:lnTo>
                    <a:lnTo>
                      <a:pt x="104486" y="231360"/>
                    </a:lnTo>
                    <a:cubicBezTo>
                      <a:pt x="98878" y="228872"/>
                      <a:pt x="93893" y="224784"/>
                      <a:pt x="90421" y="219185"/>
                    </a:cubicBezTo>
                    <a:cubicBezTo>
                      <a:pt x="89175" y="217230"/>
                      <a:pt x="87395" y="215542"/>
                      <a:pt x="85348" y="214475"/>
                    </a:cubicBezTo>
                    <a:close/>
                    <a:moveTo>
                      <a:pt x="284161" y="178566"/>
                    </a:moveTo>
                    <a:cubicBezTo>
                      <a:pt x="278553" y="178566"/>
                      <a:pt x="274013" y="183096"/>
                      <a:pt x="274013" y="188692"/>
                    </a:cubicBezTo>
                    <a:cubicBezTo>
                      <a:pt x="274013" y="194287"/>
                      <a:pt x="278553" y="198817"/>
                      <a:pt x="284161" y="198817"/>
                    </a:cubicBezTo>
                    <a:lnTo>
                      <a:pt x="514640" y="198817"/>
                    </a:lnTo>
                    <a:cubicBezTo>
                      <a:pt x="520249" y="198817"/>
                      <a:pt x="524789" y="194287"/>
                      <a:pt x="524789" y="188692"/>
                    </a:cubicBezTo>
                    <a:cubicBezTo>
                      <a:pt x="524789" y="183096"/>
                      <a:pt x="520249" y="178566"/>
                      <a:pt x="514640" y="178566"/>
                    </a:cubicBezTo>
                    <a:close/>
                    <a:moveTo>
                      <a:pt x="284161" y="160536"/>
                    </a:moveTo>
                    <a:lnTo>
                      <a:pt x="514640" y="160536"/>
                    </a:lnTo>
                    <a:cubicBezTo>
                      <a:pt x="530219" y="160536"/>
                      <a:pt x="542860" y="173237"/>
                      <a:pt x="542860" y="188692"/>
                    </a:cubicBezTo>
                    <a:cubicBezTo>
                      <a:pt x="542860" y="204235"/>
                      <a:pt x="530219" y="216847"/>
                      <a:pt x="514640" y="216847"/>
                    </a:cubicBezTo>
                    <a:lnTo>
                      <a:pt x="284161" y="216847"/>
                    </a:lnTo>
                    <a:cubicBezTo>
                      <a:pt x="268582" y="216847"/>
                      <a:pt x="255941" y="204235"/>
                      <a:pt x="255941" y="188692"/>
                    </a:cubicBezTo>
                    <a:cubicBezTo>
                      <a:pt x="255941" y="173237"/>
                      <a:pt x="268582" y="160536"/>
                      <a:pt x="284161" y="160536"/>
                    </a:cubicBezTo>
                    <a:close/>
                    <a:moveTo>
                      <a:pt x="284161" y="96804"/>
                    </a:moveTo>
                    <a:cubicBezTo>
                      <a:pt x="278553" y="96804"/>
                      <a:pt x="274013" y="101339"/>
                      <a:pt x="274013" y="106942"/>
                    </a:cubicBezTo>
                    <a:cubicBezTo>
                      <a:pt x="274013" y="112545"/>
                      <a:pt x="278553" y="117080"/>
                      <a:pt x="284161" y="117080"/>
                    </a:cubicBezTo>
                    <a:lnTo>
                      <a:pt x="514640" y="117080"/>
                    </a:lnTo>
                    <a:cubicBezTo>
                      <a:pt x="520249" y="117080"/>
                      <a:pt x="524789" y="112545"/>
                      <a:pt x="524789" y="106942"/>
                    </a:cubicBezTo>
                    <a:cubicBezTo>
                      <a:pt x="524789" y="101339"/>
                      <a:pt x="520249" y="96804"/>
                      <a:pt x="514640" y="96804"/>
                    </a:cubicBezTo>
                    <a:close/>
                    <a:moveTo>
                      <a:pt x="136898" y="85627"/>
                    </a:moveTo>
                    <a:cubicBezTo>
                      <a:pt x="109759" y="85627"/>
                      <a:pt x="87782" y="107670"/>
                      <a:pt x="87782" y="134780"/>
                    </a:cubicBezTo>
                    <a:cubicBezTo>
                      <a:pt x="87782" y="161889"/>
                      <a:pt x="109759" y="183844"/>
                      <a:pt x="136898" y="183844"/>
                    </a:cubicBezTo>
                    <a:cubicBezTo>
                      <a:pt x="164036" y="183844"/>
                      <a:pt x="186103" y="161889"/>
                      <a:pt x="186103" y="134780"/>
                    </a:cubicBezTo>
                    <a:cubicBezTo>
                      <a:pt x="186103" y="107670"/>
                      <a:pt x="164036" y="85627"/>
                      <a:pt x="136898" y="85627"/>
                    </a:cubicBezTo>
                    <a:close/>
                    <a:moveTo>
                      <a:pt x="284161" y="78751"/>
                    </a:moveTo>
                    <a:lnTo>
                      <a:pt x="514640" y="78751"/>
                    </a:lnTo>
                    <a:cubicBezTo>
                      <a:pt x="530219" y="78751"/>
                      <a:pt x="542860" y="91379"/>
                      <a:pt x="542860" y="106942"/>
                    </a:cubicBezTo>
                    <a:cubicBezTo>
                      <a:pt x="542860" y="122505"/>
                      <a:pt x="530219" y="135133"/>
                      <a:pt x="514640" y="135133"/>
                    </a:cubicBezTo>
                    <a:lnTo>
                      <a:pt x="284161" y="135133"/>
                    </a:lnTo>
                    <a:cubicBezTo>
                      <a:pt x="268582" y="135133"/>
                      <a:pt x="255941" y="122505"/>
                      <a:pt x="255941" y="106942"/>
                    </a:cubicBezTo>
                    <a:cubicBezTo>
                      <a:pt x="255941" y="91379"/>
                      <a:pt x="268582" y="78751"/>
                      <a:pt x="284161" y="78751"/>
                    </a:cubicBezTo>
                    <a:close/>
                    <a:moveTo>
                      <a:pt x="136898" y="67672"/>
                    </a:moveTo>
                    <a:cubicBezTo>
                      <a:pt x="174002" y="67672"/>
                      <a:pt x="204076" y="97715"/>
                      <a:pt x="204076" y="134780"/>
                    </a:cubicBezTo>
                    <a:cubicBezTo>
                      <a:pt x="204076" y="171755"/>
                      <a:pt x="174002" y="201887"/>
                      <a:pt x="136898" y="201887"/>
                    </a:cubicBezTo>
                    <a:cubicBezTo>
                      <a:pt x="99883" y="201887"/>
                      <a:pt x="69719" y="171755"/>
                      <a:pt x="69719" y="134780"/>
                    </a:cubicBezTo>
                    <a:cubicBezTo>
                      <a:pt x="69719" y="97715"/>
                      <a:pt x="99883" y="67672"/>
                      <a:pt x="136898" y="67672"/>
                    </a:cubicBezTo>
                    <a:close/>
                    <a:moveTo>
                      <a:pt x="127719" y="56825"/>
                    </a:moveTo>
                    <a:cubicBezTo>
                      <a:pt x="120598" y="63135"/>
                      <a:pt x="111073" y="65889"/>
                      <a:pt x="101726" y="64468"/>
                    </a:cubicBezTo>
                    <a:cubicBezTo>
                      <a:pt x="94783" y="63401"/>
                      <a:pt x="88107" y="67667"/>
                      <a:pt x="86238" y="74421"/>
                    </a:cubicBezTo>
                    <a:cubicBezTo>
                      <a:pt x="83656" y="83574"/>
                      <a:pt x="77158" y="91039"/>
                      <a:pt x="68434" y="94860"/>
                    </a:cubicBezTo>
                    <a:cubicBezTo>
                      <a:pt x="62114" y="97704"/>
                      <a:pt x="58820" y="104902"/>
                      <a:pt x="60868" y="111567"/>
                    </a:cubicBezTo>
                    <a:cubicBezTo>
                      <a:pt x="63627" y="120632"/>
                      <a:pt x="62203" y="130407"/>
                      <a:pt x="56951" y="138316"/>
                    </a:cubicBezTo>
                    <a:cubicBezTo>
                      <a:pt x="53123" y="144181"/>
                      <a:pt x="54281" y="152002"/>
                      <a:pt x="59621" y="156534"/>
                    </a:cubicBezTo>
                    <a:cubicBezTo>
                      <a:pt x="66832" y="162666"/>
                      <a:pt x="70927" y="171641"/>
                      <a:pt x="70838" y="181150"/>
                    </a:cubicBezTo>
                    <a:cubicBezTo>
                      <a:pt x="70749" y="188082"/>
                      <a:pt x="76001" y="194125"/>
                      <a:pt x="82855" y="195013"/>
                    </a:cubicBezTo>
                    <a:cubicBezTo>
                      <a:pt x="92291" y="196257"/>
                      <a:pt x="100658" y="201589"/>
                      <a:pt x="105732" y="209676"/>
                    </a:cubicBezTo>
                    <a:cubicBezTo>
                      <a:pt x="109382" y="215542"/>
                      <a:pt x="117037" y="217763"/>
                      <a:pt x="123357" y="214831"/>
                    </a:cubicBezTo>
                    <a:cubicBezTo>
                      <a:pt x="127630" y="212787"/>
                      <a:pt x="132259" y="211809"/>
                      <a:pt x="136888" y="211809"/>
                    </a:cubicBezTo>
                    <a:cubicBezTo>
                      <a:pt x="141517" y="211809"/>
                      <a:pt x="146145" y="212787"/>
                      <a:pt x="150418" y="214831"/>
                    </a:cubicBezTo>
                    <a:cubicBezTo>
                      <a:pt x="156827" y="217763"/>
                      <a:pt x="164394" y="215542"/>
                      <a:pt x="168132" y="209676"/>
                    </a:cubicBezTo>
                    <a:cubicBezTo>
                      <a:pt x="173117" y="201589"/>
                      <a:pt x="181485" y="196257"/>
                      <a:pt x="190920" y="195013"/>
                    </a:cubicBezTo>
                    <a:cubicBezTo>
                      <a:pt x="197864" y="194125"/>
                      <a:pt x="203027" y="188082"/>
                      <a:pt x="202938" y="181150"/>
                    </a:cubicBezTo>
                    <a:cubicBezTo>
                      <a:pt x="202848" y="171641"/>
                      <a:pt x="206943" y="162666"/>
                      <a:pt x="214243" y="156534"/>
                    </a:cubicBezTo>
                    <a:cubicBezTo>
                      <a:pt x="219494" y="152002"/>
                      <a:pt x="220652" y="144181"/>
                      <a:pt x="216824" y="138316"/>
                    </a:cubicBezTo>
                    <a:cubicBezTo>
                      <a:pt x="211572" y="130407"/>
                      <a:pt x="210148" y="120632"/>
                      <a:pt x="212996" y="111567"/>
                    </a:cubicBezTo>
                    <a:cubicBezTo>
                      <a:pt x="214955" y="104902"/>
                      <a:pt x="211750" y="97704"/>
                      <a:pt x="205341" y="94860"/>
                    </a:cubicBezTo>
                    <a:cubicBezTo>
                      <a:pt x="196617" y="91039"/>
                      <a:pt x="190119" y="83574"/>
                      <a:pt x="187538" y="74421"/>
                    </a:cubicBezTo>
                    <a:cubicBezTo>
                      <a:pt x="185668" y="67667"/>
                      <a:pt x="178992" y="63401"/>
                      <a:pt x="172138" y="64468"/>
                    </a:cubicBezTo>
                    <a:cubicBezTo>
                      <a:pt x="162702" y="65889"/>
                      <a:pt x="153178" y="63135"/>
                      <a:pt x="146056" y="56825"/>
                    </a:cubicBezTo>
                    <a:cubicBezTo>
                      <a:pt x="140804" y="52204"/>
                      <a:pt x="132971" y="52204"/>
                      <a:pt x="127719" y="56825"/>
                    </a:cubicBezTo>
                    <a:close/>
                    <a:moveTo>
                      <a:pt x="136899" y="35386"/>
                    </a:moveTo>
                    <a:cubicBezTo>
                      <a:pt x="144454" y="35386"/>
                      <a:pt x="152020" y="38030"/>
                      <a:pt x="158074" y="43317"/>
                    </a:cubicBezTo>
                    <a:cubicBezTo>
                      <a:pt x="161189" y="46072"/>
                      <a:pt x="165284" y="47316"/>
                      <a:pt x="169379" y="46694"/>
                    </a:cubicBezTo>
                    <a:cubicBezTo>
                      <a:pt x="185312" y="44206"/>
                      <a:pt x="200534" y="54070"/>
                      <a:pt x="204896" y="69533"/>
                    </a:cubicBezTo>
                    <a:cubicBezTo>
                      <a:pt x="206053" y="73443"/>
                      <a:pt x="208902" y="76731"/>
                      <a:pt x="212640" y="78420"/>
                    </a:cubicBezTo>
                    <a:cubicBezTo>
                      <a:pt x="227328" y="84907"/>
                      <a:pt x="234894" y="101436"/>
                      <a:pt x="230265" y="116810"/>
                    </a:cubicBezTo>
                    <a:cubicBezTo>
                      <a:pt x="229019" y="120720"/>
                      <a:pt x="229642" y="124986"/>
                      <a:pt x="231868" y="128452"/>
                    </a:cubicBezTo>
                    <a:cubicBezTo>
                      <a:pt x="240769" y="141871"/>
                      <a:pt x="238188" y="159822"/>
                      <a:pt x="225904" y="170219"/>
                    </a:cubicBezTo>
                    <a:cubicBezTo>
                      <a:pt x="222699" y="172885"/>
                      <a:pt x="220919" y="176796"/>
                      <a:pt x="221008" y="180972"/>
                    </a:cubicBezTo>
                    <a:cubicBezTo>
                      <a:pt x="221097" y="192081"/>
                      <a:pt x="215400" y="202123"/>
                      <a:pt x="206498" y="207988"/>
                    </a:cubicBezTo>
                    <a:lnTo>
                      <a:pt x="206498" y="324759"/>
                    </a:lnTo>
                    <a:cubicBezTo>
                      <a:pt x="206498" y="327603"/>
                      <a:pt x="205163" y="330358"/>
                      <a:pt x="202848" y="332046"/>
                    </a:cubicBezTo>
                    <a:cubicBezTo>
                      <a:pt x="201335" y="333202"/>
                      <a:pt x="199377" y="333824"/>
                      <a:pt x="197508" y="333824"/>
                    </a:cubicBezTo>
                    <a:cubicBezTo>
                      <a:pt x="196617" y="333824"/>
                      <a:pt x="195727" y="333646"/>
                      <a:pt x="194837" y="333379"/>
                    </a:cubicBezTo>
                    <a:lnTo>
                      <a:pt x="136888" y="315695"/>
                    </a:lnTo>
                    <a:lnTo>
                      <a:pt x="116236" y="322004"/>
                    </a:lnTo>
                    <a:cubicBezTo>
                      <a:pt x="116236" y="322004"/>
                      <a:pt x="116236" y="322004"/>
                      <a:pt x="116147" y="322004"/>
                    </a:cubicBezTo>
                    <a:lnTo>
                      <a:pt x="78938" y="333379"/>
                    </a:lnTo>
                    <a:cubicBezTo>
                      <a:pt x="76179" y="334268"/>
                      <a:pt x="73241" y="333735"/>
                      <a:pt x="70927" y="332046"/>
                    </a:cubicBezTo>
                    <a:cubicBezTo>
                      <a:pt x="68612" y="330358"/>
                      <a:pt x="67277" y="327603"/>
                      <a:pt x="67277" y="324759"/>
                    </a:cubicBezTo>
                    <a:lnTo>
                      <a:pt x="67277" y="207899"/>
                    </a:lnTo>
                    <a:cubicBezTo>
                      <a:pt x="58375" y="202123"/>
                      <a:pt x="52678" y="192081"/>
                      <a:pt x="52767" y="180972"/>
                    </a:cubicBezTo>
                    <a:cubicBezTo>
                      <a:pt x="52856" y="176796"/>
                      <a:pt x="51076" y="172885"/>
                      <a:pt x="47871" y="170219"/>
                    </a:cubicBezTo>
                    <a:cubicBezTo>
                      <a:pt x="35676" y="159822"/>
                      <a:pt x="33095" y="141871"/>
                      <a:pt x="41907" y="128452"/>
                    </a:cubicBezTo>
                    <a:cubicBezTo>
                      <a:pt x="44133" y="124986"/>
                      <a:pt x="44756" y="120720"/>
                      <a:pt x="43599" y="116810"/>
                    </a:cubicBezTo>
                    <a:cubicBezTo>
                      <a:pt x="38881" y="101436"/>
                      <a:pt x="46447" y="84907"/>
                      <a:pt x="61135" y="78420"/>
                    </a:cubicBezTo>
                    <a:cubicBezTo>
                      <a:pt x="64962" y="76731"/>
                      <a:pt x="67722" y="73443"/>
                      <a:pt x="68879" y="69533"/>
                    </a:cubicBezTo>
                    <a:cubicBezTo>
                      <a:pt x="73241" y="54070"/>
                      <a:pt x="88552" y="44206"/>
                      <a:pt x="104486" y="46694"/>
                    </a:cubicBezTo>
                    <a:cubicBezTo>
                      <a:pt x="108492" y="47316"/>
                      <a:pt x="112675" y="46072"/>
                      <a:pt x="115791" y="43317"/>
                    </a:cubicBezTo>
                    <a:cubicBezTo>
                      <a:pt x="121800" y="38030"/>
                      <a:pt x="129344" y="35386"/>
                      <a:pt x="136899" y="35386"/>
                    </a:cubicBezTo>
                    <a:close/>
                    <a:moveTo>
                      <a:pt x="28036" y="18044"/>
                    </a:moveTo>
                    <a:cubicBezTo>
                      <a:pt x="22518" y="18044"/>
                      <a:pt x="18068" y="22488"/>
                      <a:pt x="18068" y="27999"/>
                    </a:cubicBezTo>
                    <a:lnTo>
                      <a:pt x="18068" y="350391"/>
                    </a:lnTo>
                    <a:cubicBezTo>
                      <a:pt x="18068" y="355902"/>
                      <a:pt x="22518" y="360346"/>
                      <a:pt x="28036" y="360346"/>
                    </a:cubicBezTo>
                    <a:lnTo>
                      <a:pt x="579603" y="360346"/>
                    </a:lnTo>
                    <a:cubicBezTo>
                      <a:pt x="585121" y="360346"/>
                      <a:pt x="589571" y="355813"/>
                      <a:pt x="589571" y="350391"/>
                    </a:cubicBezTo>
                    <a:lnTo>
                      <a:pt x="589571" y="27999"/>
                    </a:lnTo>
                    <a:cubicBezTo>
                      <a:pt x="589571" y="22488"/>
                      <a:pt x="585121" y="18044"/>
                      <a:pt x="579603" y="18044"/>
                    </a:cubicBezTo>
                    <a:close/>
                    <a:moveTo>
                      <a:pt x="28036" y="0"/>
                    </a:moveTo>
                    <a:lnTo>
                      <a:pt x="579603" y="0"/>
                    </a:lnTo>
                    <a:cubicBezTo>
                      <a:pt x="595089" y="0"/>
                      <a:pt x="607639" y="12533"/>
                      <a:pt x="607639" y="27999"/>
                    </a:cubicBezTo>
                    <a:lnTo>
                      <a:pt x="607639" y="350391"/>
                    </a:lnTo>
                    <a:cubicBezTo>
                      <a:pt x="607639" y="365768"/>
                      <a:pt x="595089" y="378301"/>
                      <a:pt x="579603" y="378301"/>
                    </a:cubicBezTo>
                    <a:lnTo>
                      <a:pt x="28036" y="378301"/>
                    </a:lnTo>
                    <a:cubicBezTo>
                      <a:pt x="12549" y="378301"/>
                      <a:pt x="0" y="365768"/>
                      <a:pt x="0" y="350391"/>
                    </a:cubicBezTo>
                    <a:lnTo>
                      <a:pt x="0" y="27999"/>
                    </a:lnTo>
                    <a:cubicBezTo>
                      <a:pt x="0" y="12533"/>
                      <a:pt x="12549" y="0"/>
                      <a:pt x="280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731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4" name="PA-组合 19"/>
            <p:cNvGrpSpPr/>
            <p:nvPr>
              <p:custDataLst>
                <p:tags r:id="rId21"/>
              </p:custDataLst>
            </p:nvPr>
          </p:nvGrpSpPr>
          <p:grpSpPr>
            <a:xfrm>
              <a:off x="1888920" y="1890647"/>
              <a:ext cx="4267336" cy="1152546"/>
              <a:chOff x="7727478" y="3197690"/>
              <a:chExt cx="4267336" cy="1152546"/>
            </a:xfrm>
          </p:grpSpPr>
          <p:sp>
            <p:nvSpPr>
              <p:cNvPr id="45" name="PA-矩形 20"/>
              <p:cNvSpPr/>
              <p:nvPr>
                <p:custDataLst>
                  <p:tags r:id="rId22"/>
                </p:custDataLst>
              </p:nvPr>
            </p:nvSpPr>
            <p:spPr>
              <a:xfrm>
                <a:off x="7727478" y="3817333"/>
                <a:ext cx="4267336" cy="53290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超</a:t>
                </a:r>
                <a:r>
                  <a:rPr lang="en-US" altLang="zh-CN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1w</a:t>
                </a:r>
                <a:r>
                  <a:rPr lang="zh-CN" altLang="en-US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家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企业注册使用猿圈平台，</a:t>
                </a:r>
                <a:r>
                  <a:rPr lang="en-US" altLang="zh-CN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2000+</a:t>
                </a: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企业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选择付费与猿圈合作，共同完成更加高效的人才筛选及人才培训</a:t>
                </a:r>
              </a:p>
            </p:txBody>
          </p:sp>
          <p:sp>
            <p:nvSpPr>
              <p:cNvPr id="46" name="PA-矩形 21"/>
              <p:cNvSpPr/>
              <p:nvPr>
                <p:custDataLst>
                  <p:tags r:id="rId23"/>
                </p:custDataLst>
              </p:nvPr>
            </p:nvSpPr>
            <p:spPr>
              <a:xfrm>
                <a:off x="7727478" y="3197690"/>
                <a:ext cx="2824434" cy="58323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10000+</a:t>
                </a:r>
                <a:r>
                  <a:rPr lang="zh-CN" altLang="en-US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 企业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4082" y="3359616"/>
            <a:ext cx="5115886" cy="1383378"/>
            <a:chOff x="954082" y="3494300"/>
            <a:chExt cx="5115886" cy="1383378"/>
          </a:xfrm>
        </p:grpSpPr>
        <p:grpSp>
          <p:nvGrpSpPr>
            <p:cNvPr id="30" name="PA-组合 34"/>
            <p:cNvGrpSpPr/>
            <p:nvPr>
              <p:custDataLst>
                <p:tags r:id="rId14"/>
              </p:custDataLst>
            </p:nvPr>
          </p:nvGrpSpPr>
          <p:grpSpPr>
            <a:xfrm>
              <a:off x="954082" y="3718216"/>
              <a:ext cx="639518" cy="639518"/>
              <a:chOff x="2959100" y="1866900"/>
              <a:chExt cx="1536700" cy="1536700"/>
            </a:xfrm>
          </p:grpSpPr>
          <p:sp>
            <p:nvSpPr>
              <p:cNvPr id="31" name="PA-椭圆 35"/>
              <p:cNvSpPr/>
              <p:nvPr>
                <p:custDataLst>
                  <p:tags r:id="rId18"/>
                </p:custDataLst>
              </p:nvPr>
            </p:nvSpPr>
            <p:spPr>
              <a:xfrm>
                <a:off x="2959100" y="1866900"/>
                <a:ext cx="1536700" cy="1536700"/>
              </a:xfrm>
              <a:prstGeom prst="ellipse">
                <a:avLst/>
              </a:prstGeom>
              <a:solidFill>
                <a:srgbClr val="F7890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2" name="PA-椭圆 2"/>
              <p:cNvSpPr/>
              <p:nvPr>
                <p:custDataLst>
                  <p:tags r:id="rId19"/>
                </p:custDataLst>
              </p:nvPr>
            </p:nvSpPr>
            <p:spPr>
              <a:xfrm>
                <a:off x="3361590" y="2291067"/>
                <a:ext cx="731720" cy="688366"/>
              </a:xfrm>
              <a:custGeom>
                <a:avLst/>
                <a:gdLst>
                  <a:gd name="connsiteX0" fmla="*/ 407966 w 605028"/>
                  <a:gd name="connsiteY0" fmla="*/ 148964 h 569181"/>
                  <a:gd name="connsiteX1" fmla="*/ 449124 w 605028"/>
                  <a:gd name="connsiteY1" fmla="*/ 148964 h 569181"/>
                  <a:gd name="connsiteX2" fmla="*/ 450128 w 605028"/>
                  <a:gd name="connsiteY2" fmla="*/ 148964 h 569181"/>
                  <a:gd name="connsiteX3" fmla="*/ 450702 w 605028"/>
                  <a:gd name="connsiteY3" fmla="*/ 149107 h 569181"/>
                  <a:gd name="connsiteX4" fmla="*/ 451132 w 605028"/>
                  <a:gd name="connsiteY4" fmla="*/ 149107 h 569181"/>
                  <a:gd name="connsiteX5" fmla="*/ 451706 w 605028"/>
                  <a:gd name="connsiteY5" fmla="*/ 149251 h 569181"/>
                  <a:gd name="connsiteX6" fmla="*/ 452136 w 605028"/>
                  <a:gd name="connsiteY6" fmla="*/ 149394 h 569181"/>
                  <a:gd name="connsiteX7" fmla="*/ 452710 w 605028"/>
                  <a:gd name="connsiteY7" fmla="*/ 149537 h 569181"/>
                  <a:gd name="connsiteX8" fmla="*/ 453140 w 605028"/>
                  <a:gd name="connsiteY8" fmla="*/ 149680 h 569181"/>
                  <a:gd name="connsiteX9" fmla="*/ 453570 w 605028"/>
                  <a:gd name="connsiteY9" fmla="*/ 149967 h 569181"/>
                  <a:gd name="connsiteX10" fmla="*/ 454144 w 605028"/>
                  <a:gd name="connsiteY10" fmla="*/ 150110 h 569181"/>
                  <a:gd name="connsiteX11" fmla="*/ 454574 w 605028"/>
                  <a:gd name="connsiteY11" fmla="*/ 150396 h 569181"/>
                  <a:gd name="connsiteX12" fmla="*/ 455004 w 605028"/>
                  <a:gd name="connsiteY12" fmla="*/ 150682 h 569181"/>
                  <a:gd name="connsiteX13" fmla="*/ 455434 w 605028"/>
                  <a:gd name="connsiteY13" fmla="*/ 150969 h 569181"/>
                  <a:gd name="connsiteX14" fmla="*/ 455865 w 605028"/>
                  <a:gd name="connsiteY14" fmla="*/ 151255 h 569181"/>
                  <a:gd name="connsiteX15" fmla="*/ 456582 w 605028"/>
                  <a:gd name="connsiteY15" fmla="*/ 151971 h 569181"/>
                  <a:gd name="connsiteX16" fmla="*/ 457299 w 605028"/>
                  <a:gd name="connsiteY16" fmla="*/ 152830 h 569181"/>
                  <a:gd name="connsiteX17" fmla="*/ 457585 w 605028"/>
                  <a:gd name="connsiteY17" fmla="*/ 153117 h 569181"/>
                  <a:gd name="connsiteX18" fmla="*/ 457872 w 605028"/>
                  <a:gd name="connsiteY18" fmla="*/ 153546 h 569181"/>
                  <a:gd name="connsiteX19" fmla="*/ 458159 w 605028"/>
                  <a:gd name="connsiteY19" fmla="*/ 153976 h 569181"/>
                  <a:gd name="connsiteX20" fmla="*/ 458446 w 605028"/>
                  <a:gd name="connsiteY20" fmla="*/ 154549 h 569181"/>
                  <a:gd name="connsiteX21" fmla="*/ 458589 w 605028"/>
                  <a:gd name="connsiteY21" fmla="*/ 154978 h 569181"/>
                  <a:gd name="connsiteX22" fmla="*/ 458876 w 605028"/>
                  <a:gd name="connsiteY22" fmla="*/ 155408 h 569181"/>
                  <a:gd name="connsiteX23" fmla="*/ 459020 w 605028"/>
                  <a:gd name="connsiteY23" fmla="*/ 155837 h 569181"/>
                  <a:gd name="connsiteX24" fmla="*/ 459163 w 605028"/>
                  <a:gd name="connsiteY24" fmla="*/ 156410 h 569181"/>
                  <a:gd name="connsiteX25" fmla="*/ 459306 w 605028"/>
                  <a:gd name="connsiteY25" fmla="*/ 156840 h 569181"/>
                  <a:gd name="connsiteX26" fmla="*/ 459450 w 605028"/>
                  <a:gd name="connsiteY26" fmla="*/ 157412 h 569181"/>
                  <a:gd name="connsiteX27" fmla="*/ 459593 w 605028"/>
                  <a:gd name="connsiteY27" fmla="*/ 157985 h 569181"/>
                  <a:gd name="connsiteX28" fmla="*/ 459593 w 605028"/>
                  <a:gd name="connsiteY28" fmla="*/ 158415 h 569181"/>
                  <a:gd name="connsiteX29" fmla="*/ 459593 w 605028"/>
                  <a:gd name="connsiteY29" fmla="*/ 159417 h 569181"/>
                  <a:gd name="connsiteX30" fmla="*/ 459593 w 605028"/>
                  <a:gd name="connsiteY30" fmla="*/ 200511 h 569181"/>
                  <a:gd name="connsiteX31" fmla="*/ 449124 w 605028"/>
                  <a:gd name="connsiteY31" fmla="*/ 210964 h 569181"/>
                  <a:gd name="connsiteX32" fmla="*/ 438655 w 605028"/>
                  <a:gd name="connsiteY32" fmla="*/ 200511 h 569181"/>
                  <a:gd name="connsiteX33" fmla="*/ 438655 w 605028"/>
                  <a:gd name="connsiteY33" fmla="*/ 184761 h 569181"/>
                  <a:gd name="connsiteX34" fmla="*/ 339272 w 605028"/>
                  <a:gd name="connsiteY34" fmla="*/ 283989 h 569181"/>
                  <a:gd name="connsiteX35" fmla="*/ 331815 w 605028"/>
                  <a:gd name="connsiteY35" fmla="*/ 286996 h 569181"/>
                  <a:gd name="connsiteX36" fmla="*/ 324357 w 605028"/>
                  <a:gd name="connsiteY36" fmla="*/ 283989 h 569181"/>
                  <a:gd name="connsiteX37" fmla="*/ 273160 w 605028"/>
                  <a:gd name="connsiteY37" fmla="*/ 232872 h 569181"/>
                  <a:gd name="connsiteX38" fmla="*/ 163307 w 605028"/>
                  <a:gd name="connsiteY38" fmla="*/ 342552 h 569181"/>
                  <a:gd name="connsiteX39" fmla="*/ 155850 w 605028"/>
                  <a:gd name="connsiteY39" fmla="*/ 345559 h 569181"/>
                  <a:gd name="connsiteX40" fmla="*/ 148393 w 605028"/>
                  <a:gd name="connsiteY40" fmla="*/ 342552 h 569181"/>
                  <a:gd name="connsiteX41" fmla="*/ 148393 w 605028"/>
                  <a:gd name="connsiteY41" fmla="*/ 327661 h 569181"/>
                  <a:gd name="connsiteX42" fmla="*/ 265702 w 605028"/>
                  <a:gd name="connsiteY42" fmla="*/ 210534 h 569181"/>
                  <a:gd name="connsiteX43" fmla="*/ 272156 w 605028"/>
                  <a:gd name="connsiteY43" fmla="*/ 207528 h 569181"/>
                  <a:gd name="connsiteX44" fmla="*/ 273160 w 605028"/>
                  <a:gd name="connsiteY44" fmla="*/ 207528 h 569181"/>
                  <a:gd name="connsiteX45" fmla="*/ 274164 w 605028"/>
                  <a:gd name="connsiteY45" fmla="*/ 207528 h 569181"/>
                  <a:gd name="connsiteX46" fmla="*/ 280617 w 605028"/>
                  <a:gd name="connsiteY46" fmla="*/ 210534 h 569181"/>
                  <a:gd name="connsiteX47" fmla="*/ 331815 w 605028"/>
                  <a:gd name="connsiteY47" fmla="*/ 261652 h 569181"/>
                  <a:gd name="connsiteX48" fmla="*/ 423741 w 605028"/>
                  <a:gd name="connsiteY48" fmla="*/ 169869 h 569181"/>
                  <a:gd name="connsiteX49" fmla="*/ 407966 w 605028"/>
                  <a:gd name="connsiteY49" fmla="*/ 169869 h 569181"/>
                  <a:gd name="connsiteX50" fmla="*/ 397497 w 605028"/>
                  <a:gd name="connsiteY50" fmla="*/ 159417 h 569181"/>
                  <a:gd name="connsiteX51" fmla="*/ 407966 w 605028"/>
                  <a:gd name="connsiteY51" fmla="*/ 148964 h 569181"/>
                  <a:gd name="connsiteX52" fmla="*/ 94074 w 605028"/>
                  <a:gd name="connsiteY52" fmla="*/ 93909 h 569181"/>
                  <a:gd name="connsiteX53" fmla="*/ 94074 w 605028"/>
                  <a:gd name="connsiteY53" fmla="*/ 400689 h 569181"/>
                  <a:gd name="connsiteX54" fmla="*/ 510954 w 605028"/>
                  <a:gd name="connsiteY54" fmla="*/ 400689 h 569181"/>
                  <a:gd name="connsiteX55" fmla="*/ 510954 w 605028"/>
                  <a:gd name="connsiteY55" fmla="*/ 93909 h 569181"/>
                  <a:gd name="connsiteX56" fmla="*/ 302586 w 605028"/>
                  <a:gd name="connsiteY56" fmla="*/ 93909 h 569181"/>
                  <a:gd name="connsiteX57" fmla="*/ 302586 w 605028"/>
                  <a:gd name="connsiteY57" fmla="*/ 0 h 569181"/>
                  <a:gd name="connsiteX58" fmla="*/ 313055 w 605028"/>
                  <a:gd name="connsiteY58" fmla="*/ 10450 h 569181"/>
                  <a:gd name="connsiteX59" fmla="*/ 313055 w 605028"/>
                  <a:gd name="connsiteY59" fmla="*/ 72865 h 569181"/>
                  <a:gd name="connsiteX60" fmla="*/ 521566 w 605028"/>
                  <a:gd name="connsiteY60" fmla="*/ 72865 h 569181"/>
                  <a:gd name="connsiteX61" fmla="*/ 594560 w 605028"/>
                  <a:gd name="connsiteY61" fmla="*/ 72865 h 569181"/>
                  <a:gd name="connsiteX62" fmla="*/ 605028 w 605028"/>
                  <a:gd name="connsiteY62" fmla="*/ 83315 h 569181"/>
                  <a:gd name="connsiteX63" fmla="*/ 594560 w 605028"/>
                  <a:gd name="connsiteY63" fmla="*/ 93909 h 569181"/>
                  <a:gd name="connsiteX64" fmla="*/ 532035 w 605028"/>
                  <a:gd name="connsiteY64" fmla="*/ 93909 h 569181"/>
                  <a:gd name="connsiteX65" fmla="*/ 532035 w 605028"/>
                  <a:gd name="connsiteY65" fmla="*/ 411282 h 569181"/>
                  <a:gd name="connsiteX66" fmla="*/ 521566 w 605028"/>
                  <a:gd name="connsiteY66" fmla="*/ 421732 h 569181"/>
                  <a:gd name="connsiteX67" fmla="*/ 327969 w 605028"/>
                  <a:gd name="connsiteY67" fmla="*/ 421732 h 569181"/>
                  <a:gd name="connsiteX68" fmla="*/ 457607 w 605028"/>
                  <a:gd name="connsiteY68" fmla="*/ 551144 h 569181"/>
                  <a:gd name="connsiteX69" fmla="*/ 457607 w 605028"/>
                  <a:gd name="connsiteY69" fmla="*/ 566032 h 569181"/>
                  <a:gd name="connsiteX70" fmla="*/ 450150 w 605028"/>
                  <a:gd name="connsiteY70" fmla="*/ 569181 h 569181"/>
                  <a:gd name="connsiteX71" fmla="*/ 442693 w 605028"/>
                  <a:gd name="connsiteY71" fmla="*/ 566032 h 569181"/>
                  <a:gd name="connsiteX72" fmla="*/ 313055 w 605028"/>
                  <a:gd name="connsiteY72" fmla="*/ 436620 h 569181"/>
                  <a:gd name="connsiteX73" fmla="*/ 313055 w 605028"/>
                  <a:gd name="connsiteY73" fmla="*/ 557013 h 569181"/>
                  <a:gd name="connsiteX74" fmla="*/ 302586 w 605028"/>
                  <a:gd name="connsiteY74" fmla="*/ 567463 h 569181"/>
                  <a:gd name="connsiteX75" fmla="*/ 291974 w 605028"/>
                  <a:gd name="connsiteY75" fmla="*/ 557013 h 569181"/>
                  <a:gd name="connsiteX76" fmla="*/ 291974 w 605028"/>
                  <a:gd name="connsiteY76" fmla="*/ 436620 h 569181"/>
                  <a:gd name="connsiteX77" fmla="*/ 163913 w 605028"/>
                  <a:gd name="connsiteY77" fmla="*/ 564600 h 569181"/>
                  <a:gd name="connsiteX78" fmla="*/ 156456 w 605028"/>
                  <a:gd name="connsiteY78" fmla="*/ 567607 h 569181"/>
                  <a:gd name="connsiteX79" fmla="*/ 148999 w 605028"/>
                  <a:gd name="connsiteY79" fmla="*/ 564600 h 569181"/>
                  <a:gd name="connsiteX80" fmla="*/ 148999 w 605028"/>
                  <a:gd name="connsiteY80" fmla="*/ 549712 h 569181"/>
                  <a:gd name="connsiteX81" fmla="*/ 277203 w 605028"/>
                  <a:gd name="connsiteY81" fmla="*/ 421732 h 569181"/>
                  <a:gd name="connsiteX82" fmla="*/ 83462 w 605028"/>
                  <a:gd name="connsiteY82" fmla="*/ 421732 h 569181"/>
                  <a:gd name="connsiteX83" fmla="*/ 72993 w 605028"/>
                  <a:gd name="connsiteY83" fmla="*/ 411282 h 569181"/>
                  <a:gd name="connsiteX84" fmla="*/ 72993 w 605028"/>
                  <a:gd name="connsiteY84" fmla="*/ 93909 h 569181"/>
                  <a:gd name="connsiteX85" fmla="*/ 10468 w 605028"/>
                  <a:gd name="connsiteY85" fmla="*/ 93909 h 569181"/>
                  <a:gd name="connsiteX86" fmla="*/ 0 w 605028"/>
                  <a:gd name="connsiteY86" fmla="*/ 83315 h 569181"/>
                  <a:gd name="connsiteX87" fmla="*/ 10468 w 605028"/>
                  <a:gd name="connsiteY87" fmla="*/ 72865 h 569181"/>
                  <a:gd name="connsiteX88" fmla="*/ 83462 w 605028"/>
                  <a:gd name="connsiteY88" fmla="*/ 72865 h 569181"/>
                  <a:gd name="connsiteX89" fmla="*/ 291974 w 605028"/>
                  <a:gd name="connsiteY89" fmla="*/ 72865 h 569181"/>
                  <a:gd name="connsiteX90" fmla="*/ 291974 w 605028"/>
                  <a:gd name="connsiteY90" fmla="*/ 10450 h 569181"/>
                  <a:gd name="connsiteX91" fmla="*/ 302586 w 605028"/>
                  <a:gd name="connsiteY91" fmla="*/ 0 h 56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605028" h="569181">
                    <a:moveTo>
                      <a:pt x="407966" y="148964"/>
                    </a:moveTo>
                    <a:lnTo>
                      <a:pt x="449124" y="148964"/>
                    </a:lnTo>
                    <a:cubicBezTo>
                      <a:pt x="449555" y="148964"/>
                      <a:pt x="449841" y="148964"/>
                      <a:pt x="450128" y="148964"/>
                    </a:cubicBezTo>
                    <a:cubicBezTo>
                      <a:pt x="450272" y="148964"/>
                      <a:pt x="450415" y="148964"/>
                      <a:pt x="450702" y="149107"/>
                    </a:cubicBezTo>
                    <a:cubicBezTo>
                      <a:pt x="450845" y="149107"/>
                      <a:pt x="450989" y="149107"/>
                      <a:pt x="451132" y="149107"/>
                    </a:cubicBezTo>
                    <a:cubicBezTo>
                      <a:pt x="451419" y="149107"/>
                      <a:pt x="451562" y="149251"/>
                      <a:pt x="451706" y="149251"/>
                    </a:cubicBezTo>
                    <a:cubicBezTo>
                      <a:pt x="451849" y="149251"/>
                      <a:pt x="451992" y="149394"/>
                      <a:pt x="452136" y="149394"/>
                    </a:cubicBezTo>
                    <a:cubicBezTo>
                      <a:pt x="452423" y="149394"/>
                      <a:pt x="452566" y="149537"/>
                      <a:pt x="452710" y="149537"/>
                    </a:cubicBezTo>
                    <a:cubicBezTo>
                      <a:pt x="452853" y="149537"/>
                      <a:pt x="452996" y="149680"/>
                      <a:pt x="453140" y="149680"/>
                    </a:cubicBezTo>
                    <a:cubicBezTo>
                      <a:pt x="453283" y="149823"/>
                      <a:pt x="453427" y="149823"/>
                      <a:pt x="453570" y="149967"/>
                    </a:cubicBezTo>
                    <a:cubicBezTo>
                      <a:pt x="453713" y="149967"/>
                      <a:pt x="454000" y="150110"/>
                      <a:pt x="454144" y="150110"/>
                    </a:cubicBezTo>
                    <a:cubicBezTo>
                      <a:pt x="454287" y="150253"/>
                      <a:pt x="454430" y="150396"/>
                      <a:pt x="454574" y="150396"/>
                    </a:cubicBezTo>
                    <a:cubicBezTo>
                      <a:pt x="454717" y="150539"/>
                      <a:pt x="454861" y="150539"/>
                      <a:pt x="455004" y="150682"/>
                    </a:cubicBezTo>
                    <a:cubicBezTo>
                      <a:pt x="455148" y="150826"/>
                      <a:pt x="455291" y="150969"/>
                      <a:pt x="455434" y="150969"/>
                    </a:cubicBezTo>
                    <a:cubicBezTo>
                      <a:pt x="455578" y="151112"/>
                      <a:pt x="455721" y="151255"/>
                      <a:pt x="455865" y="151255"/>
                    </a:cubicBezTo>
                    <a:cubicBezTo>
                      <a:pt x="456008" y="151542"/>
                      <a:pt x="456295" y="151685"/>
                      <a:pt x="456582" y="151971"/>
                    </a:cubicBezTo>
                    <a:cubicBezTo>
                      <a:pt x="456868" y="152258"/>
                      <a:pt x="457012" y="152544"/>
                      <a:pt x="457299" y="152830"/>
                    </a:cubicBezTo>
                    <a:cubicBezTo>
                      <a:pt x="457299" y="152830"/>
                      <a:pt x="457442" y="152973"/>
                      <a:pt x="457585" y="153117"/>
                    </a:cubicBezTo>
                    <a:cubicBezTo>
                      <a:pt x="457585" y="153260"/>
                      <a:pt x="457729" y="153403"/>
                      <a:pt x="457872" y="153546"/>
                    </a:cubicBezTo>
                    <a:cubicBezTo>
                      <a:pt x="458016" y="153689"/>
                      <a:pt x="458016" y="153833"/>
                      <a:pt x="458159" y="153976"/>
                    </a:cubicBezTo>
                    <a:cubicBezTo>
                      <a:pt x="458303" y="154262"/>
                      <a:pt x="458303" y="154262"/>
                      <a:pt x="458446" y="154549"/>
                    </a:cubicBezTo>
                    <a:cubicBezTo>
                      <a:pt x="458446" y="154692"/>
                      <a:pt x="458589" y="154835"/>
                      <a:pt x="458589" y="154978"/>
                    </a:cubicBezTo>
                    <a:cubicBezTo>
                      <a:pt x="458733" y="155121"/>
                      <a:pt x="458733" y="155264"/>
                      <a:pt x="458876" y="155408"/>
                    </a:cubicBezTo>
                    <a:cubicBezTo>
                      <a:pt x="458876" y="155551"/>
                      <a:pt x="459020" y="155694"/>
                      <a:pt x="459020" y="155837"/>
                    </a:cubicBezTo>
                    <a:cubicBezTo>
                      <a:pt x="459020" y="155980"/>
                      <a:pt x="459163" y="156267"/>
                      <a:pt x="459163" y="156410"/>
                    </a:cubicBezTo>
                    <a:cubicBezTo>
                      <a:pt x="459306" y="156553"/>
                      <a:pt x="459306" y="156696"/>
                      <a:pt x="459306" y="156840"/>
                    </a:cubicBezTo>
                    <a:cubicBezTo>
                      <a:pt x="459306" y="156983"/>
                      <a:pt x="459450" y="157269"/>
                      <a:pt x="459450" y="157412"/>
                    </a:cubicBezTo>
                    <a:cubicBezTo>
                      <a:pt x="459450" y="157555"/>
                      <a:pt x="459450" y="157699"/>
                      <a:pt x="459593" y="157985"/>
                    </a:cubicBezTo>
                    <a:cubicBezTo>
                      <a:pt x="459593" y="158128"/>
                      <a:pt x="459593" y="158271"/>
                      <a:pt x="459593" y="158415"/>
                    </a:cubicBezTo>
                    <a:cubicBezTo>
                      <a:pt x="459593" y="158701"/>
                      <a:pt x="459593" y="159130"/>
                      <a:pt x="459593" y="159417"/>
                    </a:cubicBezTo>
                    <a:lnTo>
                      <a:pt x="459593" y="200511"/>
                    </a:lnTo>
                    <a:cubicBezTo>
                      <a:pt x="459593" y="206239"/>
                      <a:pt x="455004" y="210964"/>
                      <a:pt x="449124" y="210964"/>
                    </a:cubicBezTo>
                    <a:cubicBezTo>
                      <a:pt x="443244" y="210964"/>
                      <a:pt x="438655" y="206239"/>
                      <a:pt x="438655" y="200511"/>
                    </a:cubicBezTo>
                    <a:lnTo>
                      <a:pt x="438655" y="184761"/>
                    </a:lnTo>
                    <a:lnTo>
                      <a:pt x="339272" y="283989"/>
                    </a:lnTo>
                    <a:cubicBezTo>
                      <a:pt x="337264" y="285994"/>
                      <a:pt x="334539" y="286996"/>
                      <a:pt x="331815" y="286996"/>
                    </a:cubicBezTo>
                    <a:cubicBezTo>
                      <a:pt x="329090" y="286996"/>
                      <a:pt x="326508" y="285994"/>
                      <a:pt x="324357" y="283989"/>
                    </a:cubicBezTo>
                    <a:lnTo>
                      <a:pt x="273160" y="232872"/>
                    </a:lnTo>
                    <a:lnTo>
                      <a:pt x="163307" y="342552"/>
                    </a:lnTo>
                    <a:cubicBezTo>
                      <a:pt x="161300" y="344557"/>
                      <a:pt x="158575" y="345559"/>
                      <a:pt x="155850" y="345559"/>
                    </a:cubicBezTo>
                    <a:cubicBezTo>
                      <a:pt x="153125" y="345559"/>
                      <a:pt x="150544" y="344557"/>
                      <a:pt x="148393" y="342552"/>
                    </a:cubicBezTo>
                    <a:cubicBezTo>
                      <a:pt x="144377" y="338400"/>
                      <a:pt x="144377" y="331813"/>
                      <a:pt x="148393" y="327661"/>
                    </a:cubicBezTo>
                    <a:lnTo>
                      <a:pt x="265702" y="210534"/>
                    </a:lnTo>
                    <a:cubicBezTo>
                      <a:pt x="267567" y="208816"/>
                      <a:pt x="269861" y="207814"/>
                      <a:pt x="272156" y="207528"/>
                    </a:cubicBezTo>
                    <a:cubicBezTo>
                      <a:pt x="272443" y="207528"/>
                      <a:pt x="272873" y="207528"/>
                      <a:pt x="273160" y="207528"/>
                    </a:cubicBezTo>
                    <a:cubicBezTo>
                      <a:pt x="273447" y="207528"/>
                      <a:pt x="273877" y="207528"/>
                      <a:pt x="274164" y="207528"/>
                    </a:cubicBezTo>
                    <a:cubicBezTo>
                      <a:pt x="276602" y="207814"/>
                      <a:pt x="278753" y="208816"/>
                      <a:pt x="280617" y="210534"/>
                    </a:cubicBezTo>
                    <a:lnTo>
                      <a:pt x="331815" y="261652"/>
                    </a:lnTo>
                    <a:lnTo>
                      <a:pt x="423741" y="169869"/>
                    </a:lnTo>
                    <a:lnTo>
                      <a:pt x="407966" y="169869"/>
                    </a:lnTo>
                    <a:cubicBezTo>
                      <a:pt x="402229" y="169869"/>
                      <a:pt x="397497" y="165288"/>
                      <a:pt x="397497" y="159417"/>
                    </a:cubicBezTo>
                    <a:cubicBezTo>
                      <a:pt x="397497" y="153689"/>
                      <a:pt x="402229" y="148964"/>
                      <a:pt x="407966" y="148964"/>
                    </a:cubicBezTo>
                    <a:close/>
                    <a:moveTo>
                      <a:pt x="94074" y="93909"/>
                    </a:moveTo>
                    <a:lnTo>
                      <a:pt x="94074" y="400689"/>
                    </a:lnTo>
                    <a:lnTo>
                      <a:pt x="510954" y="400689"/>
                    </a:lnTo>
                    <a:lnTo>
                      <a:pt x="510954" y="93909"/>
                    </a:lnTo>
                    <a:lnTo>
                      <a:pt x="302586" y="93909"/>
                    </a:lnTo>
                    <a:close/>
                    <a:moveTo>
                      <a:pt x="302586" y="0"/>
                    </a:moveTo>
                    <a:cubicBezTo>
                      <a:pt x="308322" y="0"/>
                      <a:pt x="313055" y="4581"/>
                      <a:pt x="313055" y="10450"/>
                    </a:cubicBezTo>
                    <a:lnTo>
                      <a:pt x="313055" y="72865"/>
                    </a:lnTo>
                    <a:lnTo>
                      <a:pt x="521566" y="72865"/>
                    </a:lnTo>
                    <a:lnTo>
                      <a:pt x="594560" y="72865"/>
                    </a:lnTo>
                    <a:cubicBezTo>
                      <a:pt x="600296" y="72865"/>
                      <a:pt x="605028" y="77589"/>
                      <a:pt x="605028" y="83315"/>
                    </a:cubicBezTo>
                    <a:cubicBezTo>
                      <a:pt x="605028" y="89185"/>
                      <a:pt x="600296" y="93909"/>
                      <a:pt x="594560" y="93909"/>
                    </a:cubicBezTo>
                    <a:lnTo>
                      <a:pt x="532035" y="93909"/>
                    </a:lnTo>
                    <a:lnTo>
                      <a:pt x="532035" y="411282"/>
                    </a:lnTo>
                    <a:cubicBezTo>
                      <a:pt x="532035" y="417008"/>
                      <a:pt x="527302" y="421732"/>
                      <a:pt x="521566" y="421732"/>
                    </a:cubicBezTo>
                    <a:lnTo>
                      <a:pt x="327969" y="421732"/>
                    </a:lnTo>
                    <a:lnTo>
                      <a:pt x="457607" y="551144"/>
                    </a:lnTo>
                    <a:cubicBezTo>
                      <a:pt x="461623" y="555295"/>
                      <a:pt x="461623" y="561880"/>
                      <a:pt x="457607" y="566032"/>
                    </a:cubicBezTo>
                    <a:cubicBezTo>
                      <a:pt x="455456" y="568036"/>
                      <a:pt x="452875" y="569181"/>
                      <a:pt x="450150" y="569181"/>
                    </a:cubicBezTo>
                    <a:cubicBezTo>
                      <a:pt x="447426" y="569181"/>
                      <a:pt x="444701" y="568036"/>
                      <a:pt x="442693" y="566032"/>
                    </a:cubicBezTo>
                    <a:lnTo>
                      <a:pt x="313055" y="436620"/>
                    </a:lnTo>
                    <a:lnTo>
                      <a:pt x="313055" y="557013"/>
                    </a:lnTo>
                    <a:cubicBezTo>
                      <a:pt x="313055" y="562882"/>
                      <a:pt x="308322" y="567463"/>
                      <a:pt x="302586" y="567463"/>
                    </a:cubicBezTo>
                    <a:cubicBezTo>
                      <a:pt x="296706" y="567463"/>
                      <a:pt x="291974" y="562882"/>
                      <a:pt x="291974" y="557013"/>
                    </a:cubicBezTo>
                    <a:lnTo>
                      <a:pt x="291974" y="436620"/>
                    </a:lnTo>
                    <a:lnTo>
                      <a:pt x="163913" y="564600"/>
                    </a:lnTo>
                    <a:cubicBezTo>
                      <a:pt x="161762" y="566604"/>
                      <a:pt x="159180" y="567607"/>
                      <a:pt x="156456" y="567607"/>
                    </a:cubicBezTo>
                    <a:cubicBezTo>
                      <a:pt x="153731" y="567607"/>
                      <a:pt x="151006" y="566604"/>
                      <a:pt x="148999" y="564600"/>
                    </a:cubicBezTo>
                    <a:cubicBezTo>
                      <a:pt x="144840" y="560449"/>
                      <a:pt x="144840" y="553721"/>
                      <a:pt x="148999" y="549712"/>
                    </a:cubicBezTo>
                    <a:lnTo>
                      <a:pt x="277203" y="421732"/>
                    </a:lnTo>
                    <a:lnTo>
                      <a:pt x="83462" y="421732"/>
                    </a:lnTo>
                    <a:cubicBezTo>
                      <a:pt x="77726" y="421732"/>
                      <a:pt x="72993" y="417008"/>
                      <a:pt x="72993" y="411282"/>
                    </a:cubicBezTo>
                    <a:lnTo>
                      <a:pt x="72993" y="93909"/>
                    </a:lnTo>
                    <a:lnTo>
                      <a:pt x="10468" y="93909"/>
                    </a:lnTo>
                    <a:cubicBezTo>
                      <a:pt x="4732" y="93909"/>
                      <a:pt x="0" y="89185"/>
                      <a:pt x="0" y="83315"/>
                    </a:cubicBezTo>
                    <a:cubicBezTo>
                      <a:pt x="0" y="77589"/>
                      <a:pt x="4732" y="72865"/>
                      <a:pt x="10468" y="72865"/>
                    </a:cubicBezTo>
                    <a:lnTo>
                      <a:pt x="83462" y="72865"/>
                    </a:lnTo>
                    <a:lnTo>
                      <a:pt x="291974" y="72865"/>
                    </a:lnTo>
                    <a:lnTo>
                      <a:pt x="291974" y="10450"/>
                    </a:lnTo>
                    <a:cubicBezTo>
                      <a:pt x="291974" y="4581"/>
                      <a:pt x="296706" y="0"/>
                      <a:pt x="3025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731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47" name="PA-组合 19"/>
            <p:cNvGrpSpPr/>
            <p:nvPr>
              <p:custDataLst>
                <p:tags r:id="rId15"/>
              </p:custDataLst>
            </p:nvPr>
          </p:nvGrpSpPr>
          <p:grpSpPr>
            <a:xfrm>
              <a:off x="1888919" y="3494300"/>
              <a:ext cx="4181049" cy="1383378"/>
              <a:chOff x="7727477" y="3197690"/>
              <a:chExt cx="4181049" cy="1383378"/>
            </a:xfrm>
          </p:grpSpPr>
          <p:sp>
            <p:nvSpPr>
              <p:cNvPr id="48" name="PA-矩形 20"/>
              <p:cNvSpPr/>
              <p:nvPr>
                <p:custDataLst>
                  <p:tags r:id="rId16"/>
                </p:custDataLst>
              </p:nvPr>
            </p:nvSpPr>
            <p:spPr>
              <a:xfrm>
                <a:off x="7727478" y="3817333"/>
                <a:ext cx="4181048" cy="76373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2019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年猿圈共执行了</a:t>
                </a:r>
                <a:r>
                  <a:rPr lang="en-US" altLang="zh-CN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1000+</a:t>
                </a:r>
                <a:r>
                  <a:rPr lang="zh-CN" altLang="en-US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场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笔试与面试项目，平均</a:t>
                </a:r>
                <a:r>
                  <a:rPr lang="zh-CN" altLang="en-US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到场率</a:t>
                </a:r>
                <a:r>
                  <a:rPr lang="en-US" altLang="zh-CN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68%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字魂59号-创粗黑" panose="00000500000000000000" pitchFamily="2" charset="-122"/>
                  </a:rPr>
                  <a:t>，未出现过一次大型宕机事件，稳定支持考生答题</a:t>
                </a:r>
              </a:p>
            </p:txBody>
          </p:sp>
          <p:sp>
            <p:nvSpPr>
              <p:cNvPr id="49" name="PA-矩形 21"/>
              <p:cNvSpPr/>
              <p:nvPr>
                <p:custDataLst>
                  <p:tags r:id="rId17"/>
                </p:custDataLst>
              </p:nvPr>
            </p:nvSpPr>
            <p:spPr>
              <a:xfrm>
                <a:off x="7727477" y="3197690"/>
                <a:ext cx="3007545" cy="58323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全年 </a:t>
                </a:r>
                <a:r>
                  <a:rPr lang="en-US" altLang="zh-CN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700+</a:t>
                </a:r>
                <a:r>
                  <a:rPr lang="zh-CN" altLang="en-US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 项目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980115" y="5044439"/>
            <a:ext cx="5202173" cy="1383378"/>
            <a:chOff x="980115" y="4930135"/>
            <a:chExt cx="5202173" cy="1383378"/>
          </a:xfrm>
        </p:grpSpPr>
        <p:grpSp>
          <p:nvGrpSpPr>
            <p:cNvPr id="50" name="PA-组合 31"/>
            <p:cNvGrpSpPr/>
            <p:nvPr>
              <p:custDataLst>
                <p:tags r:id="rId8"/>
              </p:custDataLst>
            </p:nvPr>
          </p:nvGrpSpPr>
          <p:grpSpPr>
            <a:xfrm>
              <a:off x="980115" y="5186650"/>
              <a:ext cx="639518" cy="639518"/>
              <a:chOff x="2959100" y="1866900"/>
              <a:chExt cx="1536700" cy="1536700"/>
            </a:xfrm>
          </p:grpSpPr>
          <p:sp>
            <p:nvSpPr>
              <p:cNvPr id="51" name="PA-椭圆 32"/>
              <p:cNvSpPr/>
              <p:nvPr>
                <p:custDataLst>
                  <p:tags r:id="rId12"/>
                </p:custDataLst>
              </p:nvPr>
            </p:nvSpPr>
            <p:spPr>
              <a:xfrm>
                <a:off x="2959100" y="1866900"/>
                <a:ext cx="1536700" cy="1536700"/>
              </a:xfrm>
              <a:prstGeom prst="ellipse">
                <a:avLst/>
              </a:prstGeom>
              <a:solidFill>
                <a:srgbClr val="1818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2" name="PA-椭圆 2"/>
              <p:cNvSpPr/>
              <p:nvPr>
                <p:custDataLst>
                  <p:tags r:id="rId13"/>
                </p:custDataLst>
              </p:nvPr>
            </p:nvSpPr>
            <p:spPr>
              <a:xfrm>
                <a:off x="3361590" y="2407475"/>
                <a:ext cx="731720" cy="455550"/>
              </a:xfrm>
              <a:custGeom>
                <a:avLst/>
                <a:gdLst>
                  <a:gd name="connsiteX0" fmla="*/ 284157 w 607639"/>
                  <a:gd name="connsiteY0" fmla="*/ 258998 h 378301"/>
                  <a:gd name="connsiteX1" fmla="*/ 274010 w 607639"/>
                  <a:gd name="connsiteY1" fmla="*/ 269127 h 378301"/>
                  <a:gd name="connsiteX2" fmla="*/ 284157 w 607639"/>
                  <a:gd name="connsiteY2" fmla="*/ 279345 h 378301"/>
                  <a:gd name="connsiteX3" fmla="*/ 429684 w 607639"/>
                  <a:gd name="connsiteY3" fmla="*/ 279345 h 378301"/>
                  <a:gd name="connsiteX4" fmla="*/ 439831 w 607639"/>
                  <a:gd name="connsiteY4" fmla="*/ 269127 h 378301"/>
                  <a:gd name="connsiteX5" fmla="*/ 429684 w 607639"/>
                  <a:gd name="connsiteY5" fmla="*/ 258998 h 378301"/>
                  <a:gd name="connsiteX6" fmla="*/ 284157 w 607639"/>
                  <a:gd name="connsiteY6" fmla="*/ 241051 h 378301"/>
                  <a:gd name="connsiteX7" fmla="*/ 429684 w 607639"/>
                  <a:gd name="connsiteY7" fmla="*/ 241051 h 378301"/>
                  <a:gd name="connsiteX8" fmla="*/ 457899 w 607639"/>
                  <a:gd name="connsiteY8" fmla="*/ 269127 h 378301"/>
                  <a:gd name="connsiteX9" fmla="*/ 429684 w 607639"/>
                  <a:gd name="connsiteY9" fmla="*/ 297292 h 378301"/>
                  <a:gd name="connsiteX10" fmla="*/ 284157 w 607639"/>
                  <a:gd name="connsiteY10" fmla="*/ 297292 h 378301"/>
                  <a:gd name="connsiteX11" fmla="*/ 255941 w 607639"/>
                  <a:gd name="connsiteY11" fmla="*/ 269127 h 378301"/>
                  <a:gd name="connsiteX12" fmla="*/ 284157 w 607639"/>
                  <a:gd name="connsiteY12" fmla="*/ 241051 h 378301"/>
                  <a:gd name="connsiteX13" fmla="*/ 131013 w 607639"/>
                  <a:gd name="connsiteY13" fmla="*/ 231093 h 378301"/>
                  <a:gd name="connsiteX14" fmla="*/ 122556 w 607639"/>
                  <a:gd name="connsiteY14" fmla="*/ 233759 h 378301"/>
                  <a:gd name="connsiteX15" fmla="*/ 122556 w 607639"/>
                  <a:gd name="connsiteY15" fmla="*/ 301298 h 378301"/>
                  <a:gd name="connsiteX16" fmla="*/ 134217 w 607639"/>
                  <a:gd name="connsiteY16" fmla="*/ 297655 h 378301"/>
                  <a:gd name="connsiteX17" fmla="*/ 139558 w 607639"/>
                  <a:gd name="connsiteY17" fmla="*/ 297655 h 378301"/>
                  <a:gd name="connsiteX18" fmla="*/ 151575 w 607639"/>
                  <a:gd name="connsiteY18" fmla="*/ 301387 h 378301"/>
                  <a:gd name="connsiteX19" fmla="*/ 151575 w 607639"/>
                  <a:gd name="connsiteY19" fmla="*/ 233759 h 378301"/>
                  <a:gd name="connsiteX20" fmla="*/ 142763 w 607639"/>
                  <a:gd name="connsiteY20" fmla="*/ 231093 h 378301"/>
                  <a:gd name="connsiteX21" fmla="*/ 131013 w 607639"/>
                  <a:gd name="connsiteY21" fmla="*/ 231093 h 378301"/>
                  <a:gd name="connsiteX22" fmla="*/ 188428 w 607639"/>
                  <a:gd name="connsiteY22" fmla="*/ 214475 h 378301"/>
                  <a:gd name="connsiteX23" fmla="*/ 183354 w 607639"/>
                  <a:gd name="connsiteY23" fmla="*/ 219185 h 378301"/>
                  <a:gd name="connsiteX24" fmla="*/ 169646 w 607639"/>
                  <a:gd name="connsiteY24" fmla="*/ 231182 h 378301"/>
                  <a:gd name="connsiteX25" fmla="*/ 169646 w 607639"/>
                  <a:gd name="connsiteY25" fmla="*/ 306897 h 378301"/>
                  <a:gd name="connsiteX26" fmla="*/ 188428 w 607639"/>
                  <a:gd name="connsiteY26" fmla="*/ 312584 h 378301"/>
                  <a:gd name="connsiteX27" fmla="*/ 85348 w 607639"/>
                  <a:gd name="connsiteY27" fmla="*/ 214475 h 378301"/>
                  <a:gd name="connsiteX28" fmla="*/ 85348 w 607639"/>
                  <a:gd name="connsiteY28" fmla="*/ 312584 h 378301"/>
                  <a:gd name="connsiteX29" fmla="*/ 104486 w 607639"/>
                  <a:gd name="connsiteY29" fmla="*/ 306719 h 378301"/>
                  <a:gd name="connsiteX30" fmla="*/ 104486 w 607639"/>
                  <a:gd name="connsiteY30" fmla="*/ 231360 h 378301"/>
                  <a:gd name="connsiteX31" fmla="*/ 90421 w 607639"/>
                  <a:gd name="connsiteY31" fmla="*/ 219185 h 378301"/>
                  <a:gd name="connsiteX32" fmla="*/ 85348 w 607639"/>
                  <a:gd name="connsiteY32" fmla="*/ 214475 h 378301"/>
                  <a:gd name="connsiteX33" fmla="*/ 284161 w 607639"/>
                  <a:gd name="connsiteY33" fmla="*/ 178566 h 378301"/>
                  <a:gd name="connsiteX34" fmla="*/ 274013 w 607639"/>
                  <a:gd name="connsiteY34" fmla="*/ 188692 h 378301"/>
                  <a:gd name="connsiteX35" fmla="*/ 284161 w 607639"/>
                  <a:gd name="connsiteY35" fmla="*/ 198817 h 378301"/>
                  <a:gd name="connsiteX36" fmla="*/ 514640 w 607639"/>
                  <a:gd name="connsiteY36" fmla="*/ 198817 h 378301"/>
                  <a:gd name="connsiteX37" fmla="*/ 524789 w 607639"/>
                  <a:gd name="connsiteY37" fmla="*/ 188692 h 378301"/>
                  <a:gd name="connsiteX38" fmla="*/ 514640 w 607639"/>
                  <a:gd name="connsiteY38" fmla="*/ 178566 h 378301"/>
                  <a:gd name="connsiteX39" fmla="*/ 284161 w 607639"/>
                  <a:gd name="connsiteY39" fmla="*/ 160536 h 378301"/>
                  <a:gd name="connsiteX40" fmla="*/ 514640 w 607639"/>
                  <a:gd name="connsiteY40" fmla="*/ 160536 h 378301"/>
                  <a:gd name="connsiteX41" fmla="*/ 542860 w 607639"/>
                  <a:gd name="connsiteY41" fmla="*/ 188692 h 378301"/>
                  <a:gd name="connsiteX42" fmla="*/ 514640 w 607639"/>
                  <a:gd name="connsiteY42" fmla="*/ 216847 h 378301"/>
                  <a:gd name="connsiteX43" fmla="*/ 284161 w 607639"/>
                  <a:gd name="connsiteY43" fmla="*/ 216847 h 378301"/>
                  <a:gd name="connsiteX44" fmla="*/ 255941 w 607639"/>
                  <a:gd name="connsiteY44" fmla="*/ 188692 h 378301"/>
                  <a:gd name="connsiteX45" fmla="*/ 284161 w 607639"/>
                  <a:gd name="connsiteY45" fmla="*/ 160536 h 378301"/>
                  <a:gd name="connsiteX46" fmla="*/ 284161 w 607639"/>
                  <a:gd name="connsiteY46" fmla="*/ 96804 h 378301"/>
                  <a:gd name="connsiteX47" fmla="*/ 274013 w 607639"/>
                  <a:gd name="connsiteY47" fmla="*/ 106942 h 378301"/>
                  <a:gd name="connsiteX48" fmla="*/ 284161 w 607639"/>
                  <a:gd name="connsiteY48" fmla="*/ 117080 h 378301"/>
                  <a:gd name="connsiteX49" fmla="*/ 514640 w 607639"/>
                  <a:gd name="connsiteY49" fmla="*/ 117080 h 378301"/>
                  <a:gd name="connsiteX50" fmla="*/ 524789 w 607639"/>
                  <a:gd name="connsiteY50" fmla="*/ 106942 h 378301"/>
                  <a:gd name="connsiteX51" fmla="*/ 514640 w 607639"/>
                  <a:gd name="connsiteY51" fmla="*/ 96804 h 378301"/>
                  <a:gd name="connsiteX52" fmla="*/ 136898 w 607639"/>
                  <a:gd name="connsiteY52" fmla="*/ 85627 h 378301"/>
                  <a:gd name="connsiteX53" fmla="*/ 87782 w 607639"/>
                  <a:gd name="connsiteY53" fmla="*/ 134780 h 378301"/>
                  <a:gd name="connsiteX54" fmla="*/ 136898 w 607639"/>
                  <a:gd name="connsiteY54" fmla="*/ 183844 h 378301"/>
                  <a:gd name="connsiteX55" fmla="*/ 186103 w 607639"/>
                  <a:gd name="connsiteY55" fmla="*/ 134780 h 378301"/>
                  <a:gd name="connsiteX56" fmla="*/ 136898 w 607639"/>
                  <a:gd name="connsiteY56" fmla="*/ 85627 h 378301"/>
                  <a:gd name="connsiteX57" fmla="*/ 284161 w 607639"/>
                  <a:gd name="connsiteY57" fmla="*/ 78751 h 378301"/>
                  <a:gd name="connsiteX58" fmla="*/ 514640 w 607639"/>
                  <a:gd name="connsiteY58" fmla="*/ 78751 h 378301"/>
                  <a:gd name="connsiteX59" fmla="*/ 542860 w 607639"/>
                  <a:gd name="connsiteY59" fmla="*/ 106942 h 378301"/>
                  <a:gd name="connsiteX60" fmla="*/ 514640 w 607639"/>
                  <a:gd name="connsiteY60" fmla="*/ 135133 h 378301"/>
                  <a:gd name="connsiteX61" fmla="*/ 284161 w 607639"/>
                  <a:gd name="connsiteY61" fmla="*/ 135133 h 378301"/>
                  <a:gd name="connsiteX62" fmla="*/ 255941 w 607639"/>
                  <a:gd name="connsiteY62" fmla="*/ 106942 h 378301"/>
                  <a:gd name="connsiteX63" fmla="*/ 284161 w 607639"/>
                  <a:gd name="connsiteY63" fmla="*/ 78751 h 378301"/>
                  <a:gd name="connsiteX64" fmla="*/ 136898 w 607639"/>
                  <a:gd name="connsiteY64" fmla="*/ 67672 h 378301"/>
                  <a:gd name="connsiteX65" fmla="*/ 204076 w 607639"/>
                  <a:gd name="connsiteY65" fmla="*/ 134780 h 378301"/>
                  <a:gd name="connsiteX66" fmla="*/ 136898 w 607639"/>
                  <a:gd name="connsiteY66" fmla="*/ 201887 h 378301"/>
                  <a:gd name="connsiteX67" fmla="*/ 69719 w 607639"/>
                  <a:gd name="connsiteY67" fmla="*/ 134780 h 378301"/>
                  <a:gd name="connsiteX68" fmla="*/ 136898 w 607639"/>
                  <a:gd name="connsiteY68" fmla="*/ 67672 h 378301"/>
                  <a:gd name="connsiteX69" fmla="*/ 127719 w 607639"/>
                  <a:gd name="connsiteY69" fmla="*/ 56825 h 378301"/>
                  <a:gd name="connsiteX70" fmla="*/ 101726 w 607639"/>
                  <a:gd name="connsiteY70" fmla="*/ 64468 h 378301"/>
                  <a:gd name="connsiteX71" fmla="*/ 86238 w 607639"/>
                  <a:gd name="connsiteY71" fmla="*/ 74421 h 378301"/>
                  <a:gd name="connsiteX72" fmla="*/ 68434 w 607639"/>
                  <a:gd name="connsiteY72" fmla="*/ 94860 h 378301"/>
                  <a:gd name="connsiteX73" fmla="*/ 60868 w 607639"/>
                  <a:gd name="connsiteY73" fmla="*/ 111567 h 378301"/>
                  <a:gd name="connsiteX74" fmla="*/ 56951 w 607639"/>
                  <a:gd name="connsiteY74" fmla="*/ 138316 h 378301"/>
                  <a:gd name="connsiteX75" fmla="*/ 59621 w 607639"/>
                  <a:gd name="connsiteY75" fmla="*/ 156534 h 378301"/>
                  <a:gd name="connsiteX76" fmla="*/ 70838 w 607639"/>
                  <a:gd name="connsiteY76" fmla="*/ 181150 h 378301"/>
                  <a:gd name="connsiteX77" fmla="*/ 82855 w 607639"/>
                  <a:gd name="connsiteY77" fmla="*/ 195013 h 378301"/>
                  <a:gd name="connsiteX78" fmla="*/ 105732 w 607639"/>
                  <a:gd name="connsiteY78" fmla="*/ 209676 h 378301"/>
                  <a:gd name="connsiteX79" fmla="*/ 123357 w 607639"/>
                  <a:gd name="connsiteY79" fmla="*/ 214831 h 378301"/>
                  <a:gd name="connsiteX80" fmla="*/ 136888 w 607639"/>
                  <a:gd name="connsiteY80" fmla="*/ 211809 h 378301"/>
                  <a:gd name="connsiteX81" fmla="*/ 150418 w 607639"/>
                  <a:gd name="connsiteY81" fmla="*/ 214831 h 378301"/>
                  <a:gd name="connsiteX82" fmla="*/ 168132 w 607639"/>
                  <a:gd name="connsiteY82" fmla="*/ 209676 h 378301"/>
                  <a:gd name="connsiteX83" fmla="*/ 190920 w 607639"/>
                  <a:gd name="connsiteY83" fmla="*/ 195013 h 378301"/>
                  <a:gd name="connsiteX84" fmla="*/ 202938 w 607639"/>
                  <a:gd name="connsiteY84" fmla="*/ 181150 h 378301"/>
                  <a:gd name="connsiteX85" fmla="*/ 214243 w 607639"/>
                  <a:gd name="connsiteY85" fmla="*/ 156534 h 378301"/>
                  <a:gd name="connsiteX86" fmla="*/ 216824 w 607639"/>
                  <a:gd name="connsiteY86" fmla="*/ 138316 h 378301"/>
                  <a:gd name="connsiteX87" fmla="*/ 212996 w 607639"/>
                  <a:gd name="connsiteY87" fmla="*/ 111567 h 378301"/>
                  <a:gd name="connsiteX88" fmla="*/ 205341 w 607639"/>
                  <a:gd name="connsiteY88" fmla="*/ 94860 h 378301"/>
                  <a:gd name="connsiteX89" fmla="*/ 187538 w 607639"/>
                  <a:gd name="connsiteY89" fmla="*/ 74421 h 378301"/>
                  <a:gd name="connsiteX90" fmla="*/ 172138 w 607639"/>
                  <a:gd name="connsiteY90" fmla="*/ 64468 h 378301"/>
                  <a:gd name="connsiteX91" fmla="*/ 146056 w 607639"/>
                  <a:gd name="connsiteY91" fmla="*/ 56825 h 378301"/>
                  <a:gd name="connsiteX92" fmla="*/ 127719 w 607639"/>
                  <a:gd name="connsiteY92" fmla="*/ 56825 h 378301"/>
                  <a:gd name="connsiteX93" fmla="*/ 136899 w 607639"/>
                  <a:gd name="connsiteY93" fmla="*/ 35386 h 378301"/>
                  <a:gd name="connsiteX94" fmla="*/ 158074 w 607639"/>
                  <a:gd name="connsiteY94" fmla="*/ 43317 h 378301"/>
                  <a:gd name="connsiteX95" fmla="*/ 169379 w 607639"/>
                  <a:gd name="connsiteY95" fmla="*/ 46694 h 378301"/>
                  <a:gd name="connsiteX96" fmla="*/ 204896 w 607639"/>
                  <a:gd name="connsiteY96" fmla="*/ 69533 h 378301"/>
                  <a:gd name="connsiteX97" fmla="*/ 212640 w 607639"/>
                  <a:gd name="connsiteY97" fmla="*/ 78420 h 378301"/>
                  <a:gd name="connsiteX98" fmla="*/ 230265 w 607639"/>
                  <a:gd name="connsiteY98" fmla="*/ 116810 h 378301"/>
                  <a:gd name="connsiteX99" fmla="*/ 231868 w 607639"/>
                  <a:gd name="connsiteY99" fmla="*/ 128452 h 378301"/>
                  <a:gd name="connsiteX100" fmla="*/ 225904 w 607639"/>
                  <a:gd name="connsiteY100" fmla="*/ 170219 h 378301"/>
                  <a:gd name="connsiteX101" fmla="*/ 221008 w 607639"/>
                  <a:gd name="connsiteY101" fmla="*/ 180972 h 378301"/>
                  <a:gd name="connsiteX102" fmla="*/ 206498 w 607639"/>
                  <a:gd name="connsiteY102" fmla="*/ 207988 h 378301"/>
                  <a:gd name="connsiteX103" fmla="*/ 206498 w 607639"/>
                  <a:gd name="connsiteY103" fmla="*/ 324759 h 378301"/>
                  <a:gd name="connsiteX104" fmla="*/ 202848 w 607639"/>
                  <a:gd name="connsiteY104" fmla="*/ 332046 h 378301"/>
                  <a:gd name="connsiteX105" fmla="*/ 197508 w 607639"/>
                  <a:gd name="connsiteY105" fmla="*/ 333824 h 378301"/>
                  <a:gd name="connsiteX106" fmla="*/ 194837 w 607639"/>
                  <a:gd name="connsiteY106" fmla="*/ 333379 h 378301"/>
                  <a:gd name="connsiteX107" fmla="*/ 136888 w 607639"/>
                  <a:gd name="connsiteY107" fmla="*/ 315695 h 378301"/>
                  <a:gd name="connsiteX108" fmla="*/ 116236 w 607639"/>
                  <a:gd name="connsiteY108" fmla="*/ 322004 h 378301"/>
                  <a:gd name="connsiteX109" fmla="*/ 116147 w 607639"/>
                  <a:gd name="connsiteY109" fmla="*/ 322004 h 378301"/>
                  <a:gd name="connsiteX110" fmla="*/ 78938 w 607639"/>
                  <a:gd name="connsiteY110" fmla="*/ 333379 h 378301"/>
                  <a:gd name="connsiteX111" fmla="*/ 70927 w 607639"/>
                  <a:gd name="connsiteY111" fmla="*/ 332046 h 378301"/>
                  <a:gd name="connsiteX112" fmla="*/ 67277 w 607639"/>
                  <a:gd name="connsiteY112" fmla="*/ 324759 h 378301"/>
                  <a:gd name="connsiteX113" fmla="*/ 67277 w 607639"/>
                  <a:gd name="connsiteY113" fmla="*/ 207899 h 378301"/>
                  <a:gd name="connsiteX114" fmla="*/ 52767 w 607639"/>
                  <a:gd name="connsiteY114" fmla="*/ 180972 h 378301"/>
                  <a:gd name="connsiteX115" fmla="*/ 47871 w 607639"/>
                  <a:gd name="connsiteY115" fmla="*/ 170219 h 378301"/>
                  <a:gd name="connsiteX116" fmla="*/ 41907 w 607639"/>
                  <a:gd name="connsiteY116" fmla="*/ 128452 h 378301"/>
                  <a:gd name="connsiteX117" fmla="*/ 43599 w 607639"/>
                  <a:gd name="connsiteY117" fmla="*/ 116810 h 378301"/>
                  <a:gd name="connsiteX118" fmla="*/ 61135 w 607639"/>
                  <a:gd name="connsiteY118" fmla="*/ 78420 h 378301"/>
                  <a:gd name="connsiteX119" fmla="*/ 68879 w 607639"/>
                  <a:gd name="connsiteY119" fmla="*/ 69533 h 378301"/>
                  <a:gd name="connsiteX120" fmla="*/ 104486 w 607639"/>
                  <a:gd name="connsiteY120" fmla="*/ 46694 h 378301"/>
                  <a:gd name="connsiteX121" fmla="*/ 115791 w 607639"/>
                  <a:gd name="connsiteY121" fmla="*/ 43317 h 378301"/>
                  <a:gd name="connsiteX122" fmla="*/ 136899 w 607639"/>
                  <a:gd name="connsiteY122" fmla="*/ 35386 h 378301"/>
                  <a:gd name="connsiteX123" fmla="*/ 28036 w 607639"/>
                  <a:gd name="connsiteY123" fmla="*/ 18044 h 378301"/>
                  <a:gd name="connsiteX124" fmla="*/ 18068 w 607639"/>
                  <a:gd name="connsiteY124" fmla="*/ 27999 h 378301"/>
                  <a:gd name="connsiteX125" fmla="*/ 18068 w 607639"/>
                  <a:gd name="connsiteY125" fmla="*/ 350391 h 378301"/>
                  <a:gd name="connsiteX126" fmla="*/ 28036 w 607639"/>
                  <a:gd name="connsiteY126" fmla="*/ 360346 h 378301"/>
                  <a:gd name="connsiteX127" fmla="*/ 579603 w 607639"/>
                  <a:gd name="connsiteY127" fmla="*/ 360346 h 378301"/>
                  <a:gd name="connsiteX128" fmla="*/ 589571 w 607639"/>
                  <a:gd name="connsiteY128" fmla="*/ 350391 h 378301"/>
                  <a:gd name="connsiteX129" fmla="*/ 589571 w 607639"/>
                  <a:gd name="connsiteY129" fmla="*/ 27999 h 378301"/>
                  <a:gd name="connsiteX130" fmla="*/ 579603 w 607639"/>
                  <a:gd name="connsiteY130" fmla="*/ 18044 h 378301"/>
                  <a:gd name="connsiteX131" fmla="*/ 28036 w 607639"/>
                  <a:gd name="connsiteY131" fmla="*/ 0 h 378301"/>
                  <a:gd name="connsiteX132" fmla="*/ 579603 w 607639"/>
                  <a:gd name="connsiteY132" fmla="*/ 0 h 378301"/>
                  <a:gd name="connsiteX133" fmla="*/ 607639 w 607639"/>
                  <a:gd name="connsiteY133" fmla="*/ 27999 h 378301"/>
                  <a:gd name="connsiteX134" fmla="*/ 607639 w 607639"/>
                  <a:gd name="connsiteY134" fmla="*/ 350391 h 378301"/>
                  <a:gd name="connsiteX135" fmla="*/ 579603 w 607639"/>
                  <a:gd name="connsiteY135" fmla="*/ 378301 h 378301"/>
                  <a:gd name="connsiteX136" fmla="*/ 28036 w 607639"/>
                  <a:gd name="connsiteY136" fmla="*/ 378301 h 378301"/>
                  <a:gd name="connsiteX137" fmla="*/ 0 w 607639"/>
                  <a:gd name="connsiteY137" fmla="*/ 350391 h 378301"/>
                  <a:gd name="connsiteX138" fmla="*/ 0 w 607639"/>
                  <a:gd name="connsiteY138" fmla="*/ 27999 h 378301"/>
                  <a:gd name="connsiteX139" fmla="*/ 28036 w 607639"/>
                  <a:gd name="connsiteY139" fmla="*/ 0 h 37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607639" h="378301">
                    <a:moveTo>
                      <a:pt x="284157" y="258998"/>
                    </a:moveTo>
                    <a:cubicBezTo>
                      <a:pt x="278549" y="258998"/>
                      <a:pt x="274010" y="263618"/>
                      <a:pt x="274010" y="269127"/>
                    </a:cubicBezTo>
                    <a:cubicBezTo>
                      <a:pt x="274010" y="274725"/>
                      <a:pt x="278549" y="279345"/>
                      <a:pt x="284157" y="279345"/>
                    </a:cubicBezTo>
                    <a:lnTo>
                      <a:pt x="429684" y="279345"/>
                    </a:lnTo>
                    <a:cubicBezTo>
                      <a:pt x="435291" y="279345"/>
                      <a:pt x="439831" y="274725"/>
                      <a:pt x="439831" y="269127"/>
                    </a:cubicBezTo>
                    <a:cubicBezTo>
                      <a:pt x="439831" y="263618"/>
                      <a:pt x="435291" y="258998"/>
                      <a:pt x="429684" y="258998"/>
                    </a:cubicBezTo>
                    <a:close/>
                    <a:moveTo>
                      <a:pt x="284157" y="241051"/>
                    </a:moveTo>
                    <a:lnTo>
                      <a:pt x="429684" y="241051"/>
                    </a:lnTo>
                    <a:cubicBezTo>
                      <a:pt x="445260" y="241051"/>
                      <a:pt x="457899" y="253667"/>
                      <a:pt x="457899" y="269127"/>
                    </a:cubicBezTo>
                    <a:cubicBezTo>
                      <a:pt x="457899" y="284676"/>
                      <a:pt x="445260" y="297292"/>
                      <a:pt x="429684" y="297292"/>
                    </a:cubicBezTo>
                    <a:lnTo>
                      <a:pt x="284157" y="297292"/>
                    </a:lnTo>
                    <a:cubicBezTo>
                      <a:pt x="268580" y="297292"/>
                      <a:pt x="255941" y="284676"/>
                      <a:pt x="255941" y="269127"/>
                    </a:cubicBezTo>
                    <a:cubicBezTo>
                      <a:pt x="255941" y="253667"/>
                      <a:pt x="268580" y="241051"/>
                      <a:pt x="284157" y="241051"/>
                    </a:cubicBezTo>
                    <a:close/>
                    <a:moveTo>
                      <a:pt x="131013" y="231093"/>
                    </a:moveTo>
                    <a:cubicBezTo>
                      <a:pt x="128253" y="232426"/>
                      <a:pt x="125405" y="233226"/>
                      <a:pt x="122556" y="233759"/>
                    </a:cubicBezTo>
                    <a:lnTo>
                      <a:pt x="122556" y="301298"/>
                    </a:lnTo>
                    <a:lnTo>
                      <a:pt x="134217" y="297655"/>
                    </a:lnTo>
                    <a:cubicBezTo>
                      <a:pt x="135998" y="297210"/>
                      <a:pt x="137778" y="297210"/>
                      <a:pt x="139558" y="297655"/>
                    </a:cubicBezTo>
                    <a:lnTo>
                      <a:pt x="151575" y="301387"/>
                    </a:lnTo>
                    <a:lnTo>
                      <a:pt x="151575" y="233759"/>
                    </a:lnTo>
                    <a:cubicBezTo>
                      <a:pt x="148638" y="233315"/>
                      <a:pt x="145611" y="232426"/>
                      <a:pt x="142763" y="231093"/>
                    </a:cubicBezTo>
                    <a:cubicBezTo>
                      <a:pt x="139024" y="229405"/>
                      <a:pt x="134751" y="229405"/>
                      <a:pt x="131013" y="231093"/>
                    </a:cubicBezTo>
                    <a:close/>
                    <a:moveTo>
                      <a:pt x="188428" y="214475"/>
                    </a:moveTo>
                    <a:cubicBezTo>
                      <a:pt x="186381" y="215542"/>
                      <a:pt x="184689" y="217230"/>
                      <a:pt x="183354" y="219185"/>
                    </a:cubicBezTo>
                    <a:cubicBezTo>
                      <a:pt x="179971" y="224606"/>
                      <a:pt x="175165" y="228694"/>
                      <a:pt x="169646" y="231182"/>
                    </a:cubicBezTo>
                    <a:lnTo>
                      <a:pt x="169646" y="306897"/>
                    </a:lnTo>
                    <a:lnTo>
                      <a:pt x="188428" y="312584"/>
                    </a:lnTo>
                    <a:close/>
                    <a:moveTo>
                      <a:pt x="85348" y="214475"/>
                    </a:moveTo>
                    <a:lnTo>
                      <a:pt x="85348" y="312584"/>
                    </a:lnTo>
                    <a:lnTo>
                      <a:pt x="104486" y="306719"/>
                    </a:lnTo>
                    <a:lnTo>
                      <a:pt x="104486" y="231360"/>
                    </a:lnTo>
                    <a:cubicBezTo>
                      <a:pt x="98878" y="228872"/>
                      <a:pt x="93893" y="224784"/>
                      <a:pt x="90421" y="219185"/>
                    </a:cubicBezTo>
                    <a:cubicBezTo>
                      <a:pt x="89175" y="217230"/>
                      <a:pt x="87395" y="215542"/>
                      <a:pt x="85348" y="214475"/>
                    </a:cubicBezTo>
                    <a:close/>
                    <a:moveTo>
                      <a:pt x="284161" y="178566"/>
                    </a:moveTo>
                    <a:cubicBezTo>
                      <a:pt x="278553" y="178566"/>
                      <a:pt x="274013" y="183096"/>
                      <a:pt x="274013" y="188692"/>
                    </a:cubicBezTo>
                    <a:cubicBezTo>
                      <a:pt x="274013" y="194287"/>
                      <a:pt x="278553" y="198817"/>
                      <a:pt x="284161" y="198817"/>
                    </a:cubicBezTo>
                    <a:lnTo>
                      <a:pt x="514640" y="198817"/>
                    </a:lnTo>
                    <a:cubicBezTo>
                      <a:pt x="520249" y="198817"/>
                      <a:pt x="524789" y="194287"/>
                      <a:pt x="524789" y="188692"/>
                    </a:cubicBezTo>
                    <a:cubicBezTo>
                      <a:pt x="524789" y="183096"/>
                      <a:pt x="520249" y="178566"/>
                      <a:pt x="514640" y="178566"/>
                    </a:cubicBezTo>
                    <a:close/>
                    <a:moveTo>
                      <a:pt x="284161" y="160536"/>
                    </a:moveTo>
                    <a:lnTo>
                      <a:pt x="514640" y="160536"/>
                    </a:lnTo>
                    <a:cubicBezTo>
                      <a:pt x="530219" y="160536"/>
                      <a:pt x="542860" y="173237"/>
                      <a:pt x="542860" y="188692"/>
                    </a:cubicBezTo>
                    <a:cubicBezTo>
                      <a:pt x="542860" y="204235"/>
                      <a:pt x="530219" y="216847"/>
                      <a:pt x="514640" y="216847"/>
                    </a:cubicBezTo>
                    <a:lnTo>
                      <a:pt x="284161" y="216847"/>
                    </a:lnTo>
                    <a:cubicBezTo>
                      <a:pt x="268582" y="216847"/>
                      <a:pt x="255941" y="204235"/>
                      <a:pt x="255941" y="188692"/>
                    </a:cubicBezTo>
                    <a:cubicBezTo>
                      <a:pt x="255941" y="173237"/>
                      <a:pt x="268582" y="160536"/>
                      <a:pt x="284161" y="160536"/>
                    </a:cubicBezTo>
                    <a:close/>
                    <a:moveTo>
                      <a:pt x="284161" y="96804"/>
                    </a:moveTo>
                    <a:cubicBezTo>
                      <a:pt x="278553" y="96804"/>
                      <a:pt x="274013" y="101339"/>
                      <a:pt x="274013" y="106942"/>
                    </a:cubicBezTo>
                    <a:cubicBezTo>
                      <a:pt x="274013" y="112545"/>
                      <a:pt x="278553" y="117080"/>
                      <a:pt x="284161" y="117080"/>
                    </a:cubicBezTo>
                    <a:lnTo>
                      <a:pt x="514640" y="117080"/>
                    </a:lnTo>
                    <a:cubicBezTo>
                      <a:pt x="520249" y="117080"/>
                      <a:pt x="524789" y="112545"/>
                      <a:pt x="524789" y="106942"/>
                    </a:cubicBezTo>
                    <a:cubicBezTo>
                      <a:pt x="524789" y="101339"/>
                      <a:pt x="520249" y="96804"/>
                      <a:pt x="514640" y="96804"/>
                    </a:cubicBezTo>
                    <a:close/>
                    <a:moveTo>
                      <a:pt x="136898" y="85627"/>
                    </a:moveTo>
                    <a:cubicBezTo>
                      <a:pt x="109759" y="85627"/>
                      <a:pt x="87782" y="107670"/>
                      <a:pt x="87782" y="134780"/>
                    </a:cubicBezTo>
                    <a:cubicBezTo>
                      <a:pt x="87782" y="161889"/>
                      <a:pt x="109759" y="183844"/>
                      <a:pt x="136898" y="183844"/>
                    </a:cubicBezTo>
                    <a:cubicBezTo>
                      <a:pt x="164036" y="183844"/>
                      <a:pt x="186103" y="161889"/>
                      <a:pt x="186103" y="134780"/>
                    </a:cubicBezTo>
                    <a:cubicBezTo>
                      <a:pt x="186103" y="107670"/>
                      <a:pt x="164036" y="85627"/>
                      <a:pt x="136898" y="85627"/>
                    </a:cubicBezTo>
                    <a:close/>
                    <a:moveTo>
                      <a:pt x="284161" y="78751"/>
                    </a:moveTo>
                    <a:lnTo>
                      <a:pt x="514640" y="78751"/>
                    </a:lnTo>
                    <a:cubicBezTo>
                      <a:pt x="530219" y="78751"/>
                      <a:pt x="542860" y="91379"/>
                      <a:pt x="542860" y="106942"/>
                    </a:cubicBezTo>
                    <a:cubicBezTo>
                      <a:pt x="542860" y="122505"/>
                      <a:pt x="530219" y="135133"/>
                      <a:pt x="514640" y="135133"/>
                    </a:cubicBezTo>
                    <a:lnTo>
                      <a:pt x="284161" y="135133"/>
                    </a:lnTo>
                    <a:cubicBezTo>
                      <a:pt x="268582" y="135133"/>
                      <a:pt x="255941" y="122505"/>
                      <a:pt x="255941" y="106942"/>
                    </a:cubicBezTo>
                    <a:cubicBezTo>
                      <a:pt x="255941" y="91379"/>
                      <a:pt x="268582" y="78751"/>
                      <a:pt x="284161" y="78751"/>
                    </a:cubicBezTo>
                    <a:close/>
                    <a:moveTo>
                      <a:pt x="136898" y="67672"/>
                    </a:moveTo>
                    <a:cubicBezTo>
                      <a:pt x="174002" y="67672"/>
                      <a:pt x="204076" y="97715"/>
                      <a:pt x="204076" y="134780"/>
                    </a:cubicBezTo>
                    <a:cubicBezTo>
                      <a:pt x="204076" y="171755"/>
                      <a:pt x="174002" y="201887"/>
                      <a:pt x="136898" y="201887"/>
                    </a:cubicBezTo>
                    <a:cubicBezTo>
                      <a:pt x="99883" y="201887"/>
                      <a:pt x="69719" y="171755"/>
                      <a:pt x="69719" y="134780"/>
                    </a:cubicBezTo>
                    <a:cubicBezTo>
                      <a:pt x="69719" y="97715"/>
                      <a:pt x="99883" y="67672"/>
                      <a:pt x="136898" y="67672"/>
                    </a:cubicBezTo>
                    <a:close/>
                    <a:moveTo>
                      <a:pt x="127719" y="56825"/>
                    </a:moveTo>
                    <a:cubicBezTo>
                      <a:pt x="120598" y="63135"/>
                      <a:pt x="111073" y="65889"/>
                      <a:pt x="101726" y="64468"/>
                    </a:cubicBezTo>
                    <a:cubicBezTo>
                      <a:pt x="94783" y="63401"/>
                      <a:pt x="88107" y="67667"/>
                      <a:pt x="86238" y="74421"/>
                    </a:cubicBezTo>
                    <a:cubicBezTo>
                      <a:pt x="83656" y="83574"/>
                      <a:pt x="77158" y="91039"/>
                      <a:pt x="68434" y="94860"/>
                    </a:cubicBezTo>
                    <a:cubicBezTo>
                      <a:pt x="62114" y="97704"/>
                      <a:pt x="58820" y="104902"/>
                      <a:pt x="60868" y="111567"/>
                    </a:cubicBezTo>
                    <a:cubicBezTo>
                      <a:pt x="63627" y="120632"/>
                      <a:pt x="62203" y="130407"/>
                      <a:pt x="56951" y="138316"/>
                    </a:cubicBezTo>
                    <a:cubicBezTo>
                      <a:pt x="53123" y="144181"/>
                      <a:pt x="54281" y="152002"/>
                      <a:pt x="59621" y="156534"/>
                    </a:cubicBezTo>
                    <a:cubicBezTo>
                      <a:pt x="66832" y="162666"/>
                      <a:pt x="70927" y="171641"/>
                      <a:pt x="70838" y="181150"/>
                    </a:cubicBezTo>
                    <a:cubicBezTo>
                      <a:pt x="70749" y="188082"/>
                      <a:pt x="76001" y="194125"/>
                      <a:pt x="82855" y="195013"/>
                    </a:cubicBezTo>
                    <a:cubicBezTo>
                      <a:pt x="92291" y="196257"/>
                      <a:pt x="100658" y="201589"/>
                      <a:pt x="105732" y="209676"/>
                    </a:cubicBezTo>
                    <a:cubicBezTo>
                      <a:pt x="109382" y="215542"/>
                      <a:pt x="117037" y="217763"/>
                      <a:pt x="123357" y="214831"/>
                    </a:cubicBezTo>
                    <a:cubicBezTo>
                      <a:pt x="127630" y="212787"/>
                      <a:pt x="132259" y="211809"/>
                      <a:pt x="136888" y="211809"/>
                    </a:cubicBezTo>
                    <a:cubicBezTo>
                      <a:pt x="141517" y="211809"/>
                      <a:pt x="146145" y="212787"/>
                      <a:pt x="150418" y="214831"/>
                    </a:cubicBezTo>
                    <a:cubicBezTo>
                      <a:pt x="156827" y="217763"/>
                      <a:pt x="164394" y="215542"/>
                      <a:pt x="168132" y="209676"/>
                    </a:cubicBezTo>
                    <a:cubicBezTo>
                      <a:pt x="173117" y="201589"/>
                      <a:pt x="181485" y="196257"/>
                      <a:pt x="190920" y="195013"/>
                    </a:cubicBezTo>
                    <a:cubicBezTo>
                      <a:pt x="197864" y="194125"/>
                      <a:pt x="203027" y="188082"/>
                      <a:pt x="202938" y="181150"/>
                    </a:cubicBezTo>
                    <a:cubicBezTo>
                      <a:pt x="202848" y="171641"/>
                      <a:pt x="206943" y="162666"/>
                      <a:pt x="214243" y="156534"/>
                    </a:cubicBezTo>
                    <a:cubicBezTo>
                      <a:pt x="219494" y="152002"/>
                      <a:pt x="220652" y="144181"/>
                      <a:pt x="216824" y="138316"/>
                    </a:cubicBezTo>
                    <a:cubicBezTo>
                      <a:pt x="211572" y="130407"/>
                      <a:pt x="210148" y="120632"/>
                      <a:pt x="212996" y="111567"/>
                    </a:cubicBezTo>
                    <a:cubicBezTo>
                      <a:pt x="214955" y="104902"/>
                      <a:pt x="211750" y="97704"/>
                      <a:pt x="205341" y="94860"/>
                    </a:cubicBezTo>
                    <a:cubicBezTo>
                      <a:pt x="196617" y="91039"/>
                      <a:pt x="190119" y="83574"/>
                      <a:pt x="187538" y="74421"/>
                    </a:cubicBezTo>
                    <a:cubicBezTo>
                      <a:pt x="185668" y="67667"/>
                      <a:pt x="178992" y="63401"/>
                      <a:pt x="172138" y="64468"/>
                    </a:cubicBezTo>
                    <a:cubicBezTo>
                      <a:pt x="162702" y="65889"/>
                      <a:pt x="153178" y="63135"/>
                      <a:pt x="146056" y="56825"/>
                    </a:cubicBezTo>
                    <a:cubicBezTo>
                      <a:pt x="140804" y="52204"/>
                      <a:pt x="132971" y="52204"/>
                      <a:pt x="127719" y="56825"/>
                    </a:cubicBezTo>
                    <a:close/>
                    <a:moveTo>
                      <a:pt x="136899" y="35386"/>
                    </a:moveTo>
                    <a:cubicBezTo>
                      <a:pt x="144454" y="35386"/>
                      <a:pt x="152020" y="38030"/>
                      <a:pt x="158074" y="43317"/>
                    </a:cubicBezTo>
                    <a:cubicBezTo>
                      <a:pt x="161189" y="46072"/>
                      <a:pt x="165284" y="47316"/>
                      <a:pt x="169379" y="46694"/>
                    </a:cubicBezTo>
                    <a:cubicBezTo>
                      <a:pt x="185312" y="44206"/>
                      <a:pt x="200534" y="54070"/>
                      <a:pt x="204896" y="69533"/>
                    </a:cubicBezTo>
                    <a:cubicBezTo>
                      <a:pt x="206053" y="73443"/>
                      <a:pt x="208902" y="76731"/>
                      <a:pt x="212640" y="78420"/>
                    </a:cubicBezTo>
                    <a:cubicBezTo>
                      <a:pt x="227328" y="84907"/>
                      <a:pt x="234894" y="101436"/>
                      <a:pt x="230265" y="116810"/>
                    </a:cubicBezTo>
                    <a:cubicBezTo>
                      <a:pt x="229019" y="120720"/>
                      <a:pt x="229642" y="124986"/>
                      <a:pt x="231868" y="128452"/>
                    </a:cubicBezTo>
                    <a:cubicBezTo>
                      <a:pt x="240769" y="141871"/>
                      <a:pt x="238188" y="159822"/>
                      <a:pt x="225904" y="170219"/>
                    </a:cubicBezTo>
                    <a:cubicBezTo>
                      <a:pt x="222699" y="172885"/>
                      <a:pt x="220919" y="176796"/>
                      <a:pt x="221008" y="180972"/>
                    </a:cubicBezTo>
                    <a:cubicBezTo>
                      <a:pt x="221097" y="192081"/>
                      <a:pt x="215400" y="202123"/>
                      <a:pt x="206498" y="207988"/>
                    </a:cubicBezTo>
                    <a:lnTo>
                      <a:pt x="206498" y="324759"/>
                    </a:lnTo>
                    <a:cubicBezTo>
                      <a:pt x="206498" y="327603"/>
                      <a:pt x="205163" y="330358"/>
                      <a:pt x="202848" y="332046"/>
                    </a:cubicBezTo>
                    <a:cubicBezTo>
                      <a:pt x="201335" y="333202"/>
                      <a:pt x="199377" y="333824"/>
                      <a:pt x="197508" y="333824"/>
                    </a:cubicBezTo>
                    <a:cubicBezTo>
                      <a:pt x="196617" y="333824"/>
                      <a:pt x="195727" y="333646"/>
                      <a:pt x="194837" y="333379"/>
                    </a:cubicBezTo>
                    <a:lnTo>
                      <a:pt x="136888" y="315695"/>
                    </a:lnTo>
                    <a:lnTo>
                      <a:pt x="116236" y="322004"/>
                    </a:lnTo>
                    <a:cubicBezTo>
                      <a:pt x="116236" y="322004"/>
                      <a:pt x="116236" y="322004"/>
                      <a:pt x="116147" y="322004"/>
                    </a:cubicBezTo>
                    <a:lnTo>
                      <a:pt x="78938" y="333379"/>
                    </a:lnTo>
                    <a:cubicBezTo>
                      <a:pt x="76179" y="334268"/>
                      <a:pt x="73241" y="333735"/>
                      <a:pt x="70927" y="332046"/>
                    </a:cubicBezTo>
                    <a:cubicBezTo>
                      <a:pt x="68612" y="330358"/>
                      <a:pt x="67277" y="327603"/>
                      <a:pt x="67277" y="324759"/>
                    </a:cubicBezTo>
                    <a:lnTo>
                      <a:pt x="67277" y="207899"/>
                    </a:lnTo>
                    <a:cubicBezTo>
                      <a:pt x="58375" y="202123"/>
                      <a:pt x="52678" y="192081"/>
                      <a:pt x="52767" y="180972"/>
                    </a:cubicBezTo>
                    <a:cubicBezTo>
                      <a:pt x="52856" y="176796"/>
                      <a:pt x="51076" y="172885"/>
                      <a:pt x="47871" y="170219"/>
                    </a:cubicBezTo>
                    <a:cubicBezTo>
                      <a:pt x="35676" y="159822"/>
                      <a:pt x="33095" y="141871"/>
                      <a:pt x="41907" y="128452"/>
                    </a:cubicBezTo>
                    <a:cubicBezTo>
                      <a:pt x="44133" y="124986"/>
                      <a:pt x="44756" y="120720"/>
                      <a:pt x="43599" y="116810"/>
                    </a:cubicBezTo>
                    <a:cubicBezTo>
                      <a:pt x="38881" y="101436"/>
                      <a:pt x="46447" y="84907"/>
                      <a:pt x="61135" y="78420"/>
                    </a:cubicBezTo>
                    <a:cubicBezTo>
                      <a:pt x="64962" y="76731"/>
                      <a:pt x="67722" y="73443"/>
                      <a:pt x="68879" y="69533"/>
                    </a:cubicBezTo>
                    <a:cubicBezTo>
                      <a:pt x="73241" y="54070"/>
                      <a:pt x="88552" y="44206"/>
                      <a:pt x="104486" y="46694"/>
                    </a:cubicBezTo>
                    <a:cubicBezTo>
                      <a:pt x="108492" y="47316"/>
                      <a:pt x="112675" y="46072"/>
                      <a:pt x="115791" y="43317"/>
                    </a:cubicBezTo>
                    <a:cubicBezTo>
                      <a:pt x="121800" y="38030"/>
                      <a:pt x="129344" y="35386"/>
                      <a:pt x="136899" y="35386"/>
                    </a:cubicBezTo>
                    <a:close/>
                    <a:moveTo>
                      <a:pt x="28036" y="18044"/>
                    </a:moveTo>
                    <a:cubicBezTo>
                      <a:pt x="22518" y="18044"/>
                      <a:pt x="18068" y="22488"/>
                      <a:pt x="18068" y="27999"/>
                    </a:cubicBezTo>
                    <a:lnTo>
                      <a:pt x="18068" y="350391"/>
                    </a:lnTo>
                    <a:cubicBezTo>
                      <a:pt x="18068" y="355902"/>
                      <a:pt x="22518" y="360346"/>
                      <a:pt x="28036" y="360346"/>
                    </a:cubicBezTo>
                    <a:lnTo>
                      <a:pt x="579603" y="360346"/>
                    </a:lnTo>
                    <a:cubicBezTo>
                      <a:pt x="585121" y="360346"/>
                      <a:pt x="589571" y="355813"/>
                      <a:pt x="589571" y="350391"/>
                    </a:cubicBezTo>
                    <a:lnTo>
                      <a:pt x="589571" y="27999"/>
                    </a:lnTo>
                    <a:cubicBezTo>
                      <a:pt x="589571" y="22488"/>
                      <a:pt x="585121" y="18044"/>
                      <a:pt x="579603" y="18044"/>
                    </a:cubicBezTo>
                    <a:close/>
                    <a:moveTo>
                      <a:pt x="28036" y="0"/>
                    </a:moveTo>
                    <a:lnTo>
                      <a:pt x="579603" y="0"/>
                    </a:lnTo>
                    <a:cubicBezTo>
                      <a:pt x="595089" y="0"/>
                      <a:pt x="607639" y="12533"/>
                      <a:pt x="607639" y="27999"/>
                    </a:cubicBezTo>
                    <a:lnTo>
                      <a:pt x="607639" y="350391"/>
                    </a:lnTo>
                    <a:cubicBezTo>
                      <a:pt x="607639" y="365768"/>
                      <a:pt x="595089" y="378301"/>
                      <a:pt x="579603" y="378301"/>
                    </a:cubicBezTo>
                    <a:lnTo>
                      <a:pt x="28036" y="378301"/>
                    </a:lnTo>
                    <a:cubicBezTo>
                      <a:pt x="12549" y="378301"/>
                      <a:pt x="0" y="365768"/>
                      <a:pt x="0" y="350391"/>
                    </a:cubicBezTo>
                    <a:lnTo>
                      <a:pt x="0" y="27999"/>
                    </a:lnTo>
                    <a:cubicBezTo>
                      <a:pt x="0" y="12533"/>
                      <a:pt x="12549" y="0"/>
                      <a:pt x="280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731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53" name="PA-组合 19"/>
            <p:cNvGrpSpPr/>
            <p:nvPr>
              <p:custDataLst>
                <p:tags r:id="rId9"/>
              </p:custDataLst>
            </p:nvPr>
          </p:nvGrpSpPr>
          <p:grpSpPr>
            <a:xfrm>
              <a:off x="1914951" y="4930135"/>
              <a:ext cx="4267337" cy="1383378"/>
              <a:chOff x="7727477" y="3197690"/>
              <a:chExt cx="3718931" cy="1383378"/>
            </a:xfrm>
          </p:grpSpPr>
          <p:sp>
            <p:nvSpPr>
              <p:cNvPr id="54" name="PA-矩形 20"/>
              <p:cNvSpPr/>
              <p:nvPr>
                <p:custDataLst>
                  <p:tags r:id="rId10"/>
                </p:custDataLst>
              </p:nvPr>
            </p:nvSpPr>
            <p:spPr>
              <a:xfrm>
                <a:off x="7727478" y="3817333"/>
                <a:ext cx="3643731" cy="76373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猿圈系统架构采用分布式存储，正常可支持</a:t>
                </a:r>
                <a:r>
                  <a:rPr lang="en-US" altLang="zh-CN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15w+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考生同时进入考试系统，</a:t>
                </a:r>
                <a:r>
                  <a:rPr lang="zh-CN" altLang="en-US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理论上无并发上限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，技术解决方案可自动扩充服务器，随时随地保持高效稳定</a:t>
                </a:r>
              </a:p>
            </p:txBody>
          </p:sp>
          <p:sp>
            <p:nvSpPr>
              <p:cNvPr id="55" name="PA-矩形 21"/>
              <p:cNvSpPr/>
              <p:nvPr>
                <p:custDataLst>
                  <p:tags r:id="rId11"/>
                </p:custDataLst>
              </p:nvPr>
            </p:nvSpPr>
            <p:spPr>
              <a:xfrm>
                <a:off x="7727477" y="3197690"/>
                <a:ext cx="3718931" cy="60769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高并发量，笔面试无上限</a:t>
                </a: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9" cstate="email"/>
          <a:stretch>
            <a:fillRect/>
          </a:stretch>
        </p:blipFill>
        <p:spPr>
          <a:xfrm>
            <a:off x="9173183" y="6173617"/>
            <a:ext cx="1070043" cy="49366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29645" y="451632"/>
            <a:ext cx="5140323" cy="1152546"/>
            <a:chOff x="929645" y="337328"/>
            <a:chExt cx="5140323" cy="1152546"/>
          </a:xfrm>
        </p:grpSpPr>
        <p:grpSp>
          <p:nvGrpSpPr>
            <p:cNvPr id="24" name="PA-组合 1"/>
            <p:cNvGrpSpPr/>
            <p:nvPr>
              <p:custDataLst>
                <p:tags r:id="rId2"/>
              </p:custDataLst>
            </p:nvPr>
          </p:nvGrpSpPr>
          <p:grpSpPr>
            <a:xfrm>
              <a:off x="929645" y="593842"/>
              <a:ext cx="639518" cy="639518"/>
              <a:chOff x="2959100" y="1866900"/>
              <a:chExt cx="1536700" cy="1536700"/>
            </a:xfrm>
          </p:grpSpPr>
          <p:sp>
            <p:nvSpPr>
              <p:cNvPr id="25" name="PA-椭圆 2"/>
              <p:cNvSpPr/>
              <p:nvPr>
                <p:custDataLst>
                  <p:tags r:id="rId6"/>
                </p:custDataLst>
              </p:nvPr>
            </p:nvSpPr>
            <p:spPr>
              <a:xfrm>
                <a:off x="2959100" y="1866900"/>
                <a:ext cx="1536700" cy="1536700"/>
              </a:xfrm>
              <a:prstGeom prst="ellipse">
                <a:avLst/>
              </a:prstGeom>
              <a:solidFill>
                <a:srgbClr val="F7890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6" name="PA-椭圆 2"/>
              <p:cNvSpPr/>
              <p:nvPr>
                <p:custDataLst>
                  <p:tags r:id="rId7"/>
                </p:custDataLst>
              </p:nvPr>
            </p:nvSpPr>
            <p:spPr>
              <a:xfrm>
                <a:off x="3361590" y="2294246"/>
                <a:ext cx="731720" cy="682008"/>
              </a:xfrm>
              <a:custGeom>
                <a:avLst/>
                <a:gdLst>
                  <a:gd name="T0" fmla="*/ 2356 w 6533"/>
                  <a:gd name="T1" fmla="*/ 1983 h 6099"/>
                  <a:gd name="T2" fmla="*/ 1269 w 6533"/>
                  <a:gd name="T3" fmla="*/ 3356 h 6099"/>
                  <a:gd name="T4" fmla="*/ 905 w 6533"/>
                  <a:gd name="T5" fmla="*/ 3279 h 6099"/>
                  <a:gd name="T6" fmla="*/ 0 w 6533"/>
                  <a:gd name="T7" fmla="*/ 4184 h 6099"/>
                  <a:gd name="T8" fmla="*/ 905 w 6533"/>
                  <a:gd name="T9" fmla="*/ 5090 h 6099"/>
                  <a:gd name="T10" fmla="*/ 1811 w 6533"/>
                  <a:gd name="T11" fmla="*/ 4184 h 6099"/>
                  <a:gd name="T12" fmla="*/ 1628 w 6533"/>
                  <a:gd name="T13" fmla="*/ 3639 h 6099"/>
                  <a:gd name="T14" fmla="*/ 2715 w 6533"/>
                  <a:gd name="T15" fmla="*/ 2266 h 6099"/>
                  <a:gd name="T16" fmla="*/ 3037 w 6533"/>
                  <a:gd name="T17" fmla="*/ 2378 h 6099"/>
                  <a:gd name="T18" fmla="*/ 3037 w 6533"/>
                  <a:gd name="T19" fmla="*/ 4318 h 6099"/>
                  <a:gd name="T20" fmla="*/ 2360 w 6533"/>
                  <a:gd name="T21" fmla="*/ 5194 h 6099"/>
                  <a:gd name="T22" fmla="*/ 3265 w 6533"/>
                  <a:gd name="T23" fmla="*/ 6099 h 6099"/>
                  <a:gd name="T24" fmla="*/ 4171 w 6533"/>
                  <a:gd name="T25" fmla="*/ 5194 h 6099"/>
                  <a:gd name="T26" fmla="*/ 3493 w 6533"/>
                  <a:gd name="T27" fmla="*/ 4318 h 6099"/>
                  <a:gd name="T28" fmla="*/ 3493 w 6533"/>
                  <a:gd name="T29" fmla="*/ 2379 h 6099"/>
                  <a:gd name="T30" fmla="*/ 3805 w 6533"/>
                  <a:gd name="T31" fmla="*/ 2272 h 6099"/>
                  <a:gd name="T32" fmla="*/ 4893 w 6533"/>
                  <a:gd name="T33" fmla="*/ 3652 h 6099"/>
                  <a:gd name="T34" fmla="*/ 4719 w 6533"/>
                  <a:gd name="T35" fmla="*/ 4186 h 6099"/>
                  <a:gd name="T36" fmla="*/ 5624 w 6533"/>
                  <a:gd name="T37" fmla="*/ 5091 h 6099"/>
                  <a:gd name="T38" fmla="*/ 6533 w 6533"/>
                  <a:gd name="T39" fmla="*/ 4184 h 6099"/>
                  <a:gd name="T40" fmla="*/ 5628 w 6533"/>
                  <a:gd name="T41" fmla="*/ 3279 h 6099"/>
                  <a:gd name="T42" fmla="*/ 5251 w 6533"/>
                  <a:gd name="T43" fmla="*/ 3362 h 6099"/>
                  <a:gd name="T44" fmla="*/ 4169 w 6533"/>
                  <a:gd name="T45" fmla="*/ 1991 h 6099"/>
                  <a:gd name="T46" fmla="*/ 4468 w 6533"/>
                  <a:gd name="T47" fmla="*/ 1200 h 6099"/>
                  <a:gd name="T48" fmla="*/ 3268 w 6533"/>
                  <a:gd name="T49" fmla="*/ 0 h 6099"/>
                  <a:gd name="T50" fmla="*/ 2068 w 6533"/>
                  <a:gd name="T51" fmla="*/ 1200 h 6099"/>
                  <a:gd name="T52" fmla="*/ 2356 w 6533"/>
                  <a:gd name="T53" fmla="*/ 1983 h 6099"/>
                  <a:gd name="T54" fmla="*/ 905 w 6533"/>
                  <a:gd name="T55" fmla="*/ 4634 h 6099"/>
                  <a:gd name="T56" fmla="*/ 457 w 6533"/>
                  <a:gd name="T57" fmla="*/ 4186 h 6099"/>
                  <a:gd name="T58" fmla="*/ 905 w 6533"/>
                  <a:gd name="T59" fmla="*/ 3738 h 6099"/>
                  <a:gd name="T60" fmla="*/ 1353 w 6533"/>
                  <a:gd name="T61" fmla="*/ 4186 h 6099"/>
                  <a:gd name="T62" fmla="*/ 905 w 6533"/>
                  <a:gd name="T63" fmla="*/ 4634 h 6099"/>
                  <a:gd name="T64" fmla="*/ 3715 w 6533"/>
                  <a:gd name="T65" fmla="*/ 5196 h 6099"/>
                  <a:gd name="T66" fmla="*/ 3267 w 6533"/>
                  <a:gd name="T67" fmla="*/ 5644 h 6099"/>
                  <a:gd name="T68" fmla="*/ 2819 w 6533"/>
                  <a:gd name="T69" fmla="*/ 5196 h 6099"/>
                  <a:gd name="T70" fmla="*/ 3259 w 6533"/>
                  <a:gd name="T71" fmla="*/ 4748 h 6099"/>
                  <a:gd name="T72" fmla="*/ 3268 w 6533"/>
                  <a:gd name="T73" fmla="*/ 4748 h 6099"/>
                  <a:gd name="T74" fmla="*/ 3277 w 6533"/>
                  <a:gd name="T75" fmla="*/ 4748 h 6099"/>
                  <a:gd name="T76" fmla="*/ 3715 w 6533"/>
                  <a:gd name="T77" fmla="*/ 5196 h 6099"/>
                  <a:gd name="T78" fmla="*/ 6076 w 6533"/>
                  <a:gd name="T79" fmla="*/ 4184 h 6099"/>
                  <a:gd name="T80" fmla="*/ 5628 w 6533"/>
                  <a:gd name="T81" fmla="*/ 4632 h 6099"/>
                  <a:gd name="T82" fmla="*/ 5180 w 6533"/>
                  <a:gd name="T83" fmla="*/ 4184 h 6099"/>
                  <a:gd name="T84" fmla="*/ 5628 w 6533"/>
                  <a:gd name="T85" fmla="*/ 3736 h 6099"/>
                  <a:gd name="T86" fmla="*/ 6076 w 6533"/>
                  <a:gd name="T87" fmla="*/ 4184 h 6099"/>
                  <a:gd name="T88" fmla="*/ 3267 w 6533"/>
                  <a:gd name="T89" fmla="*/ 458 h 6099"/>
                  <a:gd name="T90" fmla="*/ 4009 w 6533"/>
                  <a:gd name="T91" fmla="*/ 1200 h 6099"/>
                  <a:gd name="T92" fmla="*/ 3267 w 6533"/>
                  <a:gd name="T93" fmla="*/ 1943 h 6099"/>
                  <a:gd name="T94" fmla="*/ 2524 w 6533"/>
                  <a:gd name="T95" fmla="*/ 1200 h 6099"/>
                  <a:gd name="T96" fmla="*/ 3267 w 6533"/>
                  <a:gd name="T97" fmla="*/ 458 h 6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33" h="6099">
                    <a:moveTo>
                      <a:pt x="2356" y="1983"/>
                    </a:moveTo>
                    <a:lnTo>
                      <a:pt x="1269" y="3356"/>
                    </a:lnTo>
                    <a:cubicBezTo>
                      <a:pt x="1157" y="3307"/>
                      <a:pt x="1035" y="3279"/>
                      <a:pt x="905" y="3279"/>
                    </a:cubicBezTo>
                    <a:cubicBezTo>
                      <a:pt x="407" y="3279"/>
                      <a:pt x="0" y="3686"/>
                      <a:pt x="0" y="4184"/>
                    </a:cubicBezTo>
                    <a:cubicBezTo>
                      <a:pt x="0" y="4683"/>
                      <a:pt x="407" y="5090"/>
                      <a:pt x="905" y="5090"/>
                    </a:cubicBezTo>
                    <a:cubicBezTo>
                      <a:pt x="1404" y="5090"/>
                      <a:pt x="1811" y="4683"/>
                      <a:pt x="1811" y="4184"/>
                    </a:cubicBezTo>
                    <a:cubicBezTo>
                      <a:pt x="1811" y="3980"/>
                      <a:pt x="1743" y="3791"/>
                      <a:pt x="1628" y="3639"/>
                    </a:cubicBezTo>
                    <a:lnTo>
                      <a:pt x="2715" y="2266"/>
                    </a:lnTo>
                    <a:cubicBezTo>
                      <a:pt x="2815" y="2318"/>
                      <a:pt x="2924" y="2356"/>
                      <a:pt x="3037" y="2378"/>
                    </a:cubicBezTo>
                    <a:lnTo>
                      <a:pt x="3037" y="4318"/>
                    </a:lnTo>
                    <a:cubicBezTo>
                      <a:pt x="2648" y="4419"/>
                      <a:pt x="2360" y="4774"/>
                      <a:pt x="2360" y="5194"/>
                    </a:cubicBezTo>
                    <a:cubicBezTo>
                      <a:pt x="2360" y="5694"/>
                      <a:pt x="2767" y="6099"/>
                      <a:pt x="3265" y="6099"/>
                    </a:cubicBezTo>
                    <a:cubicBezTo>
                      <a:pt x="3764" y="6099"/>
                      <a:pt x="4171" y="5692"/>
                      <a:pt x="4171" y="5194"/>
                    </a:cubicBezTo>
                    <a:cubicBezTo>
                      <a:pt x="4171" y="4774"/>
                      <a:pt x="3883" y="4419"/>
                      <a:pt x="3493" y="4318"/>
                    </a:cubicBezTo>
                    <a:lnTo>
                      <a:pt x="3493" y="2379"/>
                    </a:lnTo>
                    <a:cubicBezTo>
                      <a:pt x="3604" y="2358"/>
                      <a:pt x="3708" y="2322"/>
                      <a:pt x="3805" y="2272"/>
                    </a:cubicBezTo>
                    <a:lnTo>
                      <a:pt x="4893" y="3652"/>
                    </a:lnTo>
                    <a:cubicBezTo>
                      <a:pt x="4784" y="3802"/>
                      <a:pt x="4719" y="3986"/>
                      <a:pt x="4719" y="4186"/>
                    </a:cubicBezTo>
                    <a:cubicBezTo>
                      <a:pt x="4719" y="4684"/>
                      <a:pt x="5125" y="5091"/>
                      <a:pt x="5624" y="5091"/>
                    </a:cubicBezTo>
                    <a:cubicBezTo>
                      <a:pt x="6123" y="5091"/>
                      <a:pt x="6533" y="4684"/>
                      <a:pt x="6533" y="4184"/>
                    </a:cubicBezTo>
                    <a:cubicBezTo>
                      <a:pt x="6533" y="3686"/>
                      <a:pt x="6127" y="3279"/>
                      <a:pt x="5628" y="3279"/>
                    </a:cubicBezTo>
                    <a:cubicBezTo>
                      <a:pt x="5493" y="3279"/>
                      <a:pt x="5365" y="3308"/>
                      <a:pt x="5251" y="3362"/>
                    </a:cubicBezTo>
                    <a:lnTo>
                      <a:pt x="4169" y="1991"/>
                    </a:lnTo>
                    <a:cubicBezTo>
                      <a:pt x="4355" y="1779"/>
                      <a:pt x="4468" y="1503"/>
                      <a:pt x="4468" y="1200"/>
                    </a:cubicBezTo>
                    <a:cubicBezTo>
                      <a:pt x="4468" y="539"/>
                      <a:pt x="3929" y="0"/>
                      <a:pt x="3268" y="0"/>
                    </a:cubicBezTo>
                    <a:cubicBezTo>
                      <a:pt x="2607" y="0"/>
                      <a:pt x="2068" y="539"/>
                      <a:pt x="2068" y="1200"/>
                    </a:cubicBezTo>
                    <a:cubicBezTo>
                      <a:pt x="2067" y="1499"/>
                      <a:pt x="2176" y="1772"/>
                      <a:pt x="2356" y="1983"/>
                    </a:cubicBezTo>
                    <a:close/>
                    <a:moveTo>
                      <a:pt x="905" y="4634"/>
                    </a:moveTo>
                    <a:cubicBezTo>
                      <a:pt x="659" y="4634"/>
                      <a:pt x="457" y="4432"/>
                      <a:pt x="457" y="4186"/>
                    </a:cubicBezTo>
                    <a:cubicBezTo>
                      <a:pt x="457" y="3939"/>
                      <a:pt x="659" y="3738"/>
                      <a:pt x="905" y="3738"/>
                    </a:cubicBezTo>
                    <a:cubicBezTo>
                      <a:pt x="1152" y="3738"/>
                      <a:pt x="1353" y="3939"/>
                      <a:pt x="1353" y="4186"/>
                    </a:cubicBezTo>
                    <a:cubicBezTo>
                      <a:pt x="1353" y="4432"/>
                      <a:pt x="1153" y="4634"/>
                      <a:pt x="905" y="4634"/>
                    </a:cubicBezTo>
                    <a:close/>
                    <a:moveTo>
                      <a:pt x="3715" y="5196"/>
                    </a:moveTo>
                    <a:cubicBezTo>
                      <a:pt x="3715" y="5443"/>
                      <a:pt x="3513" y="5644"/>
                      <a:pt x="3267" y="5644"/>
                    </a:cubicBezTo>
                    <a:cubicBezTo>
                      <a:pt x="3020" y="5644"/>
                      <a:pt x="2819" y="5443"/>
                      <a:pt x="2819" y="5196"/>
                    </a:cubicBezTo>
                    <a:cubicBezTo>
                      <a:pt x="2819" y="4952"/>
                      <a:pt x="3015" y="4754"/>
                      <a:pt x="3259" y="4748"/>
                    </a:cubicBezTo>
                    <a:lnTo>
                      <a:pt x="3268" y="4748"/>
                    </a:lnTo>
                    <a:lnTo>
                      <a:pt x="3277" y="4748"/>
                    </a:lnTo>
                    <a:cubicBezTo>
                      <a:pt x="3519" y="4752"/>
                      <a:pt x="3715" y="4952"/>
                      <a:pt x="3715" y="5196"/>
                    </a:cubicBezTo>
                    <a:close/>
                    <a:moveTo>
                      <a:pt x="6076" y="4184"/>
                    </a:moveTo>
                    <a:cubicBezTo>
                      <a:pt x="6076" y="4431"/>
                      <a:pt x="5875" y="4632"/>
                      <a:pt x="5628" y="4632"/>
                    </a:cubicBezTo>
                    <a:cubicBezTo>
                      <a:pt x="5381" y="4632"/>
                      <a:pt x="5180" y="4431"/>
                      <a:pt x="5180" y="4184"/>
                    </a:cubicBezTo>
                    <a:cubicBezTo>
                      <a:pt x="5180" y="3938"/>
                      <a:pt x="5381" y="3736"/>
                      <a:pt x="5628" y="3736"/>
                    </a:cubicBezTo>
                    <a:cubicBezTo>
                      <a:pt x="5875" y="3736"/>
                      <a:pt x="6076" y="3938"/>
                      <a:pt x="6076" y="4184"/>
                    </a:cubicBezTo>
                    <a:close/>
                    <a:moveTo>
                      <a:pt x="3267" y="458"/>
                    </a:moveTo>
                    <a:cubicBezTo>
                      <a:pt x="3676" y="458"/>
                      <a:pt x="4009" y="791"/>
                      <a:pt x="4009" y="1200"/>
                    </a:cubicBezTo>
                    <a:cubicBezTo>
                      <a:pt x="4009" y="1610"/>
                      <a:pt x="3676" y="1943"/>
                      <a:pt x="3267" y="1943"/>
                    </a:cubicBezTo>
                    <a:cubicBezTo>
                      <a:pt x="2857" y="1943"/>
                      <a:pt x="2524" y="1610"/>
                      <a:pt x="2524" y="1200"/>
                    </a:cubicBezTo>
                    <a:cubicBezTo>
                      <a:pt x="2524" y="791"/>
                      <a:pt x="2857" y="458"/>
                      <a:pt x="3267" y="45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731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思源黑体 CN Light" panose="020B0300000000000000" pitchFamily="34" charset="-122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33" name="PA-组合 19"/>
            <p:cNvGrpSpPr/>
            <p:nvPr>
              <p:custDataLst>
                <p:tags r:id="rId3"/>
              </p:custDataLst>
            </p:nvPr>
          </p:nvGrpSpPr>
          <p:grpSpPr>
            <a:xfrm>
              <a:off x="1888921" y="337328"/>
              <a:ext cx="4181047" cy="1152546"/>
              <a:chOff x="7727478" y="3197690"/>
              <a:chExt cx="4181047" cy="1152546"/>
            </a:xfrm>
          </p:grpSpPr>
          <p:sp>
            <p:nvSpPr>
              <p:cNvPr id="34" name="PA-矩形 20"/>
              <p:cNvSpPr/>
              <p:nvPr>
                <p:custDataLst>
                  <p:tags r:id="rId4"/>
                </p:custDataLst>
              </p:nvPr>
            </p:nvSpPr>
            <p:spPr>
              <a:xfrm>
                <a:off x="7727478" y="3817333"/>
                <a:ext cx="4181047" cy="53290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猿圈在线笔面试平台运营</a:t>
                </a:r>
                <a:r>
                  <a:rPr lang="en-US" altLang="zh-CN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5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年，共支持</a:t>
                </a:r>
                <a:r>
                  <a:rPr lang="en-US" altLang="zh-CN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1000w+</a:t>
                </a:r>
                <a:r>
                  <a:rPr lang="zh-CN" altLang="en-US" sz="1200" spc="100" dirty="0">
                    <a:solidFill>
                      <a:srgbClr val="5B78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人次</a:t>
                </a:r>
                <a:r>
                  <a:rPr lang="zh-CN" altLang="en-US" sz="120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的使用猿圈在线系统完成测试环节</a:t>
                </a:r>
              </a:p>
            </p:txBody>
          </p:sp>
          <p:sp>
            <p:nvSpPr>
              <p:cNvPr id="35" name="PA-矩形 21"/>
              <p:cNvSpPr/>
              <p:nvPr>
                <p:custDataLst>
                  <p:tags r:id="rId5"/>
                </p:custDataLst>
              </p:nvPr>
            </p:nvSpPr>
            <p:spPr>
              <a:xfrm>
                <a:off x="7727478" y="3197690"/>
                <a:ext cx="2824434" cy="58323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1000w+</a:t>
                </a:r>
                <a:r>
                  <a:rPr lang="zh-CN" altLang="en-US" sz="2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  <a:cs typeface="思源黑体 CN Light" panose="020B0300000000000000" pitchFamily="34" charset="-122"/>
                    <a:sym typeface="字魂59号-创粗黑" panose="00000500000000000000" pitchFamily="2" charset="-122"/>
                  </a:rPr>
                  <a:t> 人次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1441937"/>
            <a:ext cx="12192000" cy="54160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10031" y="315845"/>
            <a:ext cx="1081770" cy="4995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415" y="2049994"/>
            <a:ext cx="4399244" cy="16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猿圈系统采用分布式集群架构设计，可支持万级考生同时进入考试系统，实际无并发上限，技术解决方案可</a:t>
            </a: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扩充服务器集群，保持高效稳定。</a:t>
            </a:r>
          </a:p>
        </p:txBody>
      </p:sp>
      <p:sp>
        <p:nvSpPr>
          <p:cNvPr id="5" name="PA-矩形 21"/>
          <p:cNvSpPr/>
          <p:nvPr>
            <p:custDataLst>
              <p:tags r:id="rId1"/>
            </p:custDataLst>
          </p:nvPr>
        </p:nvSpPr>
        <p:spPr>
          <a:xfrm>
            <a:off x="3376852" y="539001"/>
            <a:ext cx="6299072" cy="653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思源黑体 CN Light" panose="020B0300000000000000" pitchFamily="34" charset="-122"/>
                <a:sym typeface="字魂59号-创粗黑" panose="00000500000000000000" pitchFamily="2" charset="-122"/>
              </a:rPr>
              <a:t>采用分布式架构，无并发上限</a:t>
            </a:r>
          </a:p>
        </p:txBody>
      </p:sp>
      <p:grpSp>
        <p:nvGrpSpPr>
          <p:cNvPr id="6" name="Group 66"/>
          <p:cNvGrpSpPr/>
          <p:nvPr/>
        </p:nvGrpSpPr>
        <p:grpSpPr>
          <a:xfrm>
            <a:off x="6100127" y="1951452"/>
            <a:ext cx="5221000" cy="4296659"/>
            <a:chOff x="5530646" y="1321635"/>
            <a:chExt cx="6109571" cy="4987499"/>
          </a:xfrm>
        </p:grpSpPr>
        <p:sp>
          <p:nvSpPr>
            <p:cNvPr id="7" name="Freeform 5"/>
            <p:cNvSpPr/>
            <p:nvPr/>
          </p:nvSpPr>
          <p:spPr bwMode="auto">
            <a:xfrm>
              <a:off x="10968823" y="4694784"/>
              <a:ext cx="134048" cy="115558"/>
            </a:xfrm>
            <a:custGeom>
              <a:avLst/>
              <a:gdLst>
                <a:gd name="T0" fmla="*/ 114 w 116"/>
                <a:gd name="T1" fmla="*/ 32 h 100"/>
                <a:gd name="T2" fmla="*/ 116 w 116"/>
                <a:gd name="T3" fmla="*/ 75 h 100"/>
                <a:gd name="T4" fmla="*/ 43 w 116"/>
                <a:gd name="T5" fmla="*/ 100 h 100"/>
                <a:gd name="T6" fmla="*/ 0 w 116"/>
                <a:gd name="T7" fmla="*/ 70 h 100"/>
                <a:gd name="T8" fmla="*/ 0 w 116"/>
                <a:gd name="T9" fmla="*/ 20 h 100"/>
                <a:gd name="T10" fmla="*/ 41 w 116"/>
                <a:gd name="T11" fmla="*/ 19 h 100"/>
                <a:gd name="T12" fmla="*/ 43 w 116"/>
                <a:gd name="T13" fmla="*/ 8 h 100"/>
                <a:gd name="T14" fmla="*/ 56 w 116"/>
                <a:gd name="T15" fmla="*/ 0 h 100"/>
                <a:gd name="T16" fmla="*/ 114 w 116"/>
                <a:gd name="T17" fmla="*/ 3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0">
                  <a:moveTo>
                    <a:pt x="114" y="32"/>
                  </a:moveTo>
                  <a:lnTo>
                    <a:pt x="116" y="75"/>
                  </a:lnTo>
                  <a:lnTo>
                    <a:pt x="43" y="100"/>
                  </a:lnTo>
                  <a:lnTo>
                    <a:pt x="0" y="70"/>
                  </a:lnTo>
                  <a:lnTo>
                    <a:pt x="0" y="20"/>
                  </a:lnTo>
                  <a:lnTo>
                    <a:pt x="41" y="19"/>
                  </a:lnTo>
                  <a:lnTo>
                    <a:pt x="43" y="8"/>
                  </a:lnTo>
                  <a:lnTo>
                    <a:pt x="56" y="0"/>
                  </a:lnTo>
                  <a:lnTo>
                    <a:pt x="114" y="32"/>
                  </a:lnTo>
                  <a:close/>
                </a:path>
              </a:pathLst>
            </a:custGeom>
            <a:solidFill>
              <a:srgbClr val="E1CFB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9037843" y="5050704"/>
              <a:ext cx="362853" cy="1196029"/>
            </a:xfrm>
            <a:custGeom>
              <a:avLst/>
              <a:gdLst>
                <a:gd name="T0" fmla="*/ 298 w 314"/>
                <a:gd name="T1" fmla="*/ 52 h 1035"/>
                <a:gd name="T2" fmla="*/ 314 w 314"/>
                <a:gd name="T3" fmla="*/ 413 h 1035"/>
                <a:gd name="T4" fmla="*/ 268 w 314"/>
                <a:gd name="T5" fmla="*/ 1030 h 1035"/>
                <a:gd name="T6" fmla="*/ 200 w 314"/>
                <a:gd name="T7" fmla="*/ 1035 h 1035"/>
                <a:gd name="T8" fmla="*/ 116 w 314"/>
                <a:gd name="T9" fmla="*/ 474 h 1035"/>
                <a:gd name="T10" fmla="*/ 0 w 314"/>
                <a:gd name="T11" fmla="*/ 0 h 1035"/>
                <a:gd name="T12" fmla="*/ 298 w 314"/>
                <a:gd name="T13" fmla="*/ 52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035">
                  <a:moveTo>
                    <a:pt x="298" y="52"/>
                  </a:moveTo>
                  <a:lnTo>
                    <a:pt x="314" y="413"/>
                  </a:lnTo>
                  <a:lnTo>
                    <a:pt x="268" y="1030"/>
                  </a:lnTo>
                  <a:lnTo>
                    <a:pt x="200" y="1035"/>
                  </a:lnTo>
                  <a:lnTo>
                    <a:pt x="116" y="474"/>
                  </a:lnTo>
                  <a:lnTo>
                    <a:pt x="0" y="0"/>
                  </a:lnTo>
                  <a:lnTo>
                    <a:pt x="298" y="52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9268959" y="6230554"/>
              <a:ext cx="127114" cy="69335"/>
            </a:xfrm>
            <a:custGeom>
              <a:avLst/>
              <a:gdLst>
                <a:gd name="T0" fmla="*/ 3 w 110"/>
                <a:gd name="T1" fmla="*/ 60 h 60"/>
                <a:gd name="T2" fmla="*/ 105 w 110"/>
                <a:gd name="T3" fmla="*/ 60 h 60"/>
                <a:gd name="T4" fmla="*/ 110 w 110"/>
                <a:gd name="T5" fmla="*/ 26 h 60"/>
                <a:gd name="T6" fmla="*/ 73 w 110"/>
                <a:gd name="T7" fmla="*/ 0 h 60"/>
                <a:gd name="T8" fmla="*/ 0 w 110"/>
                <a:gd name="T9" fmla="*/ 5 h 60"/>
                <a:gd name="T10" fmla="*/ 3 w 110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60">
                  <a:moveTo>
                    <a:pt x="3" y="60"/>
                  </a:moveTo>
                  <a:lnTo>
                    <a:pt x="105" y="60"/>
                  </a:lnTo>
                  <a:lnTo>
                    <a:pt x="110" y="26"/>
                  </a:lnTo>
                  <a:lnTo>
                    <a:pt x="73" y="0"/>
                  </a:lnTo>
                  <a:lnTo>
                    <a:pt x="0" y="5"/>
                  </a:lnTo>
                  <a:lnTo>
                    <a:pt x="3" y="60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8804415" y="4952479"/>
              <a:ext cx="353609" cy="1294254"/>
            </a:xfrm>
            <a:custGeom>
              <a:avLst/>
              <a:gdLst>
                <a:gd name="T0" fmla="*/ 15 w 306"/>
                <a:gd name="T1" fmla="*/ 27 h 1120"/>
                <a:gd name="T2" fmla="*/ 0 w 306"/>
                <a:gd name="T3" fmla="*/ 302 h 1120"/>
                <a:gd name="T4" fmla="*/ 44 w 306"/>
                <a:gd name="T5" fmla="*/ 1116 h 1120"/>
                <a:gd name="T6" fmla="*/ 114 w 306"/>
                <a:gd name="T7" fmla="*/ 1120 h 1120"/>
                <a:gd name="T8" fmla="*/ 216 w 306"/>
                <a:gd name="T9" fmla="*/ 586 h 1120"/>
                <a:gd name="T10" fmla="*/ 306 w 306"/>
                <a:gd name="T11" fmla="*/ 0 h 1120"/>
                <a:gd name="T12" fmla="*/ 15 w 306"/>
                <a:gd name="T13" fmla="*/ 27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120">
                  <a:moveTo>
                    <a:pt x="15" y="27"/>
                  </a:moveTo>
                  <a:lnTo>
                    <a:pt x="0" y="302"/>
                  </a:lnTo>
                  <a:lnTo>
                    <a:pt x="44" y="1116"/>
                  </a:lnTo>
                  <a:lnTo>
                    <a:pt x="114" y="1120"/>
                  </a:lnTo>
                  <a:lnTo>
                    <a:pt x="216" y="586"/>
                  </a:lnTo>
                  <a:lnTo>
                    <a:pt x="306" y="0"/>
                  </a:lnTo>
                  <a:lnTo>
                    <a:pt x="15" y="27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8804415" y="6232865"/>
              <a:ext cx="131737" cy="75113"/>
            </a:xfrm>
            <a:custGeom>
              <a:avLst/>
              <a:gdLst>
                <a:gd name="T0" fmla="*/ 110 w 114"/>
                <a:gd name="T1" fmla="*/ 60 h 65"/>
                <a:gd name="T2" fmla="*/ 10 w 114"/>
                <a:gd name="T3" fmla="*/ 65 h 65"/>
                <a:gd name="T4" fmla="*/ 0 w 114"/>
                <a:gd name="T5" fmla="*/ 36 h 65"/>
                <a:gd name="T6" fmla="*/ 39 w 114"/>
                <a:gd name="T7" fmla="*/ 0 h 65"/>
                <a:gd name="T8" fmla="*/ 114 w 114"/>
                <a:gd name="T9" fmla="*/ 3 h 65"/>
                <a:gd name="T10" fmla="*/ 110 w 114"/>
                <a:gd name="T11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5">
                  <a:moveTo>
                    <a:pt x="110" y="60"/>
                  </a:moveTo>
                  <a:lnTo>
                    <a:pt x="10" y="65"/>
                  </a:lnTo>
                  <a:lnTo>
                    <a:pt x="0" y="36"/>
                  </a:lnTo>
                  <a:lnTo>
                    <a:pt x="39" y="0"/>
                  </a:lnTo>
                  <a:lnTo>
                    <a:pt x="114" y="3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732769" y="4001434"/>
              <a:ext cx="760374" cy="1197185"/>
            </a:xfrm>
            <a:custGeom>
              <a:avLst/>
              <a:gdLst>
                <a:gd name="T0" fmla="*/ 279 w 386"/>
                <a:gd name="T1" fmla="*/ 14 h 608"/>
                <a:gd name="T2" fmla="*/ 154 w 386"/>
                <a:gd name="T3" fmla="*/ 0 h 608"/>
                <a:gd name="T4" fmla="*/ 36 w 386"/>
                <a:gd name="T5" fmla="*/ 174 h 608"/>
                <a:gd name="T6" fmla="*/ 0 w 386"/>
                <a:gd name="T7" fmla="*/ 523 h 608"/>
                <a:gd name="T8" fmla="*/ 93 w 386"/>
                <a:gd name="T9" fmla="*/ 596 h 608"/>
                <a:gd name="T10" fmla="*/ 339 w 386"/>
                <a:gd name="T11" fmla="*/ 566 h 608"/>
                <a:gd name="T12" fmla="*/ 377 w 386"/>
                <a:gd name="T13" fmla="*/ 463 h 608"/>
                <a:gd name="T14" fmla="*/ 358 w 386"/>
                <a:gd name="T15" fmla="*/ 312 h 608"/>
                <a:gd name="T16" fmla="*/ 279 w 386"/>
                <a:gd name="T17" fmla="*/ 1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608">
                  <a:moveTo>
                    <a:pt x="279" y="14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84" y="8"/>
                    <a:pt x="36" y="174"/>
                  </a:cubicBezTo>
                  <a:cubicBezTo>
                    <a:pt x="10" y="266"/>
                    <a:pt x="2" y="412"/>
                    <a:pt x="0" y="523"/>
                  </a:cubicBezTo>
                  <a:cubicBezTo>
                    <a:pt x="3" y="538"/>
                    <a:pt x="20" y="608"/>
                    <a:pt x="93" y="596"/>
                  </a:cubicBezTo>
                  <a:cubicBezTo>
                    <a:pt x="218" y="576"/>
                    <a:pt x="285" y="556"/>
                    <a:pt x="339" y="566"/>
                  </a:cubicBezTo>
                  <a:cubicBezTo>
                    <a:pt x="386" y="576"/>
                    <a:pt x="382" y="512"/>
                    <a:pt x="377" y="463"/>
                  </a:cubicBezTo>
                  <a:cubicBezTo>
                    <a:pt x="358" y="312"/>
                    <a:pt x="358" y="312"/>
                    <a:pt x="358" y="312"/>
                  </a:cubicBezTo>
                  <a:lnTo>
                    <a:pt x="279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8969663" y="3694049"/>
              <a:ext cx="320097" cy="357076"/>
            </a:xfrm>
            <a:custGeom>
              <a:avLst/>
              <a:gdLst>
                <a:gd name="T0" fmla="*/ 135 w 163"/>
                <a:gd name="T1" fmla="*/ 13 h 181"/>
                <a:gd name="T2" fmla="*/ 39 w 163"/>
                <a:gd name="T3" fmla="*/ 6 h 181"/>
                <a:gd name="T4" fmla="*/ 21 w 163"/>
                <a:gd name="T5" fmla="*/ 16 h 181"/>
                <a:gd name="T6" fmla="*/ 18 w 163"/>
                <a:gd name="T7" fmla="*/ 24 h 181"/>
                <a:gd name="T8" fmla="*/ 19 w 163"/>
                <a:gd name="T9" fmla="*/ 125 h 181"/>
                <a:gd name="T10" fmla="*/ 33 w 163"/>
                <a:gd name="T11" fmla="*/ 138 h 181"/>
                <a:gd name="T12" fmla="*/ 57 w 163"/>
                <a:gd name="T13" fmla="*/ 147 h 181"/>
                <a:gd name="T14" fmla="*/ 50 w 163"/>
                <a:gd name="T15" fmla="*/ 168 h 181"/>
                <a:gd name="T16" fmla="*/ 97 w 163"/>
                <a:gd name="T17" fmla="*/ 170 h 181"/>
                <a:gd name="T18" fmla="*/ 98 w 163"/>
                <a:gd name="T19" fmla="*/ 143 h 181"/>
                <a:gd name="T20" fmla="*/ 110 w 163"/>
                <a:gd name="T21" fmla="*/ 137 h 181"/>
                <a:gd name="T22" fmla="*/ 140 w 163"/>
                <a:gd name="T23" fmla="*/ 97 h 181"/>
                <a:gd name="T24" fmla="*/ 160 w 163"/>
                <a:gd name="T25" fmla="*/ 44 h 181"/>
                <a:gd name="T26" fmla="*/ 160 w 163"/>
                <a:gd name="T27" fmla="*/ 24 h 181"/>
                <a:gd name="T28" fmla="*/ 141 w 163"/>
                <a:gd name="T29" fmla="*/ 14 h 181"/>
                <a:gd name="T30" fmla="*/ 135 w 163"/>
                <a:gd name="T31" fmla="*/ 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81">
                  <a:moveTo>
                    <a:pt x="135" y="13"/>
                  </a:moveTo>
                  <a:cubicBezTo>
                    <a:pt x="103" y="6"/>
                    <a:pt x="71" y="0"/>
                    <a:pt x="39" y="6"/>
                  </a:cubicBezTo>
                  <a:cubicBezTo>
                    <a:pt x="32" y="7"/>
                    <a:pt x="25" y="10"/>
                    <a:pt x="21" y="16"/>
                  </a:cubicBezTo>
                  <a:cubicBezTo>
                    <a:pt x="19" y="18"/>
                    <a:pt x="19" y="21"/>
                    <a:pt x="18" y="24"/>
                  </a:cubicBezTo>
                  <a:cubicBezTo>
                    <a:pt x="10" y="53"/>
                    <a:pt x="0" y="97"/>
                    <a:pt x="19" y="125"/>
                  </a:cubicBezTo>
                  <a:cubicBezTo>
                    <a:pt x="23" y="130"/>
                    <a:pt x="28" y="134"/>
                    <a:pt x="33" y="138"/>
                  </a:cubicBezTo>
                  <a:cubicBezTo>
                    <a:pt x="41" y="142"/>
                    <a:pt x="49" y="145"/>
                    <a:pt x="57" y="147"/>
                  </a:cubicBezTo>
                  <a:cubicBezTo>
                    <a:pt x="55" y="154"/>
                    <a:pt x="53" y="161"/>
                    <a:pt x="50" y="168"/>
                  </a:cubicBezTo>
                  <a:cubicBezTo>
                    <a:pt x="57" y="179"/>
                    <a:pt x="91" y="181"/>
                    <a:pt x="97" y="170"/>
                  </a:cubicBezTo>
                  <a:cubicBezTo>
                    <a:pt x="98" y="161"/>
                    <a:pt x="98" y="152"/>
                    <a:pt x="98" y="143"/>
                  </a:cubicBezTo>
                  <a:cubicBezTo>
                    <a:pt x="102" y="141"/>
                    <a:pt x="106" y="139"/>
                    <a:pt x="110" y="137"/>
                  </a:cubicBezTo>
                  <a:cubicBezTo>
                    <a:pt x="125" y="127"/>
                    <a:pt x="134" y="113"/>
                    <a:pt x="140" y="97"/>
                  </a:cubicBezTo>
                  <a:cubicBezTo>
                    <a:pt x="146" y="79"/>
                    <a:pt x="154" y="62"/>
                    <a:pt x="160" y="44"/>
                  </a:cubicBezTo>
                  <a:cubicBezTo>
                    <a:pt x="162" y="38"/>
                    <a:pt x="163" y="30"/>
                    <a:pt x="160" y="24"/>
                  </a:cubicBezTo>
                  <a:cubicBezTo>
                    <a:pt x="156" y="18"/>
                    <a:pt x="148" y="16"/>
                    <a:pt x="141" y="14"/>
                  </a:cubicBezTo>
                  <a:cubicBezTo>
                    <a:pt x="139" y="14"/>
                    <a:pt x="137" y="14"/>
                    <a:pt x="135" y="13"/>
                  </a:cubicBezTo>
                  <a:close/>
                </a:path>
              </a:pathLst>
            </a:custGeom>
            <a:solidFill>
              <a:srgbClr val="C17E7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8911884" y="3558845"/>
              <a:ext cx="419477" cy="403299"/>
            </a:xfrm>
            <a:custGeom>
              <a:avLst/>
              <a:gdLst>
                <a:gd name="T0" fmla="*/ 178 w 213"/>
                <a:gd name="T1" fmla="*/ 165 h 205"/>
                <a:gd name="T2" fmla="*/ 212 w 213"/>
                <a:gd name="T3" fmla="*/ 107 h 205"/>
                <a:gd name="T4" fmla="*/ 202 w 213"/>
                <a:gd name="T5" fmla="*/ 54 h 205"/>
                <a:gd name="T6" fmla="*/ 158 w 213"/>
                <a:gd name="T7" fmla="*/ 26 h 205"/>
                <a:gd name="T8" fmla="*/ 121 w 213"/>
                <a:gd name="T9" fmla="*/ 4 h 205"/>
                <a:gd name="T10" fmla="*/ 113 w 213"/>
                <a:gd name="T11" fmla="*/ 1 h 205"/>
                <a:gd name="T12" fmla="*/ 103 w 213"/>
                <a:gd name="T13" fmla="*/ 2 h 205"/>
                <a:gd name="T14" fmla="*/ 15 w 213"/>
                <a:gd name="T15" fmla="*/ 25 h 205"/>
                <a:gd name="T16" fmla="*/ 1 w 213"/>
                <a:gd name="T17" fmla="*/ 34 h 205"/>
                <a:gd name="T18" fmla="*/ 1 w 213"/>
                <a:gd name="T19" fmla="*/ 44 h 205"/>
                <a:gd name="T20" fmla="*/ 13 w 213"/>
                <a:gd name="T21" fmla="*/ 90 h 205"/>
                <a:gd name="T22" fmla="*/ 23 w 213"/>
                <a:gd name="T23" fmla="*/ 122 h 205"/>
                <a:gd name="T24" fmla="*/ 50 w 213"/>
                <a:gd name="T25" fmla="*/ 145 h 205"/>
                <a:gd name="T26" fmla="*/ 60 w 213"/>
                <a:gd name="T27" fmla="*/ 169 h 205"/>
                <a:gd name="T28" fmla="*/ 170 w 213"/>
                <a:gd name="T29" fmla="*/ 172 h 205"/>
                <a:gd name="T30" fmla="*/ 178 w 213"/>
                <a:gd name="T31" fmla="*/ 16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" h="205">
                  <a:moveTo>
                    <a:pt x="178" y="165"/>
                  </a:moveTo>
                  <a:cubicBezTo>
                    <a:pt x="193" y="149"/>
                    <a:pt x="211" y="127"/>
                    <a:pt x="212" y="107"/>
                  </a:cubicBezTo>
                  <a:cubicBezTo>
                    <a:pt x="213" y="91"/>
                    <a:pt x="211" y="69"/>
                    <a:pt x="202" y="54"/>
                  </a:cubicBezTo>
                  <a:cubicBezTo>
                    <a:pt x="193" y="41"/>
                    <a:pt x="171" y="34"/>
                    <a:pt x="158" y="26"/>
                  </a:cubicBezTo>
                  <a:cubicBezTo>
                    <a:pt x="146" y="19"/>
                    <a:pt x="134" y="12"/>
                    <a:pt x="121" y="4"/>
                  </a:cubicBezTo>
                  <a:cubicBezTo>
                    <a:pt x="119" y="3"/>
                    <a:pt x="116" y="1"/>
                    <a:pt x="113" y="1"/>
                  </a:cubicBezTo>
                  <a:cubicBezTo>
                    <a:pt x="110" y="0"/>
                    <a:pt x="106" y="1"/>
                    <a:pt x="103" y="2"/>
                  </a:cubicBezTo>
                  <a:cubicBezTo>
                    <a:pt x="74" y="10"/>
                    <a:pt x="44" y="17"/>
                    <a:pt x="15" y="25"/>
                  </a:cubicBezTo>
                  <a:cubicBezTo>
                    <a:pt x="10" y="26"/>
                    <a:pt x="3" y="28"/>
                    <a:pt x="1" y="34"/>
                  </a:cubicBezTo>
                  <a:cubicBezTo>
                    <a:pt x="0" y="37"/>
                    <a:pt x="1" y="41"/>
                    <a:pt x="1" y="44"/>
                  </a:cubicBezTo>
                  <a:cubicBezTo>
                    <a:pt x="5" y="59"/>
                    <a:pt x="11" y="75"/>
                    <a:pt x="13" y="90"/>
                  </a:cubicBezTo>
                  <a:cubicBezTo>
                    <a:pt x="15" y="102"/>
                    <a:pt x="15" y="113"/>
                    <a:pt x="23" y="122"/>
                  </a:cubicBezTo>
                  <a:cubicBezTo>
                    <a:pt x="32" y="130"/>
                    <a:pt x="43" y="135"/>
                    <a:pt x="50" y="145"/>
                  </a:cubicBezTo>
                  <a:cubicBezTo>
                    <a:pt x="54" y="152"/>
                    <a:pt x="56" y="161"/>
                    <a:pt x="60" y="169"/>
                  </a:cubicBezTo>
                  <a:cubicBezTo>
                    <a:pt x="77" y="205"/>
                    <a:pt x="146" y="195"/>
                    <a:pt x="170" y="172"/>
                  </a:cubicBezTo>
                  <a:cubicBezTo>
                    <a:pt x="173" y="170"/>
                    <a:pt x="175" y="167"/>
                    <a:pt x="178" y="165"/>
                  </a:cubicBez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9230825" y="3333506"/>
              <a:ext cx="362853" cy="963757"/>
            </a:xfrm>
            <a:custGeom>
              <a:avLst/>
              <a:gdLst>
                <a:gd name="T0" fmla="*/ 0 w 314"/>
                <a:gd name="T1" fmla="*/ 619 h 834"/>
                <a:gd name="T2" fmla="*/ 147 w 314"/>
                <a:gd name="T3" fmla="*/ 460 h 834"/>
                <a:gd name="T4" fmla="*/ 113 w 314"/>
                <a:gd name="T5" fmla="*/ 29 h 834"/>
                <a:gd name="T6" fmla="*/ 177 w 314"/>
                <a:gd name="T7" fmla="*/ 0 h 834"/>
                <a:gd name="T8" fmla="*/ 314 w 314"/>
                <a:gd name="T9" fmla="*/ 435 h 834"/>
                <a:gd name="T10" fmla="*/ 264 w 314"/>
                <a:gd name="T11" fmla="*/ 568 h 834"/>
                <a:gd name="T12" fmla="*/ 67 w 314"/>
                <a:gd name="T13" fmla="*/ 834 h 834"/>
                <a:gd name="T14" fmla="*/ 0 w 314"/>
                <a:gd name="T15" fmla="*/ 619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834">
                  <a:moveTo>
                    <a:pt x="0" y="619"/>
                  </a:moveTo>
                  <a:lnTo>
                    <a:pt x="147" y="460"/>
                  </a:lnTo>
                  <a:lnTo>
                    <a:pt x="113" y="29"/>
                  </a:lnTo>
                  <a:lnTo>
                    <a:pt x="177" y="0"/>
                  </a:lnTo>
                  <a:lnTo>
                    <a:pt x="314" y="435"/>
                  </a:lnTo>
                  <a:lnTo>
                    <a:pt x="264" y="568"/>
                  </a:lnTo>
                  <a:lnTo>
                    <a:pt x="67" y="834"/>
                  </a:lnTo>
                  <a:lnTo>
                    <a:pt x="0" y="6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9331361" y="3217948"/>
              <a:ext cx="88980" cy="149071"/>
            </a:xfrm>
            <a:custGeom>
              <a:avLst/>
              <a:gdLst>
                <a:gd name="T0" fmla="*/ 45 w 45"/>
                <a:gd name="T1" fmla="*/ 63 h 76"/>
                <a:gd name="T2" fmla="*/ 45 w 45"/>
                <a:gd name="T3" fmla="*/ 40 h 76"/>
                <a:gd name="T4" fmla="*/ 18 w 45"/>
                <a:gd name="T5" fmla="*/ 4 h 76"/>
                <a:gd name="T6" fmla="*/ 0 w 45"/>
                <a:gd name="T7" fmla="*/ 26 h 76"/>
                <a:gd name="T8" fmla="*/ 12 w 45"/>
                <a:gd name="T9" fmla="*/ 52 h 76"/>
                <a:gd name="T10" fmla="*/ 4 w 45"/>
                <a:gd name="T11" fmla="*/ 63 h 76"/>
                <a:gd name="T12" fmla="*/ 15 w 45"/>
                <a:gd name="T13" fmla="*/ 76 h 76"/>
                <a:gd name="T14" fmla="*/ 45 w 45"/>
                <a:gd name="T1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6">
                  <a:moveTo>
                    <a:pt x="45" y="63"/>
                  </a:moveTo>
                  <a:cubicBezTo>
                    <a:pt x="45" y="63"/>
                    <a:pt x="45" y="40"/>
                    <a:pt x="45" y="40"/>
                  </a:cubicBezTo>
                  <a:cubicBezTo>
                    <a:pt x="45" y="31"/>
                    <a:pt x="23" y="12"/>
                    <a:pt x="18" y="4"/>
                  </a:cubicBezTo>
                  <a:cubicBezTo>
                    <a:pt x="15" y="0"/>
                    <a:pt x="1" y="22"/>
                    <a:pt x="0" y="26"/>
                  </a:cubicBezTo>
                  <a:cubicBezTo>
                    <a:pt x="0" y="32"/>
                    <a:pt x="9" y="46"/>
                    <a:pt x="12" y="5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15" y="76"/>
                    <a:pt x="15" y="76"/>
                    <a:pt x="15" y="76"/>
                  </a:cubicBezTo>
                  <a:lnTo>
                    <a:pt x="45" y="63"/>
                  </a:lnTo>
                  <a:close/>
                </a:path>
              </a:pathLst>
            </a:custGeom>
            <a:solidFill>
              <a:srgbClr val="C17E7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8539786" y="3405153"/>
              <a:ext cx="385965" cy="937179"/>
            </a:xfrm>
            <a:custGeom>
              <a:avLst/>
              <a:gdLst>
                <a:gd name="T0" fmla="*/ 334 w 334"/>
                <a:gd name="T1" fmla="*/ 591 h 811"/>
                <a:gd name="T2" fmla="*/ 167 w 334"/>
                <a:gd name="T3" fmla="*/ 451 h 811"/>
                <a:gd name="T4" fmla="*/ 147 w 334"/>
                <a:gd name="T5" fmla="*/ 20 h 811"/>
                <a:gd name="T6" fmla="*/ 79 w 334"/>
                <a:gd name="T7" fmla="*/ 0 h 811"/>
                <a:gd name="T8" fmla="*/ 0 w 334"/>
                <a:gd name="T9" fmla="*/ 448 h 811"/>
                <a:gd name="T10" fmla="*/ 65 w 334"/>
                <a:gd name="T11" fmla="*/ 574 h 811"/>
                <a:gd name="T12" fmla="*/ 295 w 334"/>
                <a:gd name="T13" fmla="*/ 811 h 811"/>
                <a:gd name="T14" fmla="*/ 334 w 334"/>
                <a:gd name="T15" fmla="*/ 59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811">
                  <a:moveTo>
                    <a:pt x="334" y="591"/>
                  </a:moveTo>
                  <a:lnTo>
                    <a:pt x="167" y="451"/>
                  </a:lnTo>
                  <a:lnTo>
                    <a:pt x="147" y="20"/>
                  </a:lnTo>
                  <a:lnTo>
                    <a:pt x="79" y="0"/>
                  </a:lnTo>
                  <a:lnTo>
                    <a:pt x="0" y="448"/>
                  </a:lnTo>
                  <a:lnTo>
                    <a:pt x="65" y="574"/>
                  </a:lnTo>
                  <a:lnTo>
                    <a:pt x="295" y="811"/>
                  </a:lnTo>
                  <a:lnTo>
                    <a:pt x="334" y="5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8638011" y="3280350"/>
              <a:ext cx="88980" cy="147915"/>
            </a:xfrm>
            <a:custGeom>
              <a:avLst/>
              <a:gdLst>
                <a:gd name="T0" fmla="*/ 4 w 45"/>
                <a:gd name="T1" fmla="*/ 66 h 75"/>
                <a:gd name="T2" fmla="*/ 1 w 45"/>
                <a:gd name="T3" fmla="*/ 43 h 75"/>
                <a:gd name="T4" fmla="*/ 23 w 45"/>
                <a:gd name="T5" fmla="*/ 4 h 75"/>
                <a:gd name="T6" fmla="*/ 43 w 45"/>
                <a:gd name="T7" fmla="*/ 24 h 75"/>
                <a:gd name="T8" fmla="*/ 36 w 45"/>
                <a:gd name="T9" fmla="*/ 51 h 75"/>
                <a:gd name="T10" fmla="*/ 45 w 45"/>
                <a:gd name="T11" fmla="*/ 61 h 75"/>
                <a:gd name="T12" fmla="*/ 36 w 45"/>
                <a:gd name="T13" fmla="*/ 75 h 75"/>
                <a:gd name="T14" fmla="*/ 4 w 45"/>
                <a:gd name="T15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4" y="66"/>
                  </a:moveTo>
                  <a:cubicBezTo>
                    <a:pt x="4" y="66"/>
                    <a:pt x="1" y="43"/>
                    <a:pt x="1" y="43"/>
                  </a:cubicBezTo>
                  <a:cubicBezTo>
                    <a:pt x="0" y="34"/>
                    <a:pt x="19" y="12"/>
                    <a:pt x="23" y="4"/>
                  </a:cubicBezTo>
                  <a:cubicBezTo>
                    <a:pt x="26" y="0"/>
                    <a:pt x="43" y="20"/>
                    <a:pt x="43" y="24"/>
                  </a:cubicBezTo>
                  <a:cubicBezTo>
                    <a:pt x="44" y="30"/>
                    <a:pt x="37" y="44"/>
                    <a:pt x="36" y="5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6" y="75"/>
                    <a:pt x="36" y="75"/>
                    <a:pt x="36" y="75"/>
                  </a:cubicBezTo>
                  <a:lnTo>
                    <a:pt x="4" y="66"/>
                  </a:lnTo>
                  <a:close/>
                </a:path>
              </a:pathLst>
            </a:custGeom>
            <a:solidFill>
              <a:srgbClr val="C17E7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797586" y="3676714"/>
              <a:ext cx="173338" cy="104003"/>
            </a:xfrm>
            <a:custGeom>
              <a:avLst/>
              <a:gdLst>
                <a:gd name="T0" fmla="*/ 54 w 88"/>
                <a:gd name="T1" fmla="*/ 51 h 53"/>
                <a:gd name="T2" fmla="*/ 9 w 88"/>
                <a:gd name="T3" fmla="*/ 22 h 53"/>
                <a:gd name="T4" fmla="*/ 2 w 88"/>
                <a:gd name="T5" fmla="*/ 8 h 53"/>
                <a:gd name="T6" fmla="*/ 18 w 88"/>
                <a:gd name="T7" fmla="*/ 1 h 53"/>
                <a:gd name="T8" fmla="*/ 54 w 88"/>
                <a:gd name="T9" fmla="*/ 12 h 53"/>
                <a:gd name="T10" fmla="*/ 54 w 88"/>
                <a:gd name="T11" fmla="*/ 4 h 53"/>
                <a:gd name="T12" fmla="*/ 57 w 88"/>
                <a:gd name="T13" fmla="*/ 2 h 53"/>
                <a:gd name="T14" fmla="*/ 88 w 88"/>
                <a:gd name="T15" fmla="*/ 37 h 53"/>
                <a:gd name="T16" fmla="*/ 52 w 88"/>
                <a:gd name="T17" fmla="*/ 53 h 53"/>
                <a:gd name="T18" fmla="*/ 54 w 88"/>
                <a:gd name="T1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53">
                  <a:moveTo>
                    <a:pt x="54" y="51"/>
                  </a:moveTo>
                  <a:cubicBezTo>
                    <a:pt x="38" y="43"/>
                    <a:pt x="23" y="34"/>
                    <a:pt x="9" y="22"/>
                  </a:cubicBezTo>
                  <a:cubicBezTo>
                    <a:pt x="5" y="19"/>
                    <a:pt x="0" y="14"/>
                    <a:pt x="2" y="8"/>
                  </a:cubicBezTo>
                  <a:cubicBezTo>
                    <a:pt x="4" y="2"/>
                    <a:pt x="12" y="0"/>
                    <a:pt x="18" y="1"/>
                  </a:cubicBezTo>
                  <a:cubicBezTo>
                    <a:pt x="31" y="2"/>
                    <a:pt x="43" y="6"/>
                    <a:pt x="54" y="12"/>
                  </a:cubicBezTo>
                  <a:cubicBezTo>
                    <a:pt x="56" y="11"/>
                    <a:pt x="53" y="6"/>
                    <a:pt x="54" y="4"/>
                  </a:cubicBezTo>
                  <a:cubicBezTo>
                    <a:pt x="55" y="3"/>
                    <a:pt x="56" y="2"/>
                    <a:pt x="57" y="2"/>
                  </a:cubicBezTo>
                  <a:cubicBezTo>
                    <a:pt x="75" y="1"/>
                    <a:pt x="82" y="25"/>
                    <a:pt x="88" y="37"/>
                  </a:cubicBezTo>
                  <a:cubicBezTo>
                    <a:pt x="76" y="43"/>
                    <a:pt x="63" y="43"/>
                    <a:pt x="52" y="53"/>
                  </a:cubicBezTo>
                  <a:lnTo>
                    <a:pt x="54" y="51"/>
                  </a:lnTo>
                  <a:close/>
                </a:path>
              </a:pathLst>
            </a:custGeom>
            <a:solidFill>
              <a:srgbClr val="EFBFA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378425" y="4261440"/>
              <a:ext cx="175649" cy="88980"/>
            </a:xfrm>
            <a:custGeom>
              <a:avLst/>
              <a:gdLst>
                <a:gd name="T0" fmla="*/ 9 w 89"/>
                <a:gd name="T1" fmla="*/ 40 h 45"/>
                <a:gd name="T2" fmla="*/ 32 w 89"/>
                <a:gd name="T3" fmla="*/ 44 h 45"/>
                <a:gd name="T4" fmla="*/ 85 w 89"/>
                <a:gd name="T5" fmla="*/ 22 h 45"/>
                <a:gd name="T6" fmla="*/ 52 w 89"/>
                <a:gd name="T7" fmla="*/ 2 h 45"/>
                <a:gd name="T8" fmla="*/ 24 w 89"/>
                <a:gd name="T9" fmla="*/ 9 h 45"/>
                <a:gd name="T10" fmla="*/ 15 w 89"/>
                <a:gd name="T11" fmla="*/ 0 h 45"/>
                <a:gd name="T12" fmla="*/ 0 w 89"/>
                <a:gd name="T13" fmla="*/ 9 h 45"/>
                <a:gd name="T14" fmla="*/ 9 w 89"/>
                <a:gd name="T15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5">
                  <a:moveTo>
                    <a:pt x="9" y="40"/>
                  </a:moveTo>
                  <a:cubicBezTo>
                    <a:pt x="9" y="40"/>
                    <a:pt x="31" y="44"/>
                    <a:pt x="32" y="44"/>
                  </a:cubicBezTo>
                  <a:cubicBezTo>
                    <a:pt x="40" y="45"/>
                    <a:pt x="77" y="26"/>
                    <a:pt x="85" y="22"/>
                  </a:cubicBezTo>
                  <a:cubicBezTo>
                    <a:pt x="89" y="20"/>
                    <a:pt x="55" y="3"/>
                    <a:pt x="52" y="2"/>
                  </a:cubicBezTo>
                  <a:cubicBezTo>
                    <a:pt x="46" y="1"/>
                    <a:pt x="31" y="8"/>
                    <a:pt x="24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9" y="40"/>
                  </a:lnTo>
                  <a:close/>
                </a:path>
              </a:pathLst>
            </a:custGeom>
            <a:solidFill>
              <a:srgbClr val="EFBFA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284087" y="6149663"/>
              <a:ext cx="147915" cy="159471"/>
            </a:xfrm>
            <a:custGeom>
              <a:avLst/>
              <a:gdLst>
                <a:gd name="T0" fmla="*/ 7 w 128"/>
                <a:gd name="T1" fmla="*/ 43 h 138"/>
                <a:gd name="T2" fmla="*/ 0 w 128"/>
                <a:gd name="T3" fmla="*/ 86 h 138"/>
                <a:gd name="T4" fmla="*/ 80 w 128"/>
                <a:gd name="T5" fmla="*/ 138 h 138"/>
                <a:gd name="T6" fmla="*/ 128 w 128"/>
                <a:gd name="T7" fmla="*/ 101 h 138"/>
                <a:gd name="T8" fmla="*/ 90 w 128"/>
                <a:gd name="T9" fmla="*/ 53 h 138"/>
                <a:gd name="T10" fmla="*/ 12 w 128"/>
                <a:gd name="T11" fmla="*/ 0 h 138"/>
                <a:gd name="T12" fmla="*/ 7 w 128"/>
                <a:gd name="T13" fmla="*/ 4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38">
                  <a:moveTo>
                    <a:pt x="7" y="43"/>
                  </a:moveTo>
                  <a:lnTo>
                    <a:pt x="0" y="86"/>
                  </a:lnTo>
                  <a:lnTo>
                    <a:pt x="80" y="138"/>
                  </a:lnTo>
                  <a:lnTo>
                    <a:pt x="128" y="101"/>
                  </a:lnTo>
                  <a:lnTo>
                    <a:pt x="90" y="53"/>
                  </a:lnTo>
                  <a:lnTo>
                    <a:pt x="12" y="0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6274842" y="4700562"/>
              <a:ext cx="411388" cy="1514971"/>
            </a:xfrm>
            <a:custGeom>
              <a:avLst/>
              <a:gdLst>
                <a:gd name="T0" fmla="*/ 12 w 356"/>
                <a:gd name="T1" fmla="*/ 1283 h 1311"/>
                <a:gd name="T2" fmla="*/ 73 w 356"/>
                <a:gd name="T3" fmla="*/ 745 h 1311"/>
                <a:gd name="T4" fmla="*/ 0 w 356"/>
                <a:gd name="T5" fmla="*/ 141 h 1311"/>
                <a:gd name="T6" fmla="*/ 15 w 356"/>
                <a:gd name="T7" fmla="*/ 12 h 1311"/>
                <a:gd name="T8" fmla="*/ 344 w 356"/>
                <a:gd name="T9" fmla="*/ 0 h 1311"/>
                <a:gd name="T10" fmla="*/ 356 w 356"/>
                <a:gd name="T11" fmla="*/ 210 h 1311"/>
                <a:gd name="T12" fmla="*/ 299 w 356"/>
                <a:gd name="T13" fmla="*/ 745 h 1311"/>
                <a:gd name="T14" fmla="*/ 93 w 356"/>
                <a:gd name="T15" fmla="*/ 1311 h 1311"/>
                <a:gd name="T16" fmla="*/ 12 w 356"/>
                <a:gd name="T17" fmla="*/ 1283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1311">
                  <a:moveTo>
                    <a:pt x="12" y="1283"/>
                  </a:moveTo>
                  <a:lnTo>
                    <a:pt x="73" y="745"/>
                  </a:lnTo>
                  <a:lnTo>
                    <a:pt x="0" y="141"/>
                  </a:lnTo>
                  <a:lnTo>
                    <a:pt x="15" y="12"/>
                  </a:lnTo>
                  <a:lnTo>
                    <a:pt x="344" y="0"/>
                  </a:lnTo>
                  <a:lnTo>
                    <a:pt x="356" y="210"/>
                  </a:lnTo>
                  <a:lnTo>
                    <a:pt x="299" y="745"/>
                  </a:lnTo>
                  <a:lnTo>
                    <a:pt x="93" y="1311"/>
                  </a:lnTo>
                  <a:lnTo>
                    <a:pt x="12" y="1283"/>
                  </a:lnTo>
                  <a:close/>
                </a:path>
              </a:pathLst>
            </a:custGeom>
            <a:solidFill>
              <a:srgbClr val="587B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731298" y="4025701"/>
              <a:ext cx="674861" cy="472634"/>
            </a:xfrm>
            <a:custGeom>
              <a:avLst/>
              <a:gdLst>
                <a:gd name="T0" fmla="*/ 0 w 584"/>
                <a:gd name="T1" fmla="*/ 0 h 409"/>
                <a:gd name="T2" fmla="*/ 148 w 584"/>
                <a:gd name="T3" fmla="*/ 86 h 409"/>
                <a:gd name="T4" fmla="*/ 264 w 584"/>
                <a:gd name="T5" fmla="*/ 250 h 409"/>
                <a:gd name="T6" fmla="*/ 576 w 584"/>
                <a:gd name="T7" fmla="*/ 206 h 409"/>
                <a:gd name="T8" fmla="*/ 584 w 584"/>
                <a:gd name="T9" fmla="*/ 291 h 409"/>
                <a:gd name="T10" fmla="*/ 232 w 584"/>
                <a:gd name="T11" fmla="*/ 409 h 409"/>
                <a:gd name="T12" fmla="*/ 51 w 584"/>
                <a:gd name="T13" fmla="*/ 340 h 409"/>
                <a:gd name="T14" fmla="*/ 0 w 584"/>
                <a:gd name="T15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4" h="409">
                  <a:moveTo>
                    <a:pt x="0" y="0"/>
                  </a:moveTo>
                  <a:lnTo>
                    <a:pt x="148" y="86"/>
                  </a:lnTo>
                  <a:lnTo>
                    <a:pt x="264" y="250"/>
                  </a:lnTo>
                  <a:lnTo>
                    <a:pt x="576" y="206"/>
                  </a:lnTo>
                  <a:lnTo>
                    <a:pt x="584" y="291"/>
                  </a:lnTo>
                  <a:lnTo>
                    <a:pt x="232" y="409"/>
                  </a:lnTo>
                  <a:lnTo>
                    <a:pt x="51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53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566049" y="4710962"/>
              <a:ext cx="383654" cy="1496481"/>
            </a:xfrm>
            <a:custGeom>
              <a:avLst/>
              <a:gdLst>
                <a:gd name="T0" fmla="*/ 332 w 332"/>
                <a:gd name="T1" fmla="*/ 52 h 1295"/>
                <a:gd name="T2" fmla="*/ 332 w 332"/>
                <a:gd name="T3" fmla="*/ 594 h 1295"/>
                <a:gd name="T4" fmla="*/ 223 w 332"/>
                <a:gd name="T5" fmla="*/ 1295 h 1295"/>
                <a:gd name="T6" fmla="*/ 145 w 332"/>
                <a:gd name="T7" fmla="*/ 1295 h 1295"/>
                <a:gd name="T8" fmla="*/ 100 w 332"/>
                <a:gd name="T9" fmla="*/ 647 h 1295"/>
                <a:gd name="T10" fmla="*/ 0 w 332"/>
                <a:gd name="T11" fmla="*/ 0 h 1295"/>
                <a:gd name="T12" fmla="*/ 332 w 332"/>
                <a:gd name="T13" fmla="*/ 52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1295">
                  <a:moveTo>
                    <a:pt x="332" y="52"/>
                  </a:moveTo>
                  <a:lnTo>
                    <a:pt x="332" y="594"/>
                  </a:lnTo>
                  <a:lnTo>
                    <a:pt x="223" y="1295"/>
                  </a:lnTo>
                  <a:lnTo>
                    <a:pt x="145" y="1295"/>
                  </a:lnTo>
                  <a:lnTo>
                    <a:pt x="100" y="647"/>
                  </a:lnTo>
                  <a:lnTo>
                    <a:pt x="0" y="0"/>
                  </a:lnTo>
                  <a:lnTo>
                    <a:pt x="332" y="52"/>
                  </a:lnTo>
                  <a:close/>
                </a:path>
              </a:pathLst>
            </a:custGeom>
            <a:solidFill>
              <a:srgbClr val="587B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733609" y="6194732"/>
              <a:ext cx="146759" cy="100536"/>
            </a:xfrm>
            <a:custGeom>
              <a:avLst/>
              <a:gdLst>
                <a:gd name="T0" fmla="*/ 0 w 127"/>
                <a:gd name="T1" fmla="*/ 43 h 87"/>
                <a:gd name="T2" fmla="*/ 85 w 127"/>
                <a:gd name="T3" fmla="*/ 87 h 87"/>
                <a:gd name="T4" fmla="*/ 127 w 127"/>
                <a:gd name="T5" fmla="*/ 45 h 87"/>
                <a:gd name="T6" fmla="*/ 85 w 127"/>
                <a:gd name="T7" fmla="*/ 2 h 87"/>
                <a:gd name="T8" fmla="*/ 0 w 127"/>
                <a:gd name="T9" fmla="*/ 0 h 87"/>
                <a:gd name="T10" fmla="*/ 0 w 127"/>
                <a:gd name="T11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87">
                  <a:moveTo>
                    <a:pt x="0" y="43"/>
                  </a:moveTo>
                  <a:lnTo>
                    <a:pt x="85" y="87"/>
                  </a:lnTo>
                  <a:lnTo>
                    <a:pt x="127" y="45"/>
                  </a:lnTo>
                  <a:lnTo>
                    <a:pt x="85" y="2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233241" y="3993344"/>
              <a:ext cx="948735" cy="1129006"/>
            </a:xfrm>
            <a:custGeom>
              <a:avLst/>
              <a:gdLst>
                <a:gd name="T0" fmla="*/ 1 w 482"/>
                <a:gd name="T1" fmla="*/ 503 h 573"/>
                <a:gd name="T2" fmla="*/ 2 w 482"/>
                <a:gd name="T3" fmla="*/ 474 h 573"/>
                <a:gd name="T4" fmla="*/ 11 w 482"/>
                <a:gd name="T5" fmla="*/ 363 h 573"/>
                <a:gd name="T6" fmla="*/ 26 w 482"/>
                <a:gd name="T7" fmla="*/ 215 h 573"/>
                <a:gd name="T8" fmla="*/ 59 w 482"/>
                <a:gd name="T9" fmla="*/ 95 h 573"/>
                <a:gd name="T10" fmla="*/ 207 w 482"/>
                <a:gd name="T11" fmla="*/ 9 h 573"/>
                <a:gd name="T12" fmla="*/ 323 w 482"/>
                <a:gd name="T13" fmla="*/ 76 h 573"/>
                <a:gd name="T14" fmla="*/ 328 w 482"/>
                <a:gd name="T15" fmla="*/ 110 h 573"/>
                <a:gd name="T16" fmla="*/ 334 w 482"/>
                <a:gd name="T17" fmla="*/ 143 h 573"/>
                <a:gd name="T18" fmla="*/ 340 w 482"/>
                <a:gd name="T19" fmla="*/ 168 h 573"/>
                <a:gd name="T20" fmla="*/ 340 w 482"/>
                <a:gd name="T21" fmla="*/ 168 h 573"/>
                <a:gd name="T22" fmla="*/ 404 w 482"/>
                <a:gd name="T23" fmla="*/ 381 h 573"/>
                <a:gd name="T24" fmla="*/ 394 w 482"/>
                <a:gd name="T25" fmla="*/ 502 h 573"/>
                <a:gd name="T26" fmla="*/ 347 w 482"/>
                <a:gd name="T27" fmla="*/ 515 h 573"/>
                <a:gd name="T28" fmla="*/ 237 w 482"/>
                <a:gd name="T29" fmla="*/ 507 h 573"/>
                <a:gd name="T30" fmla="*/ 135 w 482"/>
                <a:gd name="T31" fmla="*/ 516 h 573"/>
                <a:gd name="T32" fmla="*/ 70 w 482"/>
                <a:gd name="T33" fmla="*/ 536 h 573"/>
                <a:gd name="T34" fmla="*/ 18 w 482"/>
                <a:gd name="T35" fmla="*/ 571 h 573"/>
                <a:gd name="T36" fmla="*/ 12 w 482"/>
                <a:gd name="T37" fmla="*/ 573 h 573"/>
                <a:gd name="T38" fmla="*/ 1 w 482"/>
                <a:gd name="T39" fmla="*/ 50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573">
                  <a:moveTo>
                    <a:pt x="1" y="503"/>
                  </a:moveTo>
                  <a:cubicBezTo>
                    <a:pt x="1" y="489"/>
                    <a:pt x="2" y="478"/>
                    <a:pt x="2" y="474"/>
                  </a:cubicBezTo>
                  <a:cubicBezTo>
                    <a:pt x="3" y="436"/>
                    <a:pt x="6" y="399"/>
                    <a:pt x="11" y="363"/>
                  </a:cubicBezTo>
                  <a:cubicBezTo>
                    <a:pt x="15" y="330"/>
                    <a:pt x="21" y="248"/>
                    <a:pt x="26" y="215"/>
                  </a:cubicBezTo>
                  <a:cubicBezTo>
                    <a:pt x="31" y="188"/>
                    <a:pt x="47" y="120"/>
                    <a:pt x="59" y="95"/>
                  </a:cubicBezTo>
                  <a:cubicBezTo>
                    <a:pt x="88" y="33"/>
                    <a:pt x="79" y="27"/>
                    <a:pt x="207" y="9"/>
                  </a:cubicBezTo>
                  <a:cubicBezTo>
                    <a:pt x="263" y="0"/>
                    <a:pt x="277" y="35"/>
                    <a:pt x="323" y="76"/>
                  </a:cubicBezTo>
                  <a:cubicBezTo>
                    <a:pt x="327" y="80"/>
                    <a:pt x="327" y="103"/>
                    <a:pt x="328" y="110"/>
                  </a:cubicBezTo>
                  <a:cubicBezTo>
                    <a:pt x="330" y="121"/>
                    <a:pt x="332" y="132"/>
                    <a:pt x="334" y="143"/>
                  </a:cubicBezTo>
                  <a:cubicBezTo>
                    <a:pt x="336" y="151"/>
                    <a:pt x="338" y="160"/>
                    <a:pt x="340" y="168"/>
                  </a:cubicBezTo>
                  <a:cubicBezTo>
                    <a:pt x="340" y="168"/>
                    <a:pt x="340" y="168"/>
                    <a:pt x="340" y="168"/>
                  </a:cubicBezTo>
                  <a:cubicBezTo>
                    <a:pt x="340" y="168"/>
                    <a:pt x="379" y="344"/>
                    <a:pt x="404" y="381"/>
                  </a:cubicBezTo>
                  <a:cubicBezTo>
                    <a:pt x="430" y="418"/>
                    <a:pt x="482" y="470"/>
                    <a:pt x="394" y="502"/>
                  </a:cubicBezTo>
                  <a:cubicBezTo>
                    <a:pt x="378" y="507"/>
                    <a:pt x="363" y="512"/>
                    <a:pt x="347" y="515"/>
                  </a:cubicBezTo>
                  <a:cubicBezTo>
                    <a:pt x="347" y="515"/>
                    <a:pt x="274" y="507"/>
                    <a:pt x="237" y="507"/>
                  </a:cubicBezTo>
                  <a:cubicBezTo>
                    <a:pt x="203" y="507"/>
                    <a:pt x="169" y="511"/>
                    <a:pt x="135" y="516"/>
                  </a:cubicBezTo>
                  <a:cubicBezTo>
                    <a:pt x="113" y="520"/>
                    <a:pt x="90" y="526"/>
                    <a:pt x="70" y="536"/>
                  </a:cubicBezTo>
                  <a:cubicBezTo>
                    <a:pt x="51" y="546"/>
                    <a:pt x="37" y="561"/>
                    <a:pt x="18" y="571"/>
                  </a:cubicBezTo>
                  <a:cubicBezTo>
                    <a:pt x="16" y="572"/>
                    <a:pt x="14" y="573"/>
                    <a:pt x="12" y="573"/>
                  </a:cubicBezTo>
                  <a:cubicBezTo>
                    <a:pt x="0" y="571"/>
                    <a:pt x="0" y="532"/>
                    <a:pt x="1" y="503"/>
                  </a:cubicBezTo>
                  <a:close/>
                </a:path>
              </a:pathLst>
            </a:custGeom>
            <a:solidFill>
              <a:srgbClr val="3053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434312" y="3743738"/>
              <a:ext cx="238050" cy="318941"/>
            </a:xfrm>
            <a:custGeom>
              <a:avLst/>
              <a:gdLst>
                <a:gd name="T0" fmla="*/ 94 w 121"/>
                <a:gd name="T1" fmla="*/ 152 h 162"/>
                <a:gd name="T2" fmla="*/ 57 w 121"/>
                <a:gd name="T3" fmla="*/ 161 h 162"/>
                <a:gd name="T4" fmla="*/ 50 w 121"/>
                <a:gd name="T5" fmla="*/ 155 h 162"/>
                <a:gd name="T6" fmla="*/ 43 w 121"/>
                <a:gd name="T7" fmla="*/ 127 h 162"/>
                <a:gd name="T8" fmla="*/ 10 w 121"/>
                <a:gd name="T9" fmla="*/ 113 h 162"/>
                <a:gd name="T10" fmla="*/ 7 w 121"/>
                <a:gd name="T11" fmla="*/ 101 h 162"/>
                <a:gd name="T12" fmla="*/ 1 w 121"/>
                <a:gd name="T13" fmla="*/ 52 h 162"/>
                <a:gd name="T14" fmla="*/ 1 w 121"/>
                <a:gd name="T15" fmla="*/ 35 h 162"/>
                <a:gd name="T16" fmla="*/ 22 w 121"/>
                <a:gd name="T17" fmla="*/ 15 h 162"/>
                <a:gd name="T18" fmla="*/ 96 w 121"/>
                <a:gd name="T19" fmla="*/ 10 h 162"/>
                <a:gd name="T20" fmla="*/ 112 w 121"/>
                <a:gd name="T21" fmla="*/ 22 h 162"/>
                <a:gd name="T22" fmla="*/ 119 w 121"/>
                <a:gd name="T23" fmla="*/ 52 h 162"/>
                <a:gd name="T24" fmla="*/ 121 w 121"/>
                <a:gd name="T25" fmla="*/ 81 h 162"/>
                <a:gd name="T26" fmla="*/ 112 w 121"/>
                <a:gd name="T27" fmla="*/ 112 h 162"/>
                <a:gd name="T28" fmla="*/ 97 w 121"/>
                <a:gd name="T29" fmla="*/ 121 h 162"/>
                <a:gd name="T30" fmla="*/ 94 w 121"/>
                <a:gd name="T31" fmla="*/ 1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62">
                  <a:moveTo>
                    <a:pt x="94" y="152"/>
                  </a:moveTo>
                  <a:cubicBezTo>
                    <a:pt x="88" y="157"/>
                    <a:pt x="74" y="162"/>
                    <a:pt x="57" y="161"/>
                  </a:cubicBezTo>
                  <a:cubicBezTo>
                    <a:pt x="54" y="161"/>
                    <a:pt x="51" y="158"/>
                    <a:pt x="50" y="155"/>
                  </a:cubicBezTo>
                  <a:cubicBezTo>
                    <a:pt x="47" y="146"/>
                    <a:pt x="45" y="136"/>
                    <a:pt x="43" y="127"/>
                  </a:cubicBezTo>
                  <a:cubicBezTo>
                    <a:pt x="31" y="126"/>
                    <a:pt x="16" y="124"/>
                    <a:pt x="10" y="113"/>
                  </a:cubicBezTo>
                  <a:cubicBezTo>
                    <a:pt x="8" y="109"/>
                    <a:pt x="8" y="105"/>
                    <a:pt x="7" y="101"/>
                  </a:cubicBezTo>
                  <a:cubicBezTo>
                    <a:pt x="5" y="85"/>
                    <a:pt x="3" y="69"/>
                    <a:pt x="1" y="52"/>
                  </a:cubicBezTo>
                  <a:cubicBezTo>
                    <a:pt x="0" y="47"/>
                    <a:pt x="0" y="41"/>
                    <a:pt x="1" y="35"/>
                  </a:cubicBezTo>
                  <a:cubicBezTo>
                    <a:pt x="4" y="26"/>
                    <a:pt x="13" y="19"/>
                    <a:pt x="22" y="15"/>
                  </a:cubicBezTo>
                  <a:cubicBezTo>
                    <a:pt x="44" y="3"/>
                    <a:pt x="72" y="0"/>
                    <a:pt x="96" y="10"/>
                  </a:cubicBezTo>
                  <a:cubicBezTo>
                    <a:pt x="102" y="13"/>
                    <a:pt x="108" y="16"/>
                    <a:pt x="112" y="22"/>
                  </a:cubicBezTo>
                  <a:cubicBezTo>
                    <a:pt x="118" y="30"/>
                    <a:pt x="119" y="41"/>
                    <a:pt x="119" y="52"/>
                  </a:cubicBezTo>
                  <a:cubicBezTo>
                    <a:pt x="120" y="62"/>
                    <a:pt x="120" y="71"/>
                    <a:pt x="121" y="81"/>
                  </a:cubicBezTo>
                  <a:cubicBezTo>
                    <a:pt x="121" y="92"/>
                    <a:pt x="121" y="105"/>
                    <a:pt x="112" y="112"/>
                  </a:cubicBezTo>
                  <a:cubicBezTo>
                    <a:pt x="107" y="116"/>
                    <a:pt x="101" y="117"/>
                    <a:pt x="97" y="121"/>
                  </a:cubicBezTo>
                  <a:cubicBezTo>
                    <a:pt x="90" y="129"/>
                    <a:pt x="95" y="141"/>
                    <a:pt x="94" y="152"/>
                  </a:cubicBezTo>
                  <a:close/>
                </a:path>
              </a:pathLst>
            </a:custGeom>
            <a:solidFill>
              <a:srgbClr val="EFBFA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288709" y="3506844"/>
              <a:ext cx="544280" cy="472634"/>
            </a:xfrm>
            <a:custGeom>
              <a:avLst/>
              <a:gdLst>
                <a:gd name="T0" fmla="*/ 259 w 277"/>
                <a:gd name="T1" fmla="*/ 74 h 240"/>
                <a:gd name="T2" fmla="*/ 263 w 277"/>
                <a:gd name="T3" fmla="*/ 61 h 240"/>
                <a:gd name="T4" fmla="*/ 275 w 277"/>
                <a:gd name="T5" fmla="*/ 32 h 240"/>
                <a:gd name="T6" fmla="*/ 267 w 277"/>
                <a:gd name="T7" fmla="*/ 4 h 240"/>
                <a:gd name="T8" fmla="*/ 248 w 277"/>
                <a:gd name="T9" fmla="*/ 0 h 240"/>
                <a:gd name="T10" fmla="*/ 186 w 277"/>
                <a:gd name="T11" fmla="*/ 18 h 240"/>
                <a:gd name="T12" fmla="*/ 132 w 277"/>
                <a:gd name="T13" fmla="*/ 41 h 240"/>
                <a:gd name="T14" fmla="*/ 83 w 277"/>
                <a:gd name="T15" fmla="*/ 59 h 240"/>
                <a:gd name="T16" fmla="*/ 22 w 277"/>
                <a:gd name="T17" fmla="*/ 99 h 240"/>
                <a:gd name="T18" fmla="*/ 9 w 277"/>
                <a:gd name="T19" fmla="*/ 123 h 240"/>
                <a:gd name="T20" fmla="*/ 36 w 277"/>
                <a:gd name="T21" fmla="*/ 211 h 240"/>
                <a:gd name="T22" fmla="*/ 53 w 277"/>
                <a:gd name="T23" fmla="*/ 223 h 240"/>
                <a:gd name="T24" fmla="*/ 96 w 277"/>
                <a:gd name="T25" fmla="*/ 240 h 240"/>
                <a:gd name="T26" fmla="*/ 77 w 277"/>
                <a:gd name="T27" fmla="*/ 181 h 240"/>
                <a:gd name="T28" fmla="*/ 140 w 277"/>
                <a:gd name="T29" fmla="*/ 155 h 240"/>
                <a:gd name="T30" fmla="*/ 204 w 277"/>
                <a:gd name="T31" fmla="*/ 158 h 240"/>
                <a:gd name="T32" fmla="*/ 244 w 277"/>
                <a:gd name="T33" fmla="*/ 133 h 240"/>
                <a:gd name="T34" fmla="*/ 259 w 277"/>
                <a:gd name="T35" fmla="*/ 7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240">
                  <a:moveTo>
                    <a:pt x="259" y="74"/>
                  </a:moveTo>
                  <a:cubicBezTo>
                    <a:pt x="260" y="70"/>
                    <a:pt x="261" y="65"/>
                    <a:pt x="263" y="61"/>
                  </a:cubicBezTo>
                  <a:cubicBezTo>
                    <a:pt x="267" y="51"/>
                    <a:pt x="273" y="42"/>
                    <a:pt x="275" y="32"/>
                  </a:cubicBezTo>
                  <a:cubicBezTo>
                    <a:pt x="277" y="22"/>
                    <a:pt x="276" y="10"/>
                    <a:pt x="267" y="4"/>
                  </a:cubicBezTo>
                  <a:cubicBezTo>
                    <a:pt x="262" y="1"/>
                    <a:pt x="255" y="0"/>
                    <a:pt x="248" y="0"/>
                  </a:cubicBezTo>
                  <a:cubicBezTo>
                    <a:pt x="226" y="0"/>
                    <a:pt x="205" y="7"/>
                    <a:pt x="186" y="18"/>
                  </a:cubicBezTo>
                  <a:cubicBezTo>
                    <a:pt x="169" y="29"/>
                    <a:pt x="154" y="42"/>
                    <a:pt x="132" y="41"/>
                  </a:cubicBezTo>
                  <a:cubicBezTo>
                    <a:pt x="112" y="40"/>
                    <a:pt x="100" y="46"/>
                    <a:pt x="83" y="59"/>
                  </a:cubicBezTo>
                  <a:cubicBezTo>
                    <a:pt x="64" y="73"/>
                    <a:pt x="37" y="83"/>
                    <a:pt x="22" y="99"/>
                  </a:cubicBezTo>
                  <a:cubicBezTo>
                    <a:pt x="16" y="106"/>
                    <a:pt x="11" y="114"/>
                    <a:pt x="9" y="123"/>
                  </a:cubicBezTo>
                  <a:cubicBezTo>
                    <a:pt x="0" y="154"/>
                    <a:pt x="11" y="190"/>
                    <a:pt x="36" y="211"/>
                  </a:cubicBezTo>
                  <a:cubicBezTo>
                    <a:pt x="41" y="215"/>
                    <a:pt x="47" y="219"/>
                    <a:pt x="53" y="223"/>
                  </a:cubicBezTo>
                  <a:cubicBezTo>
                    <a:pt x="66" y="231"/>
                    <a:pt x="82" y="240"/>
                    <a:pt x="96" y="240"/>
                  </a:cubicBezTo>
                  <a:cubicBezTo>
                    <a:pt x="93" y="228"/>
                    <a:pt x="71" y="194"/>
                    <a:pt x="77" y="181"/>
                  </a:cubicBezTo>
                  <a:cubicBezTo>
                    <a:pt x="87" y="161"/>
                    <a:pt x="121" y="156"/>
                    <a:pt x="140" y="155"/>
                  </a:cubicBezTo>
                  <a:cubicBezTo>
                    <a:pt x="161" y="153"/>
                    <a:pt x="183" y="161"/>
                    <a:pt x="204" y="158"/>
                  </a:cubicBezTo>
                  <a:cubicBezTo>
                    <a:pt x="218" y="156"/>
                    <a:pt x="234" y="144"/>
                    <a:pt x="244" y="133"/>
                  </a:cubicBezTo>
                  <a:cubicBezTo>
                    <a:pt x="256" y="119"/>
                    <a:pt x="255" y="91"/>
                    <a:pt x="259" y="74"/>
                  </a:cubicBez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5880788" y="3743738"/>
              <a:ext cx="556991" cy="607837"/>
            </a:xfrm>
            <a:custGeom>
              <a:avLst/>
              <a:gdLst>
                <a:gd name="T0" fmla="*/ 467 w 482"/>
                <a:gd name="T1" fmla="*/ 278 h 526"/>
                <a:gd name="T2" fmla="*/ 295 w 482"/>
                <a:gd name="T3" fmla="*/ 322 h 526"/>
                <a:gd name="T4" fmla="*/ 89 w 482"/>
                <a:gd name="T5" fmla="*/ 0 h 526"/>
                <a:gd name="T6" fmla="*/ 0 w 482"/>
                <a:gd name="T7" fmla="*/ 24 h 526"/>
                <a:gd name="T8" fmla="*/ 146 w 482"/>
                <a:gd name="T9" fmla="*/ 487 h 526"/>
                <a:gd name="T10" fmla="*/ 482 w 482"/>
                <a:gd name="T11" fmla="*/ 526 h 526"/>
                <a:gd name="T12" fmla="*/ 467 w 482"/>
                <a:gd name="T13" fmla="*/ 27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526">
                  <a:moveTo>
                    <a:pt x="467" y="278"/>
                  </a:moveTo>
                  <a:lnTo>
                    <a:pt x="295" y="322"/>
                  </a:lnTo>
                  <a:lnTo>
                    <a:pt x="89" y="0"/>
                  </a:lnTo>
                  <a:lnTo>
                    <a:pt x="0" y="24"/>
                  </a:lnTo>
                  <a:lnTo>
                    <a:pt x="146" y="487"/>
                  </a:lnTo>
                  <a:lnTo>
                    <a:pt x="482" y="526"/>
                  </a:lnTo>
                  <a:lnTo>
                    <a:pt x="467" y="278"/>
                  </a:lnTo>
                  <a:close/>
                </a:path>
              </a:pathLst>
            </a:custGeom>
            <a:solidFill>
              <a:srgbClr val="3053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11209184" y="6112685"/>
              <a:ext cx="106314" cy="190672"/>
            </a:xfrm>
            <a:custGeom>
              <a:avLst/>
              <a:gdLst>
                <a:gd name="T0" fmla="*/ 22 w 54"/>
                <a:gd name="T1" fmla="*/ 7 h 97"/>
                <a:gd name="T2" fmla="*/ 37 w 54"/>
                <a:gd name="T3" fmla="*/ 1 h 97"/>
                <a:gd name="T4" fmla="*/ 50 w 54"/>
                <a:gd name="T5" fmla="*/ 11 h 97"/>
                <a:gd name="T6" fmla="*/ 52 w 54"/>
                <a:gd name="T7" fmla="*/ 22 h 97"/>
                <a:gd name="T8" fmla="*/ 28 w 54"/>
                <a:gd name="T9" fmla="*/ 94 h 97"/>
                <a:gd name="T10" fmla="*/ 5 w 54"/>
                <a:gd name="T11" fmla="*/ 80 h 97"/>
                <a:gd name="T12" fmla="*/ 22 w 54"/>
                <a:gd name="T13" fmla="*/ 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7">
                  <a:moveTo>
                    <a:pt x="22" y="7"/>
                  </a:moveTo>
                  <a:cubicBezTo>
                    <a:pt x="26" y="2"/>
                    <a:pt x="31" y="0"/>
                    <a:pt x="37" y="1"/>
                  </a:cubicBezTo>
                  <a:cubicBezTo>
                    <a:pt x="43" y="2"/>
                    <a:pt x="48" y="5"/>
                    <a:pt x="50" y="11"/>
                  </a:cubicBezTo>
                  <a:cubicBezTo>
                    <a:pt x="52" y="14"/>
                    <a:pt x="52" y="18"/>
                    <a:pt x="52" y="22"/>
                  </a:cubicBezTo>
                  <a:cubicBezTo>
                    <a:pt x="54" y="41"/>
                    <a:pt x="54" y="88"/>
                    <a:pt x="28" y="94"/>
                  </a:cubicBezTo>
                  <a:cubicBezTo>
                    <a:pt x="17" y="97"/>
                    <a:pt x="8" y="89"/>
                    <a:pt x="5" y="80"/>
                  </a:cubicBezTo>
                  <a:cubicBezTo>
                    <a:pt x="0" y="65"/>
                    <a:pt x="7" y="24"/>
                    <a:pt x="22" y="7"/>
                  </a:cubicBez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11232296" y="5545294"/>
              <a:ext cx="156004" cy="649438"/>
            </a:xfrm>
            <a:custGeom>
              <a:avLst/>
              <a:gdLst>
                <a:gd name="T0" fmla="*/ 0 w 79"/>
                <a:gd name="T1" fmla="*/ 0 h 330"/>
                <a:gd name="T2" fmla="*/ 2 w 79"/>
                <a:gd name="T3" fmla="*/ 119 h 330"/>
                <a:gd name="T4" fmla="*/ 7 w 79"/>
                <a:gd name="T5" fmla="*/ 279 h 330"/>
                <a:gd name="T6" fmla="*/ 6 w 79"/>
                <a:gd name="T7" fmla="*/ 316 h 330"/>
                <a:gd name="T8" fmla="*/ 29 w 79"/>
                <a:gd name="T9" fmla="*/ 324 h 330"/>
                <a:gd name="T10" fmla="*/ 42 w 79"/>
                <a:gd name="T11" fmla="*/ 283 h 330"/>
                <a:gd name="T12" fmla="*/ 61 w 79"/>
                <a:gd name="T13" fmla="*/ 171 h 330"/>
                <a:gd name="T14" fmla="*/ 60 w 79"/>
                <a:gd name="T15" fmla="*/ 108 h 330"/>
                <a:gd name="T16" fmla="*/ 79 w 79"/>
                <a:gd name="T17" fmla="*/ 8 h 330"/>
                <a:gd name="T18" fmla="*/ 0 w 79"/>
                <a:gd name="T1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30">
                  <a:moveTo>
                    <a:pt x="0" y="0"/>
                  </a:moveTo>
                  <a:cubicBezTo>
                    <a:pt x="2" y="119"/>
                    <a:pt x="2" y="119"/>
                    <a:pt x="2" y="119"/>
                  </a:cubicBezTo>
                  <a:cubicBezTo>
                    <a:pt x="0" y="172"/>
                    <a:pt x="8" y="226"/>
                    <a:pt x="7" y="279"/>
                  </a:cubicBezTo>
                  <a:cubicBezTo>
                    <a:pt x="6" y="291"/>
                    <a:pt x="3" y="304"/>
                    <a:pt x="6" y="316"/>
                  </a:cubicBezTo>
                  <a:cubicBezTo>
                    <a:pt x="9" y="328"/>
                    <a:pt x="19" y="330"/>
                    <a:pt x="29" y="324"/>
                  </a:cubicBezTo>
                  <a:cubicBezTo>
                    <a:pt x="42" y="316"/>
                    <a:pt x="40" y="297"/>
                    <a:pt x="42" y="283"/>
                  </a:cubicBezTo>
                  <a:cubicBezTo>
                    <a:pt x="48" y="246"/>
                    <a:pt x="55" y="209"/>
                    <a:pt x="61" y="171"/>
                  </a:cubicBezTo>
                  <a:cubicBezTo>
                    <a:pt x="65" y="153"/>
                    <a:pt x="58" y="127"/>
                    <a:pt x="60" y="108"/>
                  </a:cubicBezTo>
                  <a:cubicBezTo>
                    <a:pt x="79" y="8"/>
                    <a:pt x="79" y="8"/>
                    <a:pt x="79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C7B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11172205" y="4843854"/>
              <a:ext cx="330497" cy="1205274"/>
            </a:xfrm>
            <a:custGeom>
              <a:avLst/>
              <a:gdLst>
                <a:gd name="T0" fmla="*/ 286 w 286"/>
                <a:gd name="T1" fmla="*/ 278 h 1043"/>
                <a:gd name="T2" fmla="*/ 197 w 286"/>
                <a:gd name="T3" fmla="*/ 672 h 1043"/>
                <a:gd name="T4" fmla="*/ 179 w 286"/>
                <a:gd name="T5" fmla="*/ 1043 h 1043"/>
                <a:gd name="T6" fmla="*/ 37 w 286"/>
                <a:gd name="T7" fmla="*/ 1040 h 1043"/>
                <a:gd name="T8" fmla="*/ 0 w 286"/>
                <a:gd name="T9" fmla="*/ 0 h 1043"/>
                <a:gd name="T10" fmla="*/ 272 w 286"/>
                <a:gd name="T11" fmla="*/ 6 h 1043"/>
                <a:gd name="T12" fmla="*/ 286 w 286"/>
                <a:gd name="T13" fmla="*/ 278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1043">
                  <a:moveTo>
                    <a:pt x="286" y="278"/>
                  </a:moveTo>
                  <a:lnTo>
                    <a:pt x="197" y="672"/>
                  </a:lnTo>
                  <a:lnTo>
                    <a:pt x="179" y="1043"/>
                  </a:lnTo>
                  <a:lnTo>
                    <a:pt x="37" y="1040"/>
                  </a:lnTo>
                  <a:lnTo>
                    <a:pt x="0" y="0"/>
                  </a:lnTo>
                  <a:lnTo>
                    <a:pt x="272" y="6"/>
                  </a:lnTo>
                  <a:lnTo>
                    <a:pt x="286" y="278"/>
                  </a:lnTo>
                  <a:close/>
                </a:path>
              </a:pathLst>
            </a:custGeom>
            <a:solidFill>
              <a:srgbClr val="BCBE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10973445" y="6104596"/>
              <a:ext cx="106314" cy="190672"/>
            </a:xfrm>
            <a:custGeom>
              <a:avLst/>
              <a:gdLst>
                <a:gd name="T0" fmla="*/ 24 w 54"/>
                <a:gd name="T1" fmla="*/ 7 h 97"/>
                <a:gd name="T2" fmla="*/ 39 w 54"/>
                <a:gd name="T3" fmla="*/ 1 h 97"/>
                <a:gd name="T4" fmla="*/ 52 w 54"/>
                <a:gd name="T5" fmla="*/ 12 h 97"/>
                <a:gd name="T6" fmla="*/ 54 w 54"/>
                <a:gd name="T7" fmla="*/ 23 h 97"/>
                <a:gd name="T8" fmla="*/ 26 w 54"/>
                <a:gd name="T9" fmla="*/ 95 h 97"/>
                <a:gd name="T10" fmla="*/ 4 w 54"/>
                <a:gd name="T11" fmla="*/ 78 h 97"/>
                <a:gd name="T12" fmla="*/ 24 w 54"/>
                <a:gd name="T13" fmla="*/ 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7">
                  <a:moveTo>
                    <a:pt x="24" y="7"/>
                  </a:moveTo>
                  <a:cubicBezTo>
                    <a:pt x="28" y="2"/>
                    <a:pt x="33" y="0"/>
                    <a:pt x="39" y="1"/>
                  </a:cubicBezTo>
                  <a:cubicBezTo>
                    <a:pt x="45" y="3"/>
                    <a:pt x="50" y="7"/>
                    <a:pt x="52" y="12"/>
                  </a:cubicBezTo>
                  <a:cubicBezTo>
                    <a:pt x="53" y="15"/>
                    <a:pt x="53" y="19"/>
                    <a:pt x="54" y="23"/>
                  </a:cubicBezTo>
                  <a:cubicBezTo>
                    <a:pt x="54" y="43"/>
                    <a:pt x="52" y="89"/>
                    <a:pt x="26" y="95"/>
                  </a:cubicBezTo>
                  <a:cubicBezTo>
                    <a:pt x="15" y="97"/>
                    <a:pt x="6" y="88"/>
                    <a:pt x="4" y="78"/>
                  </a:cubicBezTo>
                  <a:cubicBezTo>
                    <a:pt x="0" y="63"/>
                    <a:pt x="8" y="22"/>
                    <a:pt x="24" y="7"/>
                  </a:cubicBez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10949178" y="5578805"/>
              <a:ext cx="156004" cy="636727"/>
            </a:xfrm>
            <a:custGeom>
              <a:avLst/>
              <a:gdLst>
                <a:gd name="T0" fmla="*/ 79 w 79"/>
                <a:gd name="T1" fmla="*/ 0 h 323"/>
                <a:gd name="T2" fmla="*/ 72 w 79"/>
                <a:gd name="T3" fmla="*/ 119 h 323"/>
                <a:gd name="T4" fmla="*/ 64 w 79"/>
                <a:gd name="T5" fmla="*/ 218 h 323"/>
                <a:gd name="T6" fmla="*/ 49 w 79"/>
                <a:gd name="T7" fmla="*/ 308 h 323"/>
                <a:gd name="T8" fmla="*/ 27 w 79"/>
                <a:gd name="T9" fmla="*/ 312 h 323"/>
                <a:gd name="T10" fmla="*/ 24 w 79"/>
                <a:gd name="T11" fmla="*/ 281 h 323"/>
                <a:gd name="T12" fmla="*/ 10 w 79"/>
                <a:gd name="T13" fmla="*/ 168 h 323"/>
                <a:gd name="T14" fmla="*/ 15 w 79"/>
                <a:gd name="T15" fmla="*/ 105 h 323"/>
                <a:gd name="T16" fmla="*/ 0 w 79"/>
                <a:gd name="T17" fmla="*/ 4 h 323"/>
                <a:gd name="T18" fmla="*/ 79 w 79"/>
                <a:gd name="T1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23">
                  <a:moveTo>
                    <a:pt x="79" y="0"/>
                  </a:moveTo>
                  <a:cubicBezTo>
                    <a:pt x="72" y="119"/>
                    <a:pt x="72" y="119"/>
                    <a:pt x="72" y="119"/>
                  </a:cubicBezTo>
                  <a:cubicBezTo>
                    <a:pt x="71" y="152"/>
                    <a:pt x="67" y="185"/>
                    <a:pt x="64" y="218"/>
                  </a:cubicBezTo>
                  <a:cubicBezTo>
                    <a:pt x="60" y="248"/>
                    <a:pt x="65" y="280"/>
                    <a:pt x="49" y="308"/>
                  </a:cubicBezTo>
                  <a:cubicBezTo>
                    <a:pt x="44" y="317"/>
                    <a:pt x="34" y="323"/>
                    <a:pt x="27" y="312"/>
                  </a:cubicBezTo>
                  <a:cubicBezTo>
                    <a:pt x="22" y="304"/>
                    <a:pt x="25" y="290"/>
                    <a:pt x="24" y="281"/>
                  </a:cubicBezTo>
                  <a:cubicBezTo>
                    <a:pt x="20" y="243"/>
                    <a:pt x="14" y="205"/>
                    <a:pt x="10" y="168"/>
                  </a:cubicBezTo>
                  <a:cubicBezTo>
                    <a:pt x="8" y="149"/>
                    <a:pt x="15" y="124"/>
                    <a:pt x="15" y="105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4C7B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10886776" y="4851943"/>
              <a:ext cx="344364" cy="1177540"/>
            </a:xfrm>
            <a:custGeom>
              <a:avLst/>
              <a:gdLst>
                <a:gd name="T0" fmla="*/ 12 w 298"/>
                <a:gd name="T1" fmla="*/ 247 h 1019"/>
                <a:gd name="T2" fmla="*/ 0 w 298"/>
                <a:gd name="T3" fmla="*/ 629 h 1019"/>
                <a:gd name="T4" fmla="*/ 59 w 298"/>
                <a:gd name="T5" fmla="*/ 1016 h 1019"/>
                <a:gd name="T6" fmla="*/ 202 w 298"/>
                <a:gd name="T7" fmla="*/ 1019 h 1019"/>
                <a:gd name="T8" fmla="*/ 196 w 298"/>
                <a:gd name="T9" fmla="*/ 602 h 1019"/>
                <a:gd name="T10" fmla="*/ 272 w 298"/>
                <a:gd name="T11" fmla="*/ 254 h 1019"/>
                <a:gd name="T12" fmla="*/ 298 w 298"/>
                <a:gd name="T13" fmla="*/ 28 h 1019"/>
                <a:gd name="T14" fmla="*/ 71 w 298"/>
                <a:gd name="T15" fmla="*/ 0 h 1019"/>
                <a:gd name="T16" fmla="*/ 12 w 298"/>
                <a:gd name="T17" fmla="*/ 247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1019">
                  <a:moveTo>
                    <a:pt x="12" y="247"/>
                  </a:moveTo>
                  <a:lnTo>
                    <a:pt x="0" y="629"/>
                  </a:lnTo>
                  <a:lnTo>
                    <a:pt x="59" y="1016"/>
                  </a:lnTo>
                  <a:lnTo>
                    <a:pt x="202" y="1019"/>
                  </a:lnTo>
                  <a:lnTo>
                    <a:pt x="196" y="602"/>
                  </a:lnTo>
                  <a:lnTo>
                    <a:pt x="272" y="254"/>
                  </a:lnTo>
                  <a:lnTo>
                    <a:pt x="298" y="28"/>
                  </a:lnTo>
                  <a:lnTo>
                    <a:pt x="71" y="0"/>
                  </a:lnTo>
                  <a:lnTo>
                    <a:pt x="12" y="247"/>
                  </a:lnTo>
                  <a:close/>
                </a:path>
              </a:pathLst>
            </a:custGeom>
            <a:solidFill>
              <a:srgbClr val="BCBE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10949178" y="3942499"/>
              <a:ext cx="602059" cy="934868"/>
            </a:xfrm>
            <a:custGeom>
              <a:avLst/>
              <a:gdLst>
                <a:gd name="T0" fmla="*/ 136 w 521"/>
                <a:gd name="T1" fmla="*/ 5 h 809"/>
                <a:gd name="T2" fmla="*/ 380 w 521"/>
                <a:gd name="T3" fmla="*/ 0 h 809"/>
                <a:gd name="T4" fmla="*/ 521 w 521"/>
                <a:gd name="T5" fmla="*/ 264 h 809"/>
                <a:gd name="T6" fmla="*/ 472 w 521"/>
                <a:gd name="T7" fmla="*/ 509 h 809"/>
                <a:gd name="T8" fmla="*/ 464 w 521"/>
                <a:gd name="T9" fmla="*/ 806 h 809"/>
                <a:gd name="T10" fmla="*/ 114 w 521"/>
                <a:gd name="T11" fmla="*/ 809 h 809"/>
                <a:gd name="T12" fmla="*/ 0 w 521"/>
                <a:gd name="T13" fmla="*/ 792 h 809"/>
                <a:gd name="T14" fmla="*/ 31 w 521"/>
                <a:gd name="T15" fmla="*/ 475 h 809"/>
                <a:gd name="T16" fmla="*/ 12 w 521"/>
                <a:gd name="T17" fmla="*/ 54 h 809"/>
                <a:gd name="T18" fmla="*/ 136 w 521"/>
                <a:gd name="T19" fmla="*/ 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1" h="809">
                  <a:moveTo>
                    <a:pt x="136" y="5"/>
                  </a:moveTo>
                  <a:lnTo>
                    <a:pt x="380" y="0"/>
                  </a:lnTo>
                  <a:lnTo>
                    <a:pt x="521" y="264"/>
                  </a:lnTo>
                  <a:lnTo>
                    <a:pt x="472" y="509"/>
                  </a:lnTo>
                  <a:lnTo>
                    <a:pt x="464" y="806"/>
                  </a:lnTo>
                  <a:lnTo>
                    <a:pt x="114" y="809"/>
                  </a:lnTo>
                  <a:lnTo>
                    <a:pt x="0" y="792"/>
                  </a:lnTo>
                  <a:lnTo>
                    <a:pt x="31" y="475"/>
                  </a:lnTo>
                  <a:lnTo>
                    <a:pt x="12" y="54"/>
                  </a:lnTo>
                  <a:lnTo>
                    <a:pt x="136" y="5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11114426" y="3565778"/>
              <a:ext cx="277340" cy="418321"/>
            </a:xfrm>
            <a:custGeom>
              <a:avLst/>
              <a:gdLst>
                <a:gd name="T0" fmla="*/ 15 w 141"/>
                <a:gd name="T1" fmla="*/ 61 h 212"/>
                <a:gd name="T2" fmla="*/ 134 w 141"/>
                <a:gd name="T3" fmla="*/ 90 h 212"/>
                <a:gd name="T4" fmla="*/ 69 w 141"/>
                <a:gd name="T5" fmla="*/ 178 h 212"/>
                <a:gd name="T6" fmla="*/ 65 w 141"/>
                <a:gd name="T7" fmla="*/ 193 h 212"/>
                <a:gd name="T8" fmla="*/ 61 w 141"/>
                <a:gd name="T9" fmla="*/ 210 h 212"/>
                <a:gd name="T10" fmla="*/ 25 w 141"/>
                <a:gd name="T11" fmla="*/ 201 h 212"/>
                <a:gd name="T12" fmla="*/ 22 w 141"/>
                <a:gd name="T13" fmla="*/ 199 h 212"/>
                <a:gd name="T14" fmla="*/ 28 w 141"/>
                <a:gd name="T15" fmla="*/ 178 h 212"/>
                <a:gd name="T16" fmla="*/ 29 w 141"/>
                <a:gd name="T17" fmla="*/ 170 h 212"/>
                <a:gd name="T18" fmla="*/ 1 w 141"/>
                <a:gd name="T19" fmla="*/ 118 h 212"/>
                <a:gd name="T20" fmla="*/ 15 w 141"/>
                <a:gd name="T21" fmla="*/ 6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212">
                  <a:moveTo>
                    <a:pt x="15" y="61"/>
                  </a:moveTo>
                  <a:cubicBezTo>
                    <a:pt x="43" y="0"/>
                    <a:pt x="123" y="33"/>
                    <a:pt x="134" y="90"/>
                  </a:cubicBezTo>
                  <a:cubicBezTo>
                    <a:pt x="141" y="128"/>
                    <a:pt x="108" y="172"/>
                    <a:pt x="69" y="178"/>
                  </a:cubicBezTo>
                  <a:cubicBezTo>
                    <a:pt x="69" y="180"/>
                    <a:pt x="65" y="192"/>
                    <a:pt x="65" y="193"/>
                  </a:cubicBezTo>
                  <a:cubicBezTo>
                    <a:pt x="64" y="199"/>
                    <a:pt x="63" y="204"/>
                    <a:pt x="61" y="210"/>
                  </a:cubicBezTo>
                  <a:cubicBezTo>
                    <a:pt x="61" y="212"/>
                    <a:pt x="28" y="202"/>
                    <a:pt x="25" y="201"/>
                  </a:cubicBezTo>
                  <a:cubicBezTo>
                    <a:pt x="24" y="201"/>
                    <a:pt x="22" y="200"/>
                    <a:pt x="22" y="199"/>
                  </a:cubicBezTo>
                  <a:cubicBezTo>
                    <a:pt x="21" y="197"/>
                    <a:pt x="27" y="180"/>
                    <a:pt x="28" y="178"/>
                  </a:cubicBezTo>
                  <a:cubicBezTo>
                    <a:pt x="28" y="175"/>
                    <a:pt x="29" y="173"/>
                    <a:pt x="29" y="170"/>
                  </a:cubicBezTo>
                  <a:cubicBezTo>
                    <a:pt x="12" y="159"/>
                    <a:pt x="2" y="138"/>
                    <a:pt x="1" y="118"/>
                  </a:cubicBezTo>
                  <a:cubicBezTo>
                    <a:pt x="0" y="98"/>
                    <a:pt x="6" y="79"/>
                    <a:pt x="15" y="61"/>
                  </a:cubicBezTo>
                  <a:close/>
                </a:path>
              </a:pathLst>
            </a:custGeom>
            <a:solidFill>
              <a:srgbClr val="F4C7B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10945711" y="3560001"/>
              <a:ext cx="328186" cy="345520"/>
            </a:xfrm>
            <a:custGeom>
              <a:avLst/>
              <a:gdLst>
                <a:gd name="T0" fmla="*/ 161 w 167"/>
                <a:gd name="T1" fmla="*/ 13 h 175"/>
                <a:gd name="T2" fmla="*/ 166 w 167"/>
                <a:gd name="T3" fmla="*/ 30 h 175"/>
                <a:gd name="T4" fmla="*/ 166 w 167"/>
                <a:gd name="T5" fmla="*/ 41 h 175"/>
                <a:gd name="T6" fmla="*/ 136 w 167"/>
                <a:gd name="T7" fmla="*/ 56 h 175"/>
                <a:gd name="T8" fmla="*/ 100 w 167"/>
                <a:gd name="T9" fmla="*/ 81 h 175"/>
                <a:gd name="T10" fmla="*/ 92 w 167"/>
                <a:gd name="T11" fmla="*/ 144 h 175"/>
                <a:gd name="T12" fmla="*/ 89 w 167"/>
                <a:gd name="T13" fmla="*/ 169 h 175"/>
                <a:gd name="T14" fmla="*/ 62 w 167"/>
                <a:gd name="T15" fmla="*/ 168 h 175"/>
                <a:gd name="T16" fmla="*/ 45 w 167"/>
                <a:gd name="T17" fmla="*/ 156 h 175"/>
                <a:gd name="T18" fmla="*/ 25 w 167"/>
                <a:gd name="T19" fmla="*/ 149 h 175"/>
                <a:gd name="T20" fmla="*/ 24 w 167"/>
                <a:gd name="T21" fmla="*/ 143 h 175"/>
                <a:gd name="T22" fmla="*/ 4 w 167"/>
                <a:gd name="T23" fmla="*/ 138 h 175"/>
                <a:gd name="T24" fmla="*/ 3 w 167"/>
                <a:gd name="T25" fmla="*/ 126 h 175"/>
                <a:gd name="T26" fmla="*/ 7 w 167"/>
                <a:gd name="T27" fmla="*/ 113 h 175"/>
                <a:gd name="T28" fmla="*/ 3 w 167"/>
                <a:gd name="T29" fmla="*/ 103 h 175"/>
                <a:gd name="T30" fmla="*/ 8 w 167"/>
                <a:gd name="T31" fmla="*/ 82 h 175"/>
                <a:gd name="T32" fmla="*/ 46 w 167"/>
                <a:gd name="T33" fmla="*/ 68 h 175"/>
                <a:gd name="T34" fmla="*/ 57 w 167"/>
                <a:gd name="T35" fmla="*/ 49 h 175"/>
                <a:gd name="T36" fmla="*/ 68 w 167"/>
                <a:gd name="T37" fmla="*/ 31 h 175"/>
                <a:gd name="T38" fmla="*/ 92 w 167"/>
                <a:gd name="T39" fmla="*/ 22 h 175"/>
                <a:gd name="T40" fmla="*/ 104 w 167"/>
                <a:gd name="T41" fmla="*/ 10 h 175"/>
                <a:gd name="T42" fmla="*/ 129 w 167"/>
                <a:gd name="T43" fmla="*/ 2 h 175"/>
                <a:gd name="T44" fmla="*/ 161 w 167"/>
                <a:gd name="T45" fmla="*/ 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175">
                  <a:moveTo>
                    <a:pt x="161" y="13"/>
                  </a:moveTo>
                  <a:cubicBezTo>
                    <a:pt x="165" y="18"/>
                    <a:pt x="166" y="24"/>
                    <a:pt x="166" y="30"/>
                  </a:cubicBezTo>
                  <a:cubicBezTo>
                    <a:pt x="167" y="34"/>
                    <a:pt x="167" y="38"/>
                    <a:pt x="166" y="41"/>
                  </a:cubicBezTo>
                  <a:cubicBezTo>
                    <a:pt x="161" y="55"/>
                    <a:pt x="147" y="53"/>
                    <a:pt x="136" y="56"/>
                  </a:cubicBezTo>
                  <a:cubicBezTo>
                    <a:pt x="122" y="61"/>
                    <a:pt x="109" y="70"/>
                    <a:pt x="100" y="81"/>
                  </a:cubicBezTo>
                  <a:cubicBezTo>
                    <a:pt x="87" y="98"/>
                    <a:pt x="89" y="123"/>
                    <a:pt x="92" y="144"/>
                  </a:cubicBezTo>
                  <a:cubicBezTo>
                    <a:pt x="93" y="152"/>
                    <a:pt x="95" y="163"/>
                    <a:pt x="89" y="169"/>
                  </a:cubicBezTo>
                  <a:cubicBezTo>
                    <a:pt x="82" y="175"/>
                    <a:pt x="69" y="172"/>
                    <a:pt x="62" y="168"/>
                  </a:cubicBezTo>
                  <a:cubicBezTo>
                    <a:pt x="56" y="164"/>
                    <a:pt x="52" y="158"/>
                    <a:pt x="45" y="156"/>
                  </a:cubicBezTo>
                  <a:cubicBezTo>
                    <a:pt x="38" y="154"/>
                    <a:pt x="28" y="156"/>
                    <a:pt x="25" y="149"/>
                  </a:cubicBezTo>
                  <a:cubicBezTo>
                    <a:pt x="24" y="147"/>
                    <a:pt x="25" y="145"/>
                    <a:pt x="24" y="143"/>
                  </a:cubicBezTo>
                  <a:cubicBezTo>
                    <a:pt x="20" y="137"/>
                    <a:pt x="9" y="143"/>
                    <a:pt x="4" y="138"/>
                  </a:cubicBezTo>
                  <a:cubicBezTo>
                    <a:pt x="1" y="135"/>
                    <a:pt x="2" y="130"/>
                    <a:pt x="3" y="126"/>
                  </a:cubicBezTo>
                  <a:cubicBezTo>
                    <a:pt x="5" y="122"/>
                    <a:pt x="7" y="117"/>
                    <a:pt x="7" y="113"/>
                  </a:cubicBezTo>
                  <a:cubicBezTo>
                    <a:pt x="7" y="109"/>
                    <a:pt x="4" y="106"/>
                    <a:pt x="3" y="103"/>
                  </a:cubicBezTo>
                  <a:cubicBezTo>
                    <a:pt x="0" y="96"/>
                    <a:pt x="2" y="87"/>
                    <a:pt x="8" y="82"/>
                  </a:cubicBezTo>
                  <a:cubicBezTo>
                    <a:pt x="18" y="73"/>
                    <a:pt x="35" y="76"/>
                    <a:pt x="46" y="68"/>
                  </a:cubicBezTo>
                  <a:cubicBezTo>
                    <a:pt x="51" y="63"/>
                    <a:pt x="54" y="56"/>
                    <a:pt x="57" y="49"/>
                  </a:cubicBezTo>
                  <a:cubicBezTo>
                    <a:pt x="59" y="43"/>
                    <a:pt x="62" y="35"/>
                    <a:pt x="68" y="31"/>
                  </a:cubicBezTo>
                  <a:cubicBezTo>
                    <a:pt x="76" y="26"/>
                    <a:pt x="85" y="28"/>
                    <a:pt x="92" y="22"/>
                  </a:cubicBezTo>
                  <a:cubicBezTo>
                    <a:pt x="97" y="18"/>
                    <a:pt x="100" y="13"/>
                    <a:pt x="104" y="10"/>
                  </a:cubicBezTo>
                  <a:cubicBezTo>
                    <a:pt x="111" y="6"/>
                    <a:pt x="122" y="4"/>
                    <a:pt x="129" y="2"/>
                  </a:cubicBezTo>
                  <a:cubicBezTo>
                    <a:pt x="141" y="0"/>
                    <a:pt x="153" y="3"/>
                    <a:pt x="161" y="13"/>
                  </a:cubicBez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11175672" y="3495288"/>
              <a:ext cx="464545" cy="489967"/>
            </a:xfrm>
            <a:custGeom>
              <a:avLst/>
              <a:gdLst>
                <a:gd name="T0" fmla="*/ 85 w 236"/>
                <a:gd name="T1" fmla="*/ 151 h 249"/>
                <a:gd name="T2" fmla="*/ 78 w 236"/>
                <a:gd name="T3" fmla="*/ 212 h 249"/>
                <a:gd name="T4" fmla="*/ 129 w 236"/>
                <a:gd name="T5" fmla="*/ 240 h 249"/>
                <a:gd name="T6" fmla="*/ 176 w 236"/>
                <a:gd name="T7" fmla="*/ 248 h 249"/>
                <a:gd name="T8" fmla="*/ 194 w 236"/>
                <a:gd name="T9" fmla="*/ 208 h 249"/>
                <a:gd name="T10" fmla="*/ 231 w 236"/>
                <a:gd name="T11" fmla="*/ 188 h 249"/>
                <a:gd name="T12" fmla="*/ 226 w 236"/>
                <a:gd name="T13" fmla="*/ 178 h 249"/>
                <a:gd name="T14" fmla="*/ 232 w 236"/>
                <a:gd name="T15" fmla="*/ 166 h 249"/>
                <a:gd name="T16" fmla="*/ 227 w 236"/>
                <a:gd name="T17" fmla="*/ 136 h 249"/>
                <a:gd name="T18" fmla="*/ 174 w 236"/>
                <a:gd name="T19" fmla="*/ 106 h 249"/>
                <a:gd name="T20" fmla="*/ 167 w 236"/>
                <a:gd name="T21" fmla="*/ 67 h 249"/>
                <a:gd name="T22" fmla="*/ 117 w 236"/>
                <a:gd name="T23" fmla="*/ 22 h 249"/>
                <a:gd name="T24" fmla="*/ 55 w 236"/>
                <a:gd name="T25" fmla="*/ 2 h 249"/>
                <a:gd name="T26" fmla="*/ 9 w 236"/>
                <a:gd name="T27" fmla="*/ 60 h 249"/>
                <a:gd name="T28" fmla="*/ 85 w 236"/>
                <a:gd name="T29" fmla="*/ 139 h 249"/>
                <a:gd name="T30" fmla="*/ 85 w 236"/>
                <a:gd name="T31" fmla="*/ 15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6" h="249">
                  <a:moveTo>
                    <a:pt x="85" y="151"/>
                  </a:moveTo>
                  <a:cubicBezTo>
                    <a:pt x="83" y="172"/>
                    <a:pt x="71" y="193"/>
                    <a:pt x="78" y="212"/>
                  </a:cubicBezTo>
                  <a:cubicBezTo>
                    <a:pt x="86" y="231"/>
                    <a:pt x="109" y="237"/>
                    <a:pt x="129" y="240"/>
                  </a:cubicBezTo>
                  <a:cubicBezTo>
                    <a:pt x="133" y="241"/>
                    <a:pt x="175" y="249"/>
                    <a:pt x="176" y="248"/>
                  </a:cubicBezTo>
                  <a:cubicBezTo>
                    <a:pt x="180" y="234"/>
                    <a:pt x="185" y="220"/>
                    <a:pt x="194" y="208"/>
                  </a:cubicBezTo>
                  <a:cubicBezTo>
                    <a:pt x="203" y="197"/>
                    <a:pt x="216" y="188"/>
                    <a:pt x="231" y="188"/>
                  </a:cubicBezTo>
                  <a:cubicBezTo>
                    <a:pt x="227" y="187"/>
                    <a:pt x="225" y="182"/>
                    <a:pt x="226" y="178"/>
                  </a:cubicBezTo>
                  <a:cubicBezTo>
                    <a:pt x="227" y="173"/>
                    <a:pt x="230" y="170"/>
                    <a:pt x="232" y="166"/>
                  </a:cubicBezTo>
                  <a:cubicBezTo>
                    <a:pt x="236" y="156"/>
                    <a:pt x="234" y="144"/>
                    <a:pt x="227" y="136"/>
                  </a:cubicBezTo>
                  <a:cubicBezTo>
                    <a:pt x="214" y="120"/>
                    <a:pt x="185" y="123"/>
                    <a:pt x="174" y="106"/>
                  </a:cubicBezTo>
                  <a:cubicBezTo>
                    <a:pt x="167" y="95"/>
                    <a:pt x="170" y="80"/>
                    <a:pt x="167" y="67"/>
                  </a:cubicBezTo>
                  <a:cubicBezTo>
                    <a:pt x="161" y="43"/>
                    <a:pt x="136" y="35"/>
                    <a:pt x="117" y="22"/>
                  </a:cubicBezTo>
                  <a:cubicBezTo>
                    <a:pt x="98" y="9"/>
                    <a:pt x="79" y="0"/>
                    <a:pt x="55" y="2"/>
                  </a:cubicBezTo>
                  <a:cubicBezTo>
                    <a:pt x="25" y="3"/>
                    <a:pt x="0" y="31"/>
                    <a:pt x="9" y="60"/>
                  </a:cubicBezTo>
                  <a:cubicBezTo>
                    <a:pt x="19" y="98"/>
                    <a:pt x="78" y="101"/>
                    <a:pt x="85" y="139"/>
                  </a:cubicBezTo>
                  <a:cubicBezTo>
                    <a:pt x="85" y="143"/>
                    <a:pt x="85" y="147"/>
                    <a:pt x="85" y="151"/>
                  </a:cubicBez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11108649" y="3942499"/>
              <a:ext cx="197605" cy="128270"/>
            </a:xfrm>
            <a:custGeom>
              <a:avLst/>
              <a:gdLst>
                <a:gd name="T0" fmla="*/ 171 w 171"/>
                <a:gd name="T1" fmla="*/ 5 h 111"/>
                <a:gd name="T2" fmla="*/ 94 w 171"/>
                <a:gd name="T3" fmla="*/ 111 h 111"/>
                <a:gd name="T4" fmla="*/ 60 w 171"/>
                <a:gd name="T5" fmla="*/ 109 h 111"/>
                <a:gd name="T6" fmla="*/ 0 w 171"/>
                <a:gd name="T7" fmla="*/ 0 h 111"/>
                <a:gd name="T8" fmla="*/ 171 w 171"/>
                <a:gd name="T9" fmla="*/ 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11">
                  <a:moveTo>
                    <a:pt x="171" y="5"/>
                  </a:moveTo>
                  <a:lnTo>
                    <a:pt x="94" y="111"/>
                  </a:lnTo>
                  <a:lnTo>
                    <a:pt x="60" y="109"/>
                  </a:lnTo>
                  <a:lnTo>
                    <a:pt x="0" y="0"/>
                  </a:lnTo>
                  <a:lnTo>
                    <a:pt x="171" y="5"/>
                  </a:lnTo>
                  <a:close/>
                </a:path>
              </a:pathLst>
            </a:custGeom>
            <a:solidFill>
              <a:srgbClr val="F9F9F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10459211" y="3639736"/>
              <a:ext cx="649438" cy="590504"/>
            </a:xfrm>
            <a:custGeom>
              <a:avLst/>
              <a:gdLst>
                <a:gd name="T0" fmla="*/ 330 w 330"/>
                <a:gd name="T1" fmla="*/ 154 h 300"/>
                <a:gd name="T2" fmla="*/ 249 w 330"/>
                <a:gd name="T3" fmla="*/ 158 h 300"/>
                <a:gd name="T4" fmla="*/ 152 w 330"/>
                <a:gd name="T5" fmla="*/ 200 h 300"/>
                <a:gd name="T6" fmla="*/ 48 w 330"/>
                <a:gd name="T7" fmla="*/ 0 h 300"/>
                <a:gd name="T8" fmla="*/ 0 w 330"/>
                <a:gd name="T9" fmla="*/ 16 h 300"/>
                <a:gd name="T10" fmla="*/ 60 w 330"/>
                <a:gd name="T11" fmla="*/ 240 h 300"/>
                <a:gd name="T12" fmla="*/ 118 w 330"/>
                <a:gd name="T13" fmla="*/ 300 h 300"/>
                <a:gd name="T14" fmla="*/ 282 w 330"/>
                <a:gd name="T15" fmla="*/ 273 h 300"/>
                <a:gd name="T16" fmla="*/ 330 w 330"/>
                <a:gd name="T17" fmla="*/ 15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300">
                  <a:moveTo>
                    <a:pt x="330" y="154"/>
                  </a:moveTo>
                  <a:cubicBezTo>
                    <a:pt x="249" y="158"/>
                    <a:pt x="249" y="158"/>
                    <a:pt x="249" y="158"/>
                  </a:cubicBezTo>
                  <a:cubicBezTo>
                    <a:pt x="249" y="158"/>
                    <a:pt x="158" y="203"/>
                    <a:pt x="152" y="200"/>
                  </a:cubicBezTo>
                  <a:cubicBezTo>
                    <a:pt x="146" y="196"/>
                    <a:pt x="48" y="0"/>
                    <a:pt x="48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282" y="273"/>
                    <a:pt x="282" y="273"/>
                    <a:pt x="282" y="273"/>
                  </a:cubicBezTo>
                  <a:lnTo>
                    <a:pt x="330" y="154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10439565" y="3528800"/>
              <a:ext cx="100536" cy="136359"/>
            </a:xfrm>
            <a:custGeom>
              <a:avLst/>
              <a:gdLst>
                <a:gd name="T0" fmla="*/ 18 w 51"/>
                <a:gd name="T1" fmla="*/ 69 h 69"/>
                <a:gd name="T2" fmla="*/ 5 w 51"/>
                <a:gd name="T3" fmla="*/ 50 h 69"/>
                <a:gd name="T4" fmla="*/ 7 w 51"/>
                <a:gd name="T5" fmla="*/ 5 h 69"/>
                <a:gd name="T6" fmla="*/ 34 w 51"/>
                <a:gd name="T7" fmla="*/ 14 h 69"/>
                <a:gd name="T8" fmla="*/ 39 w 51"/>
                <a:gd name="T9" fmla="*/ 41 h 69"/>
                <a:gd name="T10" fmla="*/ 51 w 51"/>
                <a:gd name="T11" fmla="*/ 46 h 69"/>
                <a:gd name="T12" fmla="*/ 50 w 51"/>
                <a:gd name="T13" fmla="*/ 63 h 69"/>
                <a:gd name="T14" fmla="*/ 18 w 51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69">
                  <a:moveTo>
                    <a:pt x="18" y="69"/>
                  </a:moveTo>
                  <a:cubicBezTo>
                    <a:pt x="18" y="69"/>
                    <a:pt x="5" y="50"/>
                    <a:pt x="5" y="50"/>
                  </a:cubicBezTo>
                  <a:cubicBezTo>
                    <a:pt x="0" y="43"/>
                    <a:pt x="7" y="14"/>
                    <a:pt x="7" y="5"/>
                  </a:cubicBezTo>
                  <a:cubicBezTo>
                    <a:pt x="7" y="0"/>
                    <a:pt x="31" y="11"/>
                    <a:pt x="34" y="14"/>
                  </a:cubicBezTo>
                  <a:cubicBezTo>
                    <a:pt x="37" y="19"/>
                    <a:pt x="37" y="35"/>
                    <a:pt x="39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0" y="63"/>
                    <a:pt x="50" y="63"/>
                    <a:pt x="50" y="63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rgbClr val="F4C7B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34229" y="1694889"/>
              <a:ext cx="496901" cy="823932"/>
            </a:xfrm>
            <a:custGeom>
              <a:avLst/>
              <a:gdLst>
                <a:gd name="T0" fmla="*/ 430 w 430"/>
                <a:gd name="T1" fmla="*/ 713 h 713"/>
                <a:gd name="T2" fmla="*/ 0 w 430"/>
                <a:gd name="T3" fmla="*/ 519 h 713"/>
                <a:gd name="T4" fmla="*/ 0 w 430"/>
                <a:gd name="T5" fmla="*/ 0 h 713"/>
                <a:gd name="T6" fmla="*/ 430 w 430"/>
                <a:gd name="T7" fmla="*/ 195 h 713"/>
                <a:gd name="T8" fmla="*/ 430 w 430"/>
                <a:gd name="T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713">
                  <a:moveTo>
                    <a:pt x="430" y="713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430" y="195"/>
                  </a:lnTo>
                  <a:lnTo>
                    <a:pt x="430" y="713"/>
                  </a:lnTo>
                  <a:close/>
                </a:path>
              </a:pathLst>
            </a:custGeom>
            <a:solidFill>
              <a:srgbClr val="D7E8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7131130" y="1694889"/>
              <a:ext cx="498057" cy="823932"/>
            </a:xfrm>
            <a:custGeom>
              <a:avLst/>
              <a:gdLst>
                <a:gd name="T0" fmla="*/ 0 w 431"/>
                <a:gd name="T1" fmla="*/ 713 h 713"/>
                <a:gd name="T2" fmla="*/ 431 w 431"/>
                <a:gd name="T3" fmla="*/ 519 h 713"/>
                <a:gd name="T4" fmla="*/ 431 w 431"/>
                <a:gd name="T5" fmla="*/ 0 h 713"/>
                <a:gd name="T6" fmla="*/ 0 w 431"/>
                <a:gd name="T7" fmla="*/ 195 h 713"/>
                <a:gd name="T8" fmla="*/ 0 w 431"/>
                <a:gd name="T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713">
                  <a:moveTo>
                    <a:pt x="0" y="713"/>
                  </a:moveTo>
                  <a:lnTo>
                    <a:pt x="431" y="519"/>
                  </a:lnTo>
                  <a:lnTo>
                    <a:pt x="431" y="0"/>
                  </a:lnTo>
                  <a:lnTo>
                    <a:pt x="0" y="195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C6DA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6634229" y="1492661"/>
              <a:ext cx="994958" cy="427566"/>
            </a:xfrm>
            <a:custGeom>
              <a:avLst/>
              <a:gdLst>
                <a:gd name="T0" fmla="*/ 0 w 861"/>
                <a:gd name="T1" fmla="*/ 175 h 370"/>
                <a:gd name="T2" fmla="*/ 430 w 861"/>
                <a:gd name="T3" fmla="*/ 370 h 370"/>
                <a:gd name="T4" fmla="*/ 861 w 861"/>
                <a:gd name="T5" fmla="*/ 175 h 370"/>
                <a:gd name="T6" fmla="*/ 430 w 861"/>
                <a:gd name="T7" fmla="*/ 0 h 370"/>
                <a:gd name="T8" fmla="*/ 0 w 861"/>
                <a:gd name="T9" fmla="*/ 17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1" h="370">
                  <a:moveTo>
                    <a:pt x="0" y="175"/>
                  </a:moveTo>
                  <a:lnTo>
                    <a:pt x="430" y="370"/>
                  </a:lnTo>
                  <a:lnTo>
                    <a:pt x="861" y="175"/>
                  </a:lnTo>
                  <a:lnTo>
                    <a:pt x="430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E4F0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10685705" y="1492661"/>
              <a:ext cx="417166" cy="693350"/>
            </a:xfrm>
            <a:custGeom>
              <a:avLst/>
              <a:gdLst>
                <a:gd name="T0" fmla="*/ 361 w 361"/>
                <a:gd name="T1" fmla="*/ 600 h 600"/>
                <a:gd name="T2" fmla="*/ 0 w 361"/>
                <a:gd name="T3" fmla="*/ 436 h 600"/>
                <a:gd name="T4" fmla="*/ 0 w 361"/>
                <a:gd name="T5" fmla="*/ 0 h 600"/>
                <a:gd name="T6" fmla="*/ 361 w 361"/>
                <a:gd name="T7" fmla="*/ 164 h 600"/>
                <a:gd name="T8" fmla="*/ 361 w 361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600">
                  <a:moveTo>
                    <a:pt x="361" y="600"/>
                  </a:moveTo>
                  <a:lnTo>
                    <a:pt x="0" y="436"/>
                  </a:lnTo>
                  <a:lnTo>
                    <a:pt x="0" y="0"/>
                  </a:lnTo>
                  <a:lnTo>
                    <a:pt x="361" y="164"/>
                  </a:lnTo>
                  <a:lnTo>
                    <a:pt x="361" y="600"/>
                  </a:lnTo>
                  <a:close/>
                </a:path>
              </a:pathLst>
            </a:custGeom>
            <a:solidFill>
              <a:srgbClr val="D7E8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11102870" y="1492661"/>
              <a:ext cx="417166" cy="693350"/>
            </a:xfrm>
            <a:custGeom>
              <a:avLst/>
              <a:gdLst>
                <a:gd name="T0" fmla="*/ 0 w 361"/>
                <a:gd name="T1" fmla="*/ 600 h 600"/>
                <a:gd name="T2" fmla="*/ 361 w 361"/>
                <a:gd name="T3" fmla="*/ 436 h 600"/>
                <a:gd name="T4" fmla="*/ 361 w 361"/>
                <a:gd name="T5" fmla="*/ 0 h 600"/>
                <a:gd name="T6" fmla="*/ 0 w 361"/>
                <a:gd name="T7" fmla="*/ 164 h 600"/>
                <a:gd name="T8" fmla="*/ 0 w 361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600">
                  <a:moveTo>
                    <a:pt x="0" y="600"/>
                  </a:moveTo>
                  <a:lnTo>
                    <a:pt x="361" y="436"/>
                  </a:lnTo>
                  <a:lnTo>
                    <a:pt x="361" y="0"/>
                  </a:lnTo>
                  <a:lnTo>
                    <a:pt x="0" y="16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C6DA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10685705" y="1321635"/>
              <a:ext cx="834331" cy="360542"/>
            </a:xfrm>
            <a:custGeom>
              <a:avLst/>
              <a:gdLst>
                <a:gd name="T0" fmla="*/ 0 w 722"/>
                <a:gd name="T1" fmla="*/ 148 h 312"/>
                <a:gd name="T2" fmla="*/ 361 w 722"/>
                <a:gd name="T3" fmla="*/ 312 h 312"/>
                <a:gd name="T4" fmla="*/ 722 w 722"/>
                <a:gd name="T5" fmla="*/ 148 h 312"/>
                <a:gd name="T6" fmla="*/ 361 w 722"/>
                <a:gd name="T7" fmla="*/ 0 h 312"/>
                <a:gd name="T8" fmla="*/ 0 w 722"/>
                <a:gd name="T9" fmla="*/ 14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312">
                  <a:moveTo>
                    <a:pt x="0" y="148"/>
                  </a:moveTo>
                  <a:lnTo>
                    <a:pt x="361" y="312"/>
                  </a:lnTo>
                  <a:lnTo>
                    <a:pt x="722" y="148"/>
                  </a:lnTo>
                  <a:lnTo>
                    <a:pt x="361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E4F0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7374957" y="2094721"/>
              <a:ext cx="1209896" cy="567392"/>
            </a:xfrm>
            <a:custGeom>
              <a:avLst/>
              <a:gdLst>
                <a:gd name="T0" fmla="*/ 1037 w 1047"/>
                <a:gd name="T1" fmla="*/ 491 h 491"/>
                <a:gd name="T2" fmla="*/ 988 w 1047"/>
                <a:gd name="T3" fmla="*/ 469 h 491"/>
                <a:gd name="T4" fmla="*/ 996 w 1047"/>
                <a:gd name="T5" fmla="*/ 449 h 491"/>
                <a:gd name="T6" fmla="*/ 1047 w 1047"/>
                <a:gd name="T7" fmla="*/ 471 h 491"/>
                <a:gd name="T8" fmla="*/ 1037 w 1047"/>
                <a:gd name="T9" fmla="*/ 491 h 491"/>
                <a:gd name="T10" fmla="*/ 947 w 1047"/>
                <a:gd name="T11" fmla="*/ 450 h 491"/>
                <a:gd name="T12" fmla="*/ 889 w 1047"/>
                <a:gd name="T13" fmla="*/ 423 h 491"/>
                <a:gd name="T14" fmla="*/ 898 w 1047"/>
                <a:gd name="T15" fmla="*/ 404 h 491"/>
                <a:gd name="T16" fmla="*/ 957 w 1047"/>
                <a:gd name="T17" fmla="*/ 430 h 491"/>
                <a:gd name="T18" fmla="*/ 947 w 1047"/>
                <a:gd name="T19" fmla="*/ 450 h 491"/>
                <a:gd name="T20" fmla="*/ 850 w 1047"/>
                <a:gd name="T21" fmla="*/ 406 h 491"/>
                <a:gd name="T22" fmla="*/ 790 w 1047"/>
                <a:gd name="T23" fmla="*/ 379 h 491"/>
                <a:gd name="T24" fmla="*/ 799 w 1047"/>
                <a:gd name="T25" fmla="*/ 358 h 491"/>
                <a:gd name="T26" fmla="*/ 858 w 1047"/>
                <a:gd name="T27" fmla="*/ 386 h 491"/>
                <a:gd name="T28" fmla="*/ 850 w 1047"/>
                <a:gd name="T29" fmla="*/ 406 h 491"/>
                <a:gd name="T30" fmla="*/ 751 w 1047"/>
                <a:gd name="T31" fmla="*/ 362 h 491"/>
                <a:gd name="T32" fmla="*/ 691 w 1047"/>
                <a:gd name="T33" fmla="*/ 334 h 491"/>
                <a:gd name="T34" fmla="*/ 700 w 1047"/>
                <a:gd name="T35" fmla="*/ 314 h 491"/>
                <a:gd name="T36" fmla="*/ 760 w 1047"/>
                <a:gd name="T37" fmla="*/ 341 h 491"/>
                <a:gd name="T38" fmla="*/ 751 w 1047"/>
                <a:gd name="T39" fmla="*/ 362 h 491"/>
                <a:gd name="T40" fmla="*/ 652 w 1047"/>
                <a:gd name="T41" fmla="*/ 316 h 491"/>
                <a:gd name="T42" fmla="*/ 593 w 1047"/>
                <a:gd name="T43" fmla="*/ 290 h 491"/>
                <a:gd name="T44" fmla="*/ 601 w 1047"/>
                <a:gd name="T45" fmla="*/ 270 h 491"/>
                <a:gd name="T46" fmla="*/ 661 w 1047"/>
                <a:gd name="T47" fmla="*/ 297 h 491"/>
                <a:gd name="T48" fmla="*/ 652 w 1047"/>
                <a:gd name="T49" fmla="*/ 316 h 491"/>
                <a:gd name="T50" fmla="*/ 553 w 1047"/>
                <a:gd name="T51" fmla="*/ 271 h 491"/>
                <a:gd name="T52" fmla="*/ 494 w 1047"/>
                <a:gd name="T53" fmla="*/ 244 h 491"/>
                <a:gd name="T54" fmla="*/ 502 w 1047"/>
                <a:gd name="T55" fmla="*/ 225 h 491"/>
                <a:gd name="T56" fmla="*/ 562 w 1047"/>
                <a:gd name="T57" fmla="*/ 251 h 491"/>
                <a:gd name="T58" fmla="*/ 553 w 1047"/>
                <a:gd name="T59" fmla="*/ 271 h 491"/>
                <a:gd name="T60" fmla="*/ 455 w 1047"/>
                <a:gd name="T61" fmla="*/ 227 h 491"/>
                <a:gd name="T62" fmla="*/ 395 w 1047"/>
                <a:gd name="T63" fmla="*/ 200 h 491"/>
                <a:gd name="T64" fmla="*/ 404 w 1047"/>
                <a:gd name="T65" fmla="*/ 179 h 491"/>
                <a:gd name="T66" fmla="*/ 463 w 1047"/>
                <a:gd name="T67" fmla="*/ 207 h 491"/>
                <a:gd name="T68" fmla="*/ 455 w 1047"/>
                <a:gd name="T69" fmla="*/ 227 h 491"/>
                <a:gd name="T70" fmla="*/ 356 w 1047"/>
                <a:gd name="T71" fmla="*/ 183 h 491"/>
                <a:gd name="T72" fmla="*/ 296 w 1047"/>
                <a:gd name="T73" fmla="*/ 156 h 491"/>
                <a:gd name="T74" fmla="*/ 305 w 1047"/>
                <a:gd name="T75" fmla="*/ 135 h 491"/>
                <a:gd name="T76" fmla="*/ 364 w 1047"/>
                <a:gd name="T77" fmla="*/ 162 h 491"/>
                <a:gd name="T78" fmla="*/ 356 w 1047"/>
                <a:gd name="T79" fmla="*/ 183 h 491"/>
                <a:gd name="T80" fmla="*/ 257 w 1047"/>
                <a:gd name="T81" fmla="*/ 137 h 491"/>
                <a:gd name="T82" fmla="*/ 197 w 1047"/>
                <a:gd name="T83" fmla="*/ 111 h 491"/>
                <a:gd name="T84" fmla="*/ 206 w 1047"/>
                <a:gd name="T85" fmla="*/ 91 h 491"/>
                <a:gd name="T86" fmla="*/ 266 w 1047"/>
                <a:gd name="T87" fmla="*/ 118 h 491"/>
                <a:gd name="T88" fmla="*/ 257 w 1047"/>
                <a:gd name="T89" fmla="*/ 137 h 491"/>
                <a:gd name="T90" fmla="*/ 158 w 1047"/>
                <a:gd name="T91" fmla="*/ 92 h 491"/>
                <a:gd name="T92" fmla="*/ 99 w 1047"/>
                <a:gd name="T93" fmla="*/ 65 h 491"/>
                <a:gd name="T94" fmla="*/ 107 w 1047"/>
                <a:gd name="T95" fmla="*/ 46 h 491"/>
                <a:gd name="T96" fmla="*/ 167 w 1047"/>
                <a:gd name="T97" fmla="*/ 72 h 491"/>
                <a:gd name="T98" fmla="*/ 158 w 1047"/>
                <a:gd name="T99" fmla="*/ 92 h 491"/>
                <a:gd name="T100" fmla="*/ 59 w 1047"/>
                <a:gd name="T101" fmla="*/ 48 h 491"/>
                <a:gd name="T102" fmla="*/ 0 w 1047"/>
                <a:gd name="T103" fmla="*/ 21 h 491"/>
                <a:gd name="T104" fmla="*/ 8 w 1047"/>
                <a:gd name="T105" fmla="*/ 0 h 491"/>
                <a:gd name="T106" fmla="*/ 68 w 1047"/>
                <a:gd name="T107" fmla="*/ 28 h 491"/>
                <a:gd name="T108" fmla="*/ 59 w 1047"/>
                <a:gd name="T109" fmla="*/ 48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7" h="491">
                  <a:moveTo>
                    <a:pt x="1037" y="491"/>
                  </a:moveTo>
                  <a:lnTo>
                    <a:pt x="988" y="469"/>
                  </a:lnTo>
                  <a:lnTo>
                    <a:pt x="996" y="449"/>
                  </a:lnTo>
                  <a:lnTo>
                    <a:pt x="1047" y="471"/>
                  </a:lnTo>
                  <a:lnTo>
                    <a:pt x="1037" y="491"/>
                  </a:lnTo>
                  <a:close/>
                  <a:moveTo>
                    <a:pt x="947" y="450"/>
                  </a:moveTo>
                  <a:lnTo>
                    <a:pt x="889" y="423"/>
                  </a:lnTo>
                  <a:lnTo>
                    <a:pt x="898" y="404"/>
                  </a:lnTo>
                  <a:lnTo>
                    <a:pt x="957" y="430"/>
                  </a:lnTo>
                  <a:lnTo>
                    <a:pt x="947" y="450"/>
                  </a:lnTo>
                  <a:close/>
                  <a:moveTo>
                    <a:pt x="850" y="406"/>
                  </a:moveTo>
                  <a:lnTo>
                    <a:pt x="790" y="379"/>
                  </a:lnTo>
                  <a:lnTo>
                    <a:pt x="799" y="358"/>
                  </a:lnTo>
                  <a:lnTo>
                    <a:pt x="858" y="386"/>
                  </a:lnTo>
                  <a:lnTo>
                    <a:pt x="850" y="406"/>
                  </a:lnTo>
                  <a:close/>
                  <a:moveTo>
                    <a:pt x="751" y="362"/>
                  </a:moveTo>
                  <a:lnTo>
                    <a:pt x="691" y="334"/>
                  </a:lnTo>
                  <a:lnTo>
                    <a:pt x="700" y="314"/>
                  </a:lnTo>
                  <a:lnTo>
                    <a:pt x="760" y="341"/>
                  </a:lnTo>
                  <a:lnTo>
                    <a:pt x="751" y="362"/>
                  </a:lnTo>
                  <a:close/>
                  <a:moveTo>
                    <a:pt x="652" y="316"/>
                  </a:moveTo>
                  <a:lnTo>
                    <a:pt x="593" y="290"/>
                  </a:lnTo>
                  <a:lnTo>
                    <a:pt x="601" y="270"/>
                  </a:lnTo>
                  <a:lnTo>
                    <a:pt x="661" y="297"/>
                  </a:lnTo>
                  <a:lnTo>
                    <a:pt x="652" y="316"/>
                  </a:lnTo>
                  <a:close/>
                  <a:moveTo>
                    <a:pt x="553" y="271"/>
                  </a:moveTo>
                  <a:lnTo>
                    <a:pt x="494" y="244"/>
                  </a:lnTo>
                  <a:lnTo>
                    <a:pt x="502" y="225"/>
                  </a:lnTo>
                  <a:lnTo>
                    <a:pt x="562" y="251"/>
                  </a:lnTo>
                  <a:lnTo>
                    <a:pt x="553" y="271"/>
                  </a:lnTo>
                  <a:close/>
                  <a:moveTo>
                    <a:pt x="455" y="227"/>
                  </a:moveTo>
                  <a:lnTo>
                    <a:pt x="395" y="200"/>
                  </a:lnTo>
                  <a:lnTo>
                    <a:pt x="404" y="179"/>
                  </a:lnTo>
                  <a:lnTo>
                    <a:pt x="463" y="207"/>
                  </a:lnTo>
                  <a:lnTo>
                    <a:pt x="455" y="227"/>
                  </a:lnTo>
                  <a:close/>
                  <a:moveTo>
                    <a:pt x="356" y="183"/>
                  </a:moveTo>
                  <a:lnTo>
                    <a:pt x="296" y="156"/>
                  </a:lnTo>
                  <a:lnTo>
                    <a:pt x="305" y="135"/>
                  </a:lnTo>
                  <a:lnTo>
                    <a:pt x="364" y="162"/>
                  </a:lnTo>
                  <a:lnTo>
                    <a:pt x="356" y="183"/>
                  </a:lnTo>
                  <a:close/>
                  <a:moveTo>
                    <a:pt x="257" y="137"/>
                  </a:moveTo>
                  <a:lnTo>
                    <a:pt x="197" y="111"/>
                  </a:lnTo>
                  <a:lnTo>
                    <a:pt x="206" y="91"/>
                  </a:lnTo>
                  <a:lnTo>
                    <a:pt x="266" y="118"/>
                  </a:lnTo>
                  <a:lnTo>
                    <a:pt x="257" y="137"/>
                  </a:lnTo>
                  <a:close/>
                  <a:moveTo>
                    <a:pt x="158" y="92"/>
                  </a:moveTo>
                  <a:lnTo>
                    <a:pt x="99" y="65"/>
                  </a:lnTo>
                  <a:lnTo>
                    <a:pt x="107" y="46"/>
                  </a:lnTo>
                  <a:lnTo>
                    <a:pt x="167" y="72"/>
                  </a:lnTo>
                  <a:lnTo>
                    <a:pt x="158" y="92"/>
                  </a:lnTo>
                  <a:close/>
                  <a:moveTo>
                    <a:pt x="59" y="48"/>
                  </a:moveTo>
                  <a:lnTo>
                    <a:pt x="0" y="21"/>
                  </a:lnTo>
                  <a:lnTo>
                    <a:pt x="8" y="0"/>
                  </a:lnTo>
                  <a:lnTo>
                    <a:pt x="68" y="28"/>
                  </a:lnTo>
                  <a:lnTo>
                    <a:pt x="59" y="48"/>
                  </a:lnTo>
                  <a:close/>
                </a:path>
              </a:pathLst>
            </a:custGeom>
            <a:solidFill>
              <a:srgbClr val="587B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6109594" y="2099343"/>
              <a:ext cx="749974" cy="565081"/>
            </a:xfrm>
            <a:custGeom>
              <a:avLst/>
              <a:gdLst>
                <a:gd name="T0" fmla="*/ 11 w 649"/>
                <a:gd name="T1" fmla="*/ 489 h 489"/>
                <a:gd name="T2" fmla="*/ 0 w 649"/>
                <a:gd name="T3" fmla="*/ 472 h 489"/>
                <a:gd name="T4" fmla="*/ 27 w 649"/>
                <a:gd name="T5" fmla="*/ 451 h 489"/>
                <a:gd name="T6" fmla="*/ 39 w 649"/>
                <a:gd name="T7" fmla="*/ 468 h 489"/>
                <a:gd name="T8" fmla="*/ 11 w 649"/>
                <a:gd name="T9" fmla="*/ 489 h 489"/>
                <a:gd name="T10" fmla="*/ 75 w 649"/>
                <a:gd name="T11" fmla="*/ 443 h 489"/>
                <a:gd name="T12" fmla="*/ 61 w 649"/>
                <a:gd name="T13" fmla="*/ 426 h 489"/>
                <a:gd name="T14" fmla="*/ 114 w 649"/>
                <a:gd name="T15" fmla="*/ 387 h 489"/>
                <a:gd name="T16" fmla="*/ 126 w 649"/>
                <a:gd name="T17" fmla="*/ 405 h 489"/>
                <a:gd name="T18" fmla="*/ 75 w 649"/>
                <a:gd name="T19" fmla="*/ 443 h 489"/>
                <a:gd name="T20" fmla="*/ 161 w 649"/>
                <a:gd name="T21" fmla="*/ 378 h 489"/>
                <a:gd name="T22" fmla="*/ 148 w 649"/>
                <a:gd name="T23" fmla="*/ 361 h 489"/>
                <a:gd name="T24" fmla="*/ 201 w 649"/>
                <a:gd name="T25" fmla="*/ 322 h 489"/>
                <a:gd name="T26" fmla="*/ 212 w 649"/>
                <a:gd name="T27" fmla="*/ 341 h 489"/>
                <a:gd name="T28" fmla="*/ 161 w 649"/>
                <a:gd name="T29" fmla="*/ 378 h 489"/>
                <a:gd name="T30" fmla="*/ 248 w 649"/>
                <a:gd name="T31" fmla="*/ 313 h 489"/>
                <a:gd name="T32" fmla="*/ 235 w 649"/>
                <a:gd name="T33" fmla="*/ 296 h 489"/>
                <a:gd name="T34" fmla="*/ 287 w 649"/>
                <a:gd name="T35" fmla="*/ 259 h 489"/>
                <a:gd name="T36" fmla="*/ 301 w 649"/>
                <a:gd name="T37" fmla="*/ 276 h 489"/>
                <a:gd name="T38" fmla="*/ 248 w 649"/>
                <a:gd name="T39" fmla="*/ 313 h 489"/>
                <a:gd name="T40" fmla="*/ 335 w 649"/>
                <a:gd name="T41" fmla="*/ 250 h 489"/>
                <a:gd name="T42" fmla="*/ 322 w 649"/>
                <a:gd name="T43" fmla="*/ 232 h 489"/>
                <a:gd name="T44" fmla="*/ 374 w 649"/>
                <a:gd name="T45" fmla="*/ 194 h 489"/>
                <a:gd name="T46" fmla="*/ 388 w 649"/>
                <a:gd name="T47" fmla="*/ 211 h 489"/>
                <a:gd name="T48" fmla="*/ 335 w 649"/>
                <a:gd name="T49" fmla="*/ 250 h 489"/>
                <a:gd name="T50" fmla="*/ 422 w 649"/>
                <a:gd name="T51" fmla="*/ 186 h 489"/>
                <a:gd name="T52" fmla="*/ 410 w 649"/>
                <a:gd name="T53" fmla="*/ 167 h 489"/>
                <a:gd name="T54" fmla="*/ 461 w 649"/>
                <a:gd name="T55" fmla="*/ 129 h 489"/>
                <a:gd name="T56" fmla="*/ 475 w 649"/>
                <a:gd name="T57" fmla="*/ 146 h 489"/>
                <a:gd name="T58" fmla="*/ 422 w 649"/>
                <a:gd name="T59" fmla="*/ 186 h 489"/>
                <a:gd name="T60" fmla="*/ 509 w 649"/>
                <a:gd name="T61" fmla="*/ 121 h 489"/>
                <a:gd name="T62" fmla="*/ 497 w 649"/>
                <a:gd name="T63" fmla="*/ 104 h 489"/>
                <a:gd name="T64" fmla="*/ 548 w 649"/>
                <a:gd name="T65" fmla="*/ 65 h 489"/>
                <a:gd name="T66" fmla="*/ 562 w 649"/>
                <a:gd name="T67" fmla="*/ 82 h 489"/>
                <a:gd name="T68" fmla="*/ 509 w 649"/>
                <a:gd name="T69" fmla="*/ 121 h 489"/>
                <a:gd name="T70" fmla="*/ 596 w 649"/>
                <a:gd name="T71" fmla="*/ 56 h 489"/>
                <a:gd name="T72" fmla="*/ 584 w 649"/>
                <a:gd name="T73" fmla="*/ 39 h 489"/>
                <a:gd name="T74" fmla="*/ 635 w 649"/>
                <a:gd name="T75" fmla="*/ 0 h 489"/>
                <a:gd name="T76" fmla="*/ 649 w 649"/>
                <a:gd name="T77" fmla="*/ 17 h 489"/>
                <a:gd name="T78" fmla="*/ 596 w 649"/>
                <a:gd name="T79" fmla="*/ 5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9" h="489">
                  <a:moveTo>
                    <a:pt x="11" y="489"/>
                  </a:moveTo>
                  <a:lnTo>
                    <a:pt x="0" y="472"/>
                  </a:lnTo>
                  <a:lnTo>
                    <a:pt x="27" y="451"/>
                  </a:lnTo>
                  <a:lnTo>
                    <a:pt x="39" y="468"/>
                  </a:lnTo>
                  <a:lnTo>
                    <a:pt x="11" y="489"/>
                  </a:lnTo>
                  <a:close/>
                  <a:moveTo>
                    <a:pt x="75" y="443"/>
                  </a:moveTo>
                  <a:lnTo>
                    <a:pt x="61" y="426"/>
                  </a:lnTo>
                  <a:lnTo>
                    <a:pt x="114" y="387"/>
                  </a:lnTo>
                  <a:lnTo>
                    <a:pt x="126" y="405"/>
                  </a:lnTo>
                  <a:lnTo>
                    <a:pt x="75" y="443"/>
                  </a:lnTo>
                  <a:close/>
                  <a:moveTo>
                    <a:pt x="161" y="378"/>
                  </a:moveTo>
                  <a:lnTo>
                    <a:pt x="148" y="361"/>
                  </a:lnTo>
                  <a:lnTo>
                    <a:pt x="201" y="322"/>
                  </a:lnTo>
                  <a:lnTo>
                    <a:pt x="212" y="341"/>
                  </a:lnTo>
                  <a:lnTo>
                    <a:pt x="161" y="378"/>
                  </a:lnTo>
                  <a:close/>
                  <a:moveTo>
                    <a:pt x="248" y="313"/>
                  </a:moveTo>
                  <a:lnTo>
                    <a:pt x="235" y="296"/>
                  </a:lnTo>
                  <a:lnTo>
                    <a:pt x="287" y="259"/>
                  </a:lnTo>
                  <a:lnTo>
                    <a:pt x="301" y="276"/>
                  </a:lnTo>
                  <a:lnTo>
                    <a:pt x="248" y="313"/>
                  </a:lnTo>
                  <a:close/>
                  <a:moveTo>
                    <a:pt x="335" y="250"/>
                  </a:moveTo>
                  <a:lnTo>
                    <a:pt x="322" y="232"/>
                  </a:lnTo>
                  <a:lnTo>
                    <a:pt x="374" y="194"/>
                  </a:lnTo>
                  <a:lnTo>
                    <a:pt x="388" y="211"/>
                  </a:lnTo>
                  <a:lnTo>
                    <a:pt x="335" y="250"/>
                  </a:lnTo>
                  <a:close/>
                  <a:moveTo>
                    <a:pt x="422" y="186"/>
                  </a:moveTo>
                  <a:lnTo>
                    <a:pt x="410" y="167"/>
                  </a:lnTo>
                  <a:lnTo>
                    <a:pt x="461" y="129"/>
                  </a:lnTo>
                  <a:lnTo>
                    <a:pt x="475" y="146"/>
                  </a:lnTo>
                  <a:lnTo>
                    <a:pt x="422" y="186"/>
                  </a:lnTo>
                  <a:close/>
                  <a:moveTo>
                    <a:pt x="509" y="121"/>
                  </a:moveTo>
                  <a:lnTo>
                    <a:pt x="497" y="104"/>
                  </a:lnTo>
                  <a:lnTo>
                    <a:pt x="548" y="65"/>
                  </a:lnTo>
                  <a:lnTo>
                    <a:pt x="562" y="82"/>
                  </a:lnTo>
                  <a:lnTo>
                    <a:pt x="509" y="121"/>
                  </a:lnTo>
                  <a:close/>
                  <a:moveTo>
                    <a:pt x="596" y="56"/>
                  </a:moveTo>
                  <a:lnTo>
                    <a:pt x="584" y="39"/>
                  </a:lnTo>
                  <a:lnTo>
                    <a:pt x="635" y="0"/>
                  </a:lnTo>
                  <a:lnTo>
                    <a:pt x="649" y="17"/>
                  </a:lnTo>
                  <a:lnTo>
                    <a:pt x="596" y="56"/>
                  </a:lnTo>
                  <a:close/>
                </a:path>
              </a:pathLst>
            </a:custGeom>
            <a:solidFill>
              <a:srgbClr val="587B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530646" y="2709491"/>
              <a:ext cx="417166" cy="691039"/>
            </a:xfrm>
            <a:custGeom>
              <a:avLst/>
              <a:gdLst>
                <a:gd name="T0" fmla="*/ 361 w 361"/>
                <a:gd name="T1" fmla="*/ 598 h 598"/>
                <a:gd name="T2" fmla="*/ 0 w 361"/>
                <a:gd name="T3" fmla="*/ 435 h 598"/>
                <a:gd name="T4" fmla="*/ 0 w 361"/>
                <a:gd name="T5" fmla="*/ 0 h 598"/>
                <a:gd name="T6" fmla="*/ 361 w 361"/>
                <a:gd name="T7" fmla="*/ 164 h 598"/>
                <a:gd name="T8" fmla="*/ 361 w 361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598">
                  <a:moveTo>
                    <a:pt x="361" y="598"/>
                  </a:moveTo>
                  <a:lnTo>
                    <a:pt x="0" y="435"/>
                  </a:lnTo>
                  <a:lnTo>
                    <a:pt x="0" y="0"/>
                  </a:lnTo>
                  <a:lnTo>
                    <a:pt x="361" y="164"/>
                  </a:lnTo>
                  <a:lnTo>
                    <a:pt x="361" y="598"/>
                  </a:lnTo>
                  <a:close/>
                </a:path>
              </a:pathLst>
            </a:custGeom>
            <a:solidFill>
              <a:srgbClr val="D7E8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5947812" y="2709491"/>
              <a:ext cx="417166" cy="691039"/>
            </a:xfrm>
            <a:custGeom>
              <a:avLst/>
              <a:gdLst>
                <a:gd name="T0" fmla="*/ 0 w 361"/>
                <a:gd name="T1" fmla="*/ 598 h 598"/>
                <a:gd name="T2" fmla="*/ 361 w 361"/>
                <a:gd name="T3" fmla="*/ 435 h 598"/>
                <a:gd name="T4" fmla="*/ 361 w 361"/>
                <a:gd name="T5" fmla="*/ 0 h 598"/>
                <a:gd name="T6" fmla="*/ 0 w 361"/>
                <a:gd name="T7" fmla="*/ 164 h 598"/>
                <a:gd name="T8" fmla="*/ 0 w 361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598">
                  <a:moveTo>
                    <a:pt x="0" y="598"/>
                  </a:moveTo>
                  <a:lnTo>
                    <a:pt x="361" y="435"/>
                  </a:lnTo>
                  <a:lnTo>
                    <a:pt x="361" y="0"/>
                  </a:lnTo>
                  <a:lnTo>
                    <a:pt x="0" y="16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C6DA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5530646" y="2538465"/>
              <a:ext cx="834331" cy="360542"/>
            </a:xfrm>
            <a:custGeom>
              <a:avLst/>
              <a:gdLst>
                <a:gd name="T0" fmla="*/ 0 w 722"/>
                <a:gd name="T1" fmla="*/ 148 h 312"/>
                <a:gd name="T2" fmla="*/ 361 w 722"/>
                <a:gd name="T3" fmla="*/ 312 h 312"/>
                <a:gd name="T4" fmla="*/ 722 w 722"/>
                <a:gd name="T5" fmla="*/ 148 h 312"/>
                <a:gd name="T6" fmla="*/ 361 w 722"/>
                <a:gd name="T7" fmla="*/ 0 h 312"/>
                <a:gd name="T8" fmla="*/ 0 w 722"/>
                <a:gd name="T9" fmla="*/ 14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312">
                  <a:moveTo>
                    <a:pt x="0" y="148"/>
                  </a:moveTo>
                  <a:lnTo>
                    <a:pt x="361" y="312"/>
                  </a:lnTo>
                  <a:lnTo>
                    <a:pt x="722" y="148"/>
                  </a:lnTo>
                  <a:lnTo>
                    <a:pt x="361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E4F0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8545564" y="1828937"/>
              <a:ext cx="2338901" cy="951046"/>
            </a:xfrm>
            <a:custGeom>
              <a:avLst/>
              <a:gdLst>
                <a:gd name="T0" fmla="*/ 0 w 2024"/>
                <a:gd name="T1" fmla="*/ 803 h 823"/>
                <a:gd name="T2" fmla="*/ 9 w 2024"/>
                <a:gd name="T3" fmla="*/ 822 h 823"/>
                <a:gd name="T4" fmla="*/ 50 w 2024"/>
                <a:gd name="T5" fmla="*/ 806 h 823"/>
                <a:gd name="T6" fmla="*/ 103 w 2024"/>
                <a:gd name="T7" fmla="*/ 762 h 823"/>
                <a:gd name="T8" fmla="*/ 50 w 2024"/>
                <a:gd name="T9" fmla="*/ 806 h 823"/>
                <a:gd name="T10" fmla="*/ 143 w 2024"/>
                <a:gd name="T11" fmla="*/ 747 h 823"/>
                <a:gd name="T12" fmla="*/ 212 w 2024"/>
                <a:gd name="T13" fmla="*/ 742 h 823"/>
                <a:gd name="T14" fmla="*/ 251 w 2024"/>
                <a:gd name="T15" fmla="*/ 726 h 823"/>
                <a:gd name="T16" fmla="*/ 304 w 2024"/>
                <a:gd name="T17" fmla="*/ 682 h 823"/>
                <a:gd name="T18" fmla="*/ 251 w 2024"/>
                <a:gd name="T19" fmla="*/ 726 h 823"/>
                <a:gd name="T20" fmla="*/ 344 w 2024"/>
                <a:gd name="T21" fmla="*/ 667 h 823"/>
                <a:gd name="T22" fmla="*/ 413 w 2024"/>
                <a:gd name="T23" fmla="*/ 662 h 823"/>
                <a:gd name="T24" fmla="*/ 453 w 2024"/>
                <a:gd name="T25" fmla="*/ 646 h 823"/>
                <a:gd name="T26" fmla="*/ 505 w 2024"/>
                <a:gd name="T27" fmla="*/ 602 h 823"/>
                <a:gd name="T28" fmla="*/ 453 w 2024"/>
                <a:gd name="T29" fmla="*/ 646 h 823"/>
                <a:gd name="T30" fmla="*/ 545 w 2024"/>
                <a:gd name="T31" fmla="*/ 587 h 823"/>
                <a:gd name="T32" fmla="*/ 614 w 2024"/>
                <a:gd name="T33" fmla="*/ 581 h 823"/>
                <a:gd name="T34" fmla="*/ 654 w 2024"/>
                <a:gd name="T35" fmla="*/ 566 h 823"/>
                <a:gd name="T36" fmla="*/ 707 w 2024"/>
                <a:gd name="T37" fmla="*/ 522 h 823"/>
                <a:gd name="T38" fmla="*/ 654 w 2024"/>
                <a:gd name="T39" fmla="*/ 566 h 823"/>
                <a:gd name="T40" fmla="*/ 746 w 2024"/>
                <a:gd name="T41" fmla="*/ 507 h 823"/>
                <a:gd name="T42" fmla="*/ 816 w 2024"/>
                <a:gd name="T43" fmla="*/ 501 h 823"/>
                <a:gd name="T44" fmla="*/ 855 w 2024"/>
                <a:gd name="T45" fmla="*/ 486 h 823"/>
                <a:gd name="T46" fmla="*/ 908 w 2024"/>
                <a:gd name="T47" fmla="*/ 442 h 823"/>
                <a:gd name="T48" fmla="*/ 855 w 2024"/>
                <a:gd name="T49" fmla="*/ 486 h 823"/>
                <a:gd name="T50" fmla="*/ 949 w 2024"/>
                <a:gd name="T51" fmla="*/ 426 h 823"/>
                <a:gd name="T52" fmla="*/ 1017 w 2024"/>
                <a:gd name="T53" fmla="*/ 421 h 823"/>
                <a:gd name="T54" fmla="*/ 1058 w 2024"/>
                <a:gd name="T55" fmla="*/ 406 h 823"/>
                <a:gd name="T56" fmla="*/ 1109 w 2024"/>
                <a:gd name="T57" fmla="*/ 362 h 823"/>
                <a:gd name="T58" fmla="*/ 1058 w 2024"/>
                <a:gd name="T59" fmla="*/ 406 h 823"/>
                <a:gd name="T60" fmla="*/ 1150 w 2024"/>
                <a:gd name="T61" fmla="*/ 346 h 823"/>
                <a:gd name="T62" fmla="*/ 1218 w 2024"/>
                <a:gd name="T63" fmla="*/ 341 h 823"/>
                <a:gd name="T64" fmla="*/ 1259 w 2024"/>
                <a:gd name="T65" fmla="*/ 326 h 823"/>
                <a:gd name="T66" fmla="*/ 1312 w 2024"/>
                <a:gd name="T67" fmla="*/ 282 h 823"/>
                <a:gd name="T68" fmla="*/ 1259 w 2024"/>
                <a:gd name="T69" fmla="*/ 326 h 823"/>
                <a:gd name="T70" fmla="*/ 1351 w 2024"/>
                <a:gd name="T71" fmla="*/ 266 h 823"/>
                <a:gd name="T72" fmla="*/ 1419 w 2024"/>
                <a:gd name="T73" fmla="*/ 261 h 823"/>
                <a:gd name="T74" fmla="*/ 1460 w 2024"/>
                <a:gd name="T75" fmla="*/ 246 h 823"/>
                <a:gd name="T76" fmla="*/ 1513 w 2024"/>
                <a:gd name="T77" fmla="*/ 201 h 823"/>
                <a:gd name="T78" fmla="*/ 1460 w 2024"/>
                <a:gd name="T79" fmla="*/ 246 h 823"/>
                <a:gd name="T80" fmla="*/ 1554 w 2024"/>
                <a:gd name="T81" fmla="*/ 186 h 823"/>
                <a:gd name="T82" fmla="*/ 1622 w 2024"/>
                <a:gd name="T83" fmla="*/ 181 h 823"/>
                <a:gd name="T84" fmla="*/ 1661 w 2024"/>
                <a:gd name="T85" fmla="*/ 166 h 823"/>
                <a:gd name="T86" fmla="*/ 1714 w 2024"/>
                <a:gd name="T87" fmla="*/ 121 h 823"/>
                <a:gd name="T88" fmla="*/ 1661 w 2024"/>
                <a:gd name="T89" fmla="*/ 166 h 823"/>
                <a:gd name="T90" fmla="*/ 1755 w 2024"/>
                <a:gd name="T91" fmla="*/ 106 h 823"/>
                <a:gd name="T92" fmla="*/ 1823 w 2024"/>
                <a:gd name="T93" fmla="*/ 101 h 823"/>
                <a:gd name="T94" fmla="*/ 1864 w 2024"/>
                <a:gd name="T95" fmla="*/ 86 h 823"/>
                <a:gd name="T96" fmla="*/ 1915 w 2024"/>
                <a:gd name="T97" fmla="*/ 41 h 823"/>
                <a:gd name="T98" fmla="*/ 1864 w 2024"/>
                <a:gd name="T99" fmla="*/ 86 h 823"/>
                <a:gd name="T100" fmla="*/ 1956 w 2024"/>
                <a:gd name="T101" fmla="*/ 26 h 823"/>
                <a:gd name="T102" fmla="*/ 2024 w 2024"/>
                <a:gd name="T103" fmla="*/ 21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4" h="823">
                  <a:moveTo>
                    <a:pt x="7" y="823"/>
                  </a:moveTo>
                  <a:lnTo>
                    <a:pt x="0" y="803"/>
                  </a:lnTo>
                  <a:lnTo>
                    <a:pt x="2" y="801"/>
                  </a:lnTo>
                  <a:lnTo>
                    <a:pt x="9" y="822"/>
                  </a:lnTo>
                  <a:lnTo>
                    <a:pt x="7" y="823"/>
                  </a:lnTo>
                  <a:close/>
                  <a:moveTo>
                    <a:pt x="50" y="806"/>
                  </a:moveTo>
                  <a:lnTo>
                    <a:pt x="41" y="786"/>
                  </a:lnTo>
                  <a:lnTo>
                    <a:pt x="103" y="762"/>
                  </a:lnTo>
                  <a:lnTo>
                    <a:pt x="111" y="783"/>
                  </a:lnTo>
                  <a:lnTo>
                    <a:pt x="50" y="806"/>
                  </a:lnTo>
                  <a:close/>
                  <a:moveTo>
                    <a:pt x="150" y="766"/>
                  </a:moveTo>
                  <a:lnTo>
                    <a:pt x="143" y="747"/>
                  </a:lnTo>
                  <a:lnTo>
                    <a:pt x="203" y="721"/>
                  </a:lnTo>
                  <a:lnTo>
                    <a:pt x="212" y="742"/>
                  </a:lnTo>
                  <a:lnTo>
                    <a:pt x="150" y="766"/>
                  </a:lnTo>
                  <a:close/>
                  <a:moveTo>
                    <a:pt x="251" y="726"/>
                  </a:moveTo>
                  <a:lnTo>
                    <a:pt x="244" y="706"/>
                  </a:lnTo>
                  <a:lnTo>
                    <a:pt x="304" y="682"/>
                  </a:lnTo>
                  <a:lnTo>
                    <a:pt x="312" y="702"/>
                  </a:lnTo>
                  <a:lnTo>
                    <a:pt x="251" y="726"/>
                  </a:lnTo>
                  <a:close/>
                  <a:moveTo>
                    <a:pt x="353" y="685"/>
                  </a:moveTo>
                  <a:lnTo>
                    <a:pt x="344" y="667"/>
                  </a:lnTo>
                  <a:lnTo>
                    <a:pt x="404" y="641"/>
                  </a:lnTo>
                  <a:lnTo>
                    <a:pt x="413" y="662"/>
                  </a:lnTo>
                  <a:lnTo>
                    <a:pt x="353" y="685"/>
                  </a:lnTo>
                  <a:close/>
                  <a:moveTo>
                    <a:pt x="453" y="646"/>
                  </a:moveTo>
                  <a:lnTo>
                    <a:pt x="445" y="626"/>
                  </a:lnTo>
                  <a:lnTo>
                    <a:pt x="505" y="602"/>
                  </a:lnTo>
                  <a:lnTo>
                    <a:pt x="513" y="622"/>
                  </a:lnTo>
                  <a:lnTo>
                    <a:pt x="453" y="646"/>
                  </a:lnTo>
                  <a:close/>
                  <a:moveTo>
                    <a:pt x="554" y="605"/>
                  </a:moveTo>
                  <a:lnTo>
                    <a:pt x="545" y="587"/>
                  </a:lnTo>
                  <a:lnTo>
                    <a:pt x="607" y="561"/>
                  </a:lnTo>
                  <a:lnTo>
                    <a:pt x="614" y="581"/>
                  </a:lnTo>
                  <a:lnTo>
                    <a:pt x="554" y="605"/>
                  </a:lnTo>
                  <a:close/>
                  <a:moveTo>
                    <a:pt x="654" y="566"/>
                  </a:moveTo>
                  <a:lnTo>
                    <a:pt x="646" y="546"/>
                  </a:lnTo>
                  <a:lnTo>
                    <a:pt x="707" y="522"/>
                  </a:lnTo>
                  <a:lnTo>
                    <a:pt x="714" y="542"/>
                  </a:lnTo>
                  <a:lnTo>
                    <a:pt x="654" y="566"/>
                  </a:lnTo>
                  <a:close/>
                  <a:moveTo>
                    <a:pt x="755" y="525"/>
                  </a:moveTo>
                  <a:lnTo>
                    <a:pt x="746" y="507"/>
                  </a:lnTo>
                  <a:lnTo>
                    <a:pt x="808" y="481"/>
                  </a:lnTo>
                  <a:lnTo>
                    <a:pt x="816" y="501"/>
                  </a:lnTo>
                  <a:lnTo>
                    <a:pt x="755" y="525"/>
                  </a:lnTo>
                  <a:close/>
                  <a:moveTo>
                    <a:pt x="855" y="486"/>
                  </a:moveTo>
                  <a:lnTo>
                    <a:pt x="849" y="466"/>
                  </a:lnTo>
                  <a:lnTo>
                    <a:pt x="908" y="442"/>
                  </a:lnTo>
                  <a:lnTo>
                    <a:pt x="917" y="462"/>
                  </a:lnTo>
                  <a:lnTo>
                    <a:pt x="855" y="486"/>
                  </a:lnTo>
                  <a:close/>
                  <a:moveTo>
                    <a:pt x="956" y="445"/>
                  </a:moveTo>
                  <a:lnTo>
                    <a:pt x="949" y="426"/>
                  </a:lnTo>
                  <a:lnTo>
                    <a:pt x="1009" y="401"/>
                  </a:lnTo>
                  <a:lnTo>
                    <a:pt x="1017" y="421"/>
                  </a:lnTo>
                  <a:lnTo>
                    <a:pt x="956" y="445"/>
                  </a:lnTo>
                  <a:close/>
                  <a:moveTo>
                    <a:pt x="1058" y="406"/>
                  </a:moveTo>
                  <a:lnTo>
                    <a:pt x="1050" y="386"/>
                  </a:lnTo>
                  <a:lnTo>
                    <a:pt x="1109" y="362"/>
                  </a:lnTo>
                  <a:lnTo>
                    <a:pt x="1118" y="382"/>
                  </a:lnTo>
                  <a:lnTo>
                    <a:pt x="1058" y="406"/>
                  </a:lnTo>
                  <a:close/>
                  <a:moveTo>
                    <a:pt x="1159" y="365"/>
                  </a:moveTo>
                  <a:lnTo>
                    <a:pt x="1150" y="346"/>
                  </a:lnTo>
                  <a:lnTo>
                    <a:pt x="1210" y="321"/>
                  </a:lnTo>
                  <a:lnTo>
                    <a:pt x="1218" y="341"/>
                  </a:lnTo>
                  <a:lnTo>
                    <a:pt x="1159" y="365"/>
                  </a:lnTo>
                  <a:close/>
                  <a:moveTo>
                    <a:pt x="1259" y="326"/>
                  </a:moveTo>
                  <a:lnTo>
                    <a:pt x="1251" y="305"/>
                  </a:lnTo>
                  <a:lnTo>
                    <a:pt x="1312" y="282"/>
                  </a:lnTo>
                  <a:lnTo>
                    <a:pt x="1319" y="302"/>
                  </a:lnTo>
                  <a:lnTo>
                    <a:pt x="1259" y="326"/>
                  </a:lnTo>
                  <a:close/>
                  <a:moveTo>
                    <a:pt x="1360" y="285"/>
                  </a:moveTo>
                  <a:lnTo>
                    <a:pt x="1351" y="266"/>
                  </a:lnTo>
                  <a:lnTo>
                    <a:pt x="1412" y="241"/>
                  </a:lnTo>
                  <a:lnTo>
                    <a:pt x="1419" y="261"/>
                  </a:lnTo>
                  <a:lnTo>
                    <a:pt x="1360" y="285"/>
                  </a:lnTo>
                  <a:close/>
                  <a:moveTo>
                    <a:pt x="1460" y="246"/>
                  </a:moveTo>
                  <a:lnTo>
                    <a:pt x="1452" y="225"/>
                  </a:lnTo>
                  <a:lnTo>
                    <a:pt x="1513" y="201"/>
                  </a:lnTo>
                  <a:lnTo>
                    <a:pt x="1521" y="222"/>
                  </a:lnTo>
                  <a:lnTo>
                    <a:pt x="1460" y="246"/>
                  </a:lnTo>
                  <a:close/>
                  <a:moveTo>
                    <a:pt x="1561" y="205"/>
                  </a:moveTo>
                  <a:lnTo>
                    <a:pt x="1554" y="186"/>
                  </a:lnTo>
                  <a:lnTo>
                    <a:pt x="1613" y="161"/>
                  </a:lnTo>
                  <a:lnTo>
                    <a:pt x="1622" y="181"/>
                  </a:lnTo>
                  <a:lnTo>
                    <a:pt x="1561" y="205"/>
                  </a:lnTo>
                  <a:close/>
                  <a:moveTo>
                    <a:pt x="1661" y="166"/>
                  </a:moveTo>
                  <a:lnTo>
                    <a:pt x="1654" y="145"/>
                  </a:lnTo>
                  <a:lnTo>
                    <a:pt x="1714" y="121"/>
                  </a:lnTo>
                  <a:lnTo>
                    <a:pt x="1722" y="142"/>
                  </a:lnTo>
                  <a:lnTo>
                    <a:pt x="1661" y="166"/>
                  </a:lnTo>
                  <a:close/>
                  <a:moveTo>
                    <a:pt x="1763" y="125"/>
                  </a:moveTo>
                  <a:lnTo>
                    <a:pt x="1755" y="106"/>
                  </a:lnTo>
                  <a:lnTo>
                    <a:pt x="1814" y="80"/>
                  </a:lnTo>
                  <a:lnTo>
                    <a:pt x="1823" y="101"/>
                  </a:lnTo>
                  <a:lnTo>
                    <a:pt x="1763" y="125"/>
                  </a:lnTo>
                  <a:close/>
                  <a:moveTo>
                    <a:pt x="1864" y="86"/>
                  </a:moveTo>
                  <a:lnTo>
                    <a:pt x="1855" y="65"/>
                  </a:lnTo>
                  <a:lnTo>
                    <a:pt x="1915" y="41"/>
                  </a:lnTo>
                  <a:lnTo>
                    <a:pt x="1923" y="62"/>
                  </a:lnTo>
                  <a:lnTo>
                    <a:pt x="1864" y="86"/>
                  </a:lnTo>
                  <a:close/>
                  <a:moveTo>
                    <a:pt x="1964" y="45"/>
                  </a:moveTo>
                  <a:lnTo>
                    <a:pt x="1956" y="26"/>
                  </a:lnTo>
                  <a:lnTo>
                    <a:pt x="2017" y="0"/>
                  </a:lnTo>
                  <a:lnTo>
                    <a:pt x="2024" y="21"/>
                  </a:lnTo>
                  <a:lnTo>
                    <a:pt x="1964" y="45"/>
                  </a:lnTo>
                  <a:close/>
                </a:path>
              </a:pathLst>
            </a:custGeom>
            <a:solidFill>
              <a:srgbClr val="587B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8127243" y="2068142"/>
              <a:ext cx="845887" cy="1401723"/>
            </a:xfrm>
            <a:custGeom>
              <a:avLst/>
              <a:gdLst>
                <a:gd name="T0" fmla="*/ 732 w 732"/>
                <a:gd name="T1" fmla="*/ 1213 h 1213"/>
                <a:gd name="T2" fmla="*/ 0 w 732"/>
                <a:gd name="T3" fmla="*/ 881 h 1213"/>
                <a:gd name="T4" fmla="*/ 0 w 732"/>
                <a:gd name="T5" fmla="*/ 0 h 1213"/>
                <a:gd name="T6" fmla="*/ 732 w 732"/>
                <a:gd name="T7" fmla="*/ 330 h 1213"/>
                <a:gd name="T8" fmla="*/ 732 w 732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1213">
                  <a:moveTo>
                    <a:pt x="732" y="1213"/>
                  </a:moveTo>
                  <a:lnTo>
                    <a:pt x="0" y="881"/>
                  </a:lnTo>
                  <a:lnTo>
                    <a:pt x="0" y="0"/>
                  </a:lnTo>
                  <a:lnTo>
                    <a:pt x="732" y="330"/>
                  </a:lnTo>
                  <a:lnTo>
                    <a:pt x="732" y="1213"/>
                  </a:lnTo>
                  <a:close/>
                </a:path>
              </a:pathLst>
            </a:custGeom>
            <a:solidFill>
              <a:srgbClr val="D7E8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8973130" y="2068142"/>
              <a:ext cx="848198" cy="1401723"/>
            </a:xfrm>
            <a:custGeom>
              <a:avLst/>
              <a:gdLst>
                <a:gd name="T0" fmla="*/ 0 w 734"/>
                <a:gd name="T1" fmla="*/ 1213 h 1213"/>
                <a:gd name="T2" fmla="*/ 734 w 734"/>
                <a:gd name="T3" fmla="*/ 881 h 1213"/>
                <a:gd name="T4" fmla="*/ 734 w 734"/>
                <a:gd name="T5" fmla="*/ 0 h 1213"/>
                <a:gd name="T6" fmla="*/ 0 w 734"/>
                <a:gd name="T7" fmla="*/ 330 h 1213"/>
                <a:gd name="T8" fmla="*/ 0 w 734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213">
                  <a:moveTo>
                    <a:pt x="0" y="1213"/>
                  </a:moveTo>
                  <a:lnTo>
                    <a:pt x="734" y="881"/>
                  </a:lnTo>
                  <a:lnTo>
                    <a:pt x="734" y="0"/>
                  </a:lnTo>
                  <a:lnTo>
                    <a:pt x="0" y="330"/>
                  </a:lnTo>
                  <a:lnTo>
                    <a:pt x="0" y="1213"/>
                  </a:lnTo>
                  <a:close/>
                </a:path>
              </a:pathLst>
            </a:custGeom>
            <a:solidFill>
              <a:srgbClr val="C6DA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8127243" y="1719156"/>
              <a:ext cx="1694086" cy="730329"/>
            </a:xfrm>
            <a:custGeom>
              <a:avLst/>
              <a:gdLst>
                <a:gd name="T0" fmla="*/ 0 w 1466"/>
                <a:gd name="T1" fmla="*/ 302 h 632"/>
                <a:gd name="T2" fmla="*/ 732 w 1466"/>
                <a:gd name="T3" fmla="*/ 632 h 632"/>
                <a:gd name="T4" fmla="*/ 1466 w 1466"/>
                <a:gd name="T5" fmla="*/ 302 h 632"/>
                <a:gd name="T6" fmla="*/ 732 w 1466"/>
                <a:gd name="T7" fmla="*/ 0 h 632"/>
                <a:gd name="T8" fmla="*/ 0 w 1466"/>
                <a:gd name="T9" fmla="*/ 30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632">
                  <a:moveTo>
                    <a:pt x="0" y="302"/>
                  </a:moveTo>
                  <a:lnTo>
                    <a:pt x="732" y="632"/>
                  </a:lnTo>
                  <a:lnTo>
                    <a:pt x="1466" y="302"/>
                  </a:lnTo>
                  <a:lnTo>
                    <a:pt x="732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E4F0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9392606" y="2756870"/>
              <a:ext cx="993802" cy="463389"/>
            </a:xfrm>
            <a:custGeom>
              <a:avLst/>
              <a:gdLst>
                <a:gd name="T0" fmla="*/ 850 w 860"/>
                <a:gd name="T1" fmla="*/ 401 h 401"/>
                <a:gd name="T2" fmla="*/ 792 w 860"/>
                <a:gd name="T3" fmla="*/ 375 h 401"/>
                <a:gd name="T4" fmla="*/ 800 w 860"/>
                <a:gd name="T5" fmla="*/ 355 h 401"/>
                <a:gd name="T6" fmla="*/ 860 w 860"/>
                <a:gd name="T7" fmla="*/ 382 h 401"/>
                <a:gd name="T8" fmla="*/ 850 w 860"/>
                <a:gd name="T9" fmla="*/ 401 h 401"/>
                <a:gd name="T10" fmla="*/ 751 w 860"/>
                <a:gd name="T11" fmla="*/ 356 h 401"/>
                <a:gd name="T12" fmla="*/ 691 w 860"/>
                <a:gd name="T13" fmla="*/ 331 h 401"/>
                <a:gd name="T14" fmla="*/ 702 w 860"/>
                <a:gd name="T15" fmla="*/ 310 h 401"/>
                <a:gd name="T16" fmla="*/ 761 w 860"/>
                <a:gd name="T17" fmla="*/ 337 h 401"/>
                <a:gd name="T18" fmla="*/ 751 w 860"/>
                <a:gd name="T19" fmla="*/ 356 h 401"/>
                <a:gd name="T20" fmla="*/ 652 w 860"/>
                <a:gd name="T21" fmla="*/ 312 h 401"/>
                <a:gd name="T22" fmla="*/ 593 w 860"/>
                <a:gd name="T23" fmla="*/ 286 h 401"/>
                <a:gd name="T24" fmla="*/ 603 w 860"/>
                <a:gd name="T25" fmla="*/ 266 h 401"/>
                <a:gd name="T26" fmla="*/ 661 w 860"/>
                <a:gd name="T27" fmla="*/ 293 h 401"/>
                <a:gd name="T28" fmla="*/ 652 w 860"/>
                <a:gd name="T29" fmla="*/ 312 h 401"/>
                <a:gd name="T30" fmla="*/ 553 w 860"/>
                <a:gd name="T31" fmla="*/ 268 h 401"/>
                <a:gd name="T32" fmla="*/ 494 w 860"/>
                <a:gd name="T33" fmla="*/ 242 h 401"/>
                <a:gd name="T34" fmla="*/ 502 w 860"/>
                <a:gd name="T35" fmla="*/ 222 h 401"/>
                <a:gd name="T36" fmla="*/ 562 w 860"/>
                <a:gd name="T37" fmla="*/ 249 h 401"/>
                <a:gd name="T38" fmla="*/ 553 w 860"/>
                <a:gd name="T39" fmla="*/ 268 h 401"/>
                <a:gd name="T40" fmla="*/ 455 w 860"/>
                <a:gd name="T41" fmla="*/ 223 h 401"/>
                <a:gd name="T42" fmla="*/ 395 w 860"/>
                <a:gd name="T43" fmla="*/ 198 h 401"/>
                <a:gd name="T44" fmla="*/ 404 w 860"/>
                <a:gd name="T45" fmla="*/ 177 h 401"/>
                <a:gd name="T46" fmla="*/ 463 w 860"/>
                <a:gd name="T47" fmla="*/ 205 h 401"/>
                <a:gd name="T48" fmla="*/ 455 w 860"/>
                <a:gd name="T49" fmla="*/ 223 h 401"/>
                <a:gd name="T50" fmla="*/ 356 w 860"/>
                <a:gd name="T51" fmla="*/ 179 h 401"/>
                <a:gd name="T52" fmla="*/ 296 w 860"/>
                <a:gd name="T53" fmla="*/ 153 h 401"/>
                <a:gd name="T54" fmla="*/ 305 w 860"/>
                <a:gd name="T55" fmla="*/ 133 h 401"/>
                <a:gd name="T56" fmla="*/ 364 w 860"/>
                <a:gd name="T57" fmla="*/ 160 h 401"/>
                <a:gd name="T58" fmla="*/ 356 w 860"/>
                <a:gd name="T59" fmla="*/ 179 h 401"/>
                <a:gd name="T60" fmla="*/ 257 w 860"/>
                <a:gd name="T61" fmla="*/ 135 h 401"/>
                <a:gd name="T62" fmla="*/ 197 w 860"/>
                <a:gd name="T63" fmla="*/ 109 h 401"/>
                <a:gd name="T64" fmla="*/ 206 w 860"/>
                <a:gd name="T65" fmla="*/ 89 h 401"/>
                <a:gd name="T66" fmla="*/ 266 w 860"/>
                <a:gd name="T67" fmla="*/ 116 h 401"/>
                <a:gd name="T68" fmla="*/ 257 w 860"/>
                <a:gd name="T69" fmla="*/ 135 h 401"/>
                <a:gd name="T70" fmla="*/ 158 w 860"/>
                <a:gd name="T71" fmla="*/ 90 h 401"/>
                <a:gd name="T72" fmla="*/ 99 w 860"/>
                <a:gd name="T73" fmla="*/ 65 h 401"/>
                <a:gd name="T74" fmla="*/ 107 w 860"/>
                <a:gd name="T75" fmla="*/ 44 h 401"/>
                <a:gd name="T76" fmla="*/ 167 w 860"/>
                <a:gd name="T77" fmla="*/ 72 h 401"/>
                <a:gd name="T78" fmla="*/ 158 w 860"/>
                <a:gd name="T79" fmla="*/ 90 h 401"/>
                <a:gd name="T80" fmla="*/ 59 w 860"/>
                <a:gd name="T81" fmla="*/ 46 h 401"/>
                <a:gd name="T82" fmla="*/ 0 w 860"/>
                <a:gd name="T83" fmla="*/ 20 h 401"/>
                <a:gd name="T84" fmla="*/ 8 w 860"/>
                <a:gd name="T85" fmla="*/ 0 h 401"/>
                <a:gd name="T86" fmla="*/ 68 w 860"/>
                <a:gd name="T87" fmla="*/ 27 h 401"/>
                <a:gd name="T88" fmla="*/ 59 w 860"/>
                <a:gd name="T89" fmla="*/ 4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0" h="401">
                  <a:moveTo>
                    <a:pt x="850" y="401"/>
                  </a:moveTo>
                  <a:lnTo>
                    <a:pt x="792" y="375"/>
                  </a:lnTo>
                  <a:lnTo>
                    <a:pt x="800" y="355"/>
                  </a:lnTo>
                  <a:lnTo>
                    <a:pt x="860" y="382"/>
                  </a:lnTo>
                  <a:lnTo>
                    <a:pt x="850" y="401"/>
                  </a:lnTo>
                  <a:close/>
                  <a:moveTo>
                    <a:pt x="751" y="356"/>
                  </a:moveTo>
                  <a:lnTo>
                    <a:pt x="691" y="331"/>
                  </a:lnTo>
                  <a:lnTo>
                    <a:pt x="702" y="310"/>
                  </a:lnTo>
                  <a:lnTo>
                    <a:pt x="761" y="337"/>
                  </a:lnTo>
                  <a:lnTo>
                    <a:pt x="751" y="356"/>
                  </a:lnTo>
                  <a:close/>
                  <a:moveTo>
                    <a:pt x="652" y="312"/>
                  </a:moveTo>
                  <a:lnTo>
                    <a:pt x="593" y="286"/>
                  </a:lnTo>
                  <a:lnTo>
                    <a:pt x="603" y="266"/>
                  </a:lnTo>
                  <a:lnTo>
                    <a:pt x="661" y="293"/>
                  </a:lnTo>
                  <a:lnTo>
                    <a:pt x="652" y="312"/>
                  </a:lnTo>
                  <a:close/>
                  <a:moveTo>
                    <a:pt x="553" y="268"/>
                  </a:moveTo>
                  <a:lnTo>
                    <a:pt x="494" y="242"/>
                  </a:lnTo>
                  <a:lnTo>
                    <a:pt x="502" y="222"/>
                  </a:lnTo>
                  <a:lnTo>
                    <a:pt x="562" y="249"/>
                  </a:lnTo>
                  <a:lnTo>
                    <a:pt x="553" y="268"/>
                  </a:lnTo>
                  <a:close/>
                  <a:moveTo>
                    <a:pt x="455" y="223"/>
                  </a:moveTo>
                  <a:lnTo>
                    <a:pt x="395" y="198"/>
                  </a:lnTo>
                  <a:lnTo>
                    <a:pt x="404" y="177"/>
                  </a:lnTo>
                  <a:lnTo>
                    <a:pt x="463" y="205"/>
                  </a:lnTo>
                  <a:lnTo>
                    <a:pt x="455" y="223"/>
                  </a:lnTo>
                  <a:close/>
                  <a:moveTo>
                    <a:pt x="356" y="179"/>
                  </a:moveTo>
                  <a:lnTo>
                    <a:pt x="296" y="153"/>
                  </a:lnTo>
                  <a:lnTo>
                    <a:pt x="305" y="133"/>
                  </a:lnTo>
                  <a:lnTo>
                    <a:pt x="364" y="160"/>
                  </a:lnTo>
                  <a:lnTo>
                    <a:pt x="356" y="179"/>
                  </a:lnTo>
                  <a:close/>
                  <a:moveTo>
                    <a:pt x="257" y="135"/>
                  </a:moveTo>
                  <a:lnTo>
                    <a:pt x="197" y="109"/>
                  </a:lnTo>
                  <a:lnTo>
                    <a:pt x="206" y="89"/>
                  </a:lnTo>
                  <a:lnTo>
                    <a:pt x="266" y="116"/>
                  </a:lnTo>
                  <a:lnTo>
                    <a:pt x="257" y="135"/>
                  </a:lnTo>
                  <a:close/>
                  <a:moveTo>
                    <a:pt x="158" y="90"/>
                  </a:moveTo>
                  <a:lnTo>
                    <a:pt x="99" y="65"/>
                  </a:lnTo>
                  <a:lnTo>
                    <a:pt x="107" y="44"/>
                  </a:lnTo>
                  <a:lnTo>
                    <a:pt x="167" y="72"/>
                  </a:lnTo>
                  <a:lnTo>
                    <a:pt x="158" y="90"/>
                  </a:lnTo>
                  <a:close/>
                  <a:moveTo>
                    <a:pt x="59" y="46"/>
                  </a:moveTo>
                  <a:lnTo>
                    <a:pt x="0" y="20"/>
                  </a:lnTo>
                  <a:lnTo>
                    <a:pt x="8" y="0"/>
                  </a:lnTo>
                  <a:lnTo>
                    <a:pt x="68" y="27"/>
                  </a:lnTo>
                  <a:lnTo>
                    <a:pt x="59" y="46"/>
                  </a:lnTo>
                  <a:close/>
                </a:path>
              </a:pathLst>
            </a:custGeom>
            <a:solidFill>
              <a:srgbClr val="587B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7848747" y="2756870"/>
              <a:ext cx="709528" cy="472634"/>
            </a:xfrm>
            <a:custGeom>
              <a:avLst/>
              <a:gdLst>
                <a:gd name="T0" fmla="*/ 12 w 614"/>
                <a:gd name="T1" fmla="*/ 409 h 409"/>
                <a:gd name="T2" fmla="*/ 0 w 614"/>
                <a:gd name="T3" fmla="*/ 390 h 409"/>
                <a:gd name="T4" fmla="*/ 55 w 614"/>
                <a:gd name="T5" fmla="*/ 355 h 409"/>
                <a:gd name="T6" fmla="*/ 67 w 614"/>
                <a:gd name="T7" fmla="*/ 373 h 409"/>
                <a:gd name="T8" fmla="*/ 12 w 614"/>
                <a:gd name="T9" fmla="*/ 409 h 409"/>
                <a:gd name="T10" fmla="*/ 103 w 614"/>
                <a:gd name="T11" fmla="*/ 349 h 409"/>
                <a:gd name="T12" fmla="*/ 92 w 614"/>
                <a:gd name="T13" fmla="*/ 331 h 409"/>
                <a:gd name="T14" fmla="*/ 147 w 614"/>
                <a:gd name="T15" fmla="*/ 297 h 409"/>
                <a:gd name="T16" fmla="*/ 159 w 614"/>
                <a:gd name="T17" fmla="*/ 314 h 409"/>
                <a:gd name="T18" fmla="*/ 103 w 614"/>
                <a:gd name="T19" fmla="*/ 349 h 409"/>
                <a:gd name="T20" fmla="*/ 195 w 614"/>
                <a:gd name="T21" fmla="*/ 290 h 409"/>
                <a:gd name="T22" fmla="*/ 183 w 614"/>
                <a:gd name="T23" fmla="*/ 273 h 409"/>
                <a:gd name="T24" fmla="*/ 237 w 614"/>
                <a:gd name="T25" fmla="*/ 237 h 409"/>
                <a:gd name="T26" fmla="*/ 249 w 614"/>
                <a:gd name="T27" fmla="*/ 256 h 409"/>
                <a:gd name="T28" fmla="*/ 195 w 614"/>
                <a:gd name="T29" fmla="*/ 290 h 409"/>
                <a:gd name="T30" fmla="*/ 285 w 614"/>
                <a:gd name="T31" fmla="*/ 232 h 409"/>
                <a:gd name="T32" fmla="*/ 273 w 614"/>
                <a:gd name="T33" fmla="*/ 213 h 409"/>
                <a:gd name="T34" fmla="*/ 327 w 614"/>
                <a:gd name="T35" fmla="*/ 177 h 409"/>
                <a:gd name="T36" fmla="*/ 339 w 614"/>
                <a:gd name="T37" fmla="*/ 196 h 409"/>
                <a:gd name="T38" fmla="*/ 285 w 614"/>
                <a:gd name="T39" fmla="*/ 232 h 409"/>
                <a:gd name="T40" fmla="*/ 377 w 614"/>
                <a:gd name="T41" fmla="*/ 172 h 409"/>
                <a:gd name="T42" fmla="*/ 365 w 614"/>
                <a:gd name="T43" fmla="*/ 153 h 409"/>
                <a:gd name="T44" fmla="*/ 419 w 614"/>
                <a:gd name="T45" fmla="*/ 119 h 409"/>
                <a:gd name="T46" fmla="*/ 431 w 614"/>
                <a:gd name="T47" fmla="*/ 136 h 409"/>
                <a:gd name="T48" fmla="*/ 377 w 614"/>
                <a:gd name="T49" fmla="*/ 172 h 409"/>
                <a:gd name="T50" fmla="*/ 467 w 614"/>
                <a:gd name="T51" fmla="*/ 113 h 409"/>
                <a:gd name="T52" fmla="*/ 455 w 614"/>
                <a:gd name="T53" fmla="*/ 95 h 409"/>
                <a:gd name="T54" fmla="*/ 510 w 614"/>
                <a:gd name="T55" fmla="*/ 60 h 409"/>
                <a:gd name="T56" fmla="*/ 522 w 614"/>
                <a:gd name="T57" fmla="*/ 78 h 409"/>
                <a:gd name="T58" fmla="*/ 467 w 614"/>
                <a:gd name="T59" fmla="*/ 113 h 409"/>
                <a:gd name="T60" fmla="*/ 557 w 614"/>
                <a:gd name="T61" fmla="*/ 55 h 409"/>
                <a:gd name="T62" fmla="*/ 547 w 614"/>
                <a:gd name="T63" fmla="*/ 36 h 409"/>
                <a:gd name="T64" fmla="*/ 602 w 614"/>
                <a:gd name="T65" fmla="*/ 0 h 409"/>
                <a:gd name="T66" fmla="*/ 614 w 614"/>
                <a:gd name="T67" fmla="*/ 19 h 409"/>
                <a:gd name="T68" fmla="*/ 557 w 614"/>
                <a:gd name="T69" fmla="*/ 5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4" h="409">
                  <a:moveTo>
                    <a:pt x="12" y="409"/>
                  </a:moveTo>
                  <a:lnTo>
                    <a:pt x="0" y="390"/>
                  </a:lnTo>
                  <a:lnTo>
                    <a:pt x="55" y="355"/>
                  </a:lnTo>
                  <a:lnTo>
                    <a:pt x="67" y="373"/>
                  </a:lnTo>
                  <a:lnTo>
                    <a:pt x="12" y="409"/>
                  </a:lnTo>
                  <a:close/>
                  <a:moveTo>
                    <a:pt x="103" y="349"/>
                  </a:moveTo>
                  <a:lnTo>
                    <a:pt x="92" y="331"/>
                  </a:lnTo>
                  <a:lnTo>
                    <a:pt x="147" y="297"/>
                  </a:lnTo>
                  <a:lnTo>
                    <a:pt x="159" y="314"/>
                  </a:lnTo>
                  <a:lnTo>
                    <a:pt x="103" y="349"/>
                  </a:lnTo>
                  <a:close/>
                  <a:moveTo>
                    <a:pt x="195" y="290"/>
                  </a:moveTo>
                  <a:lnTo>
                    <a:pt x="183" y="273"/>
                  </a:lnTo>
                  <a:lnTo>
                    <a:pt x="237" y="237"/>
                  </a:lnTo>
                  <a:lnTo>
                    <a:pt x="249" y="256"/>
                  </a:lnTo>
                  <a:lnTo>
                    <a:pt x="195" y="290"/>
                  </a:lnTo>
                  <a:close/>
                  <a:moveTo>
                    <a:pt x="285" y="232"/>
                  </a:moveTo>
                  <a:lnTo>
                    <a:pt x="273" y="213"/>
                  </a:lnTo>
                  <a:lnTo>
                    <a:pt x="327" y="177"/>
                  </a:lnTo>
                  <a:lnTo>
                    <a:pt x="339" y="196"/>
                  </a:lnTo>
                  <a:lnTo>
                    <a:pt x="285" y="232"/>
                  </a:lnTo>
                  <a:close/>
                  <a:moveTo>
                    <a:pt x="377" y="172"/>
                  </a:moveTo>
                  <a:lnTo>
                    <a:pt x="365" y="153"/>
                  </a:lnTo>
                  <a:lnTo>
                    <a:pt x="419" y="119"/>
                  </a:lnTo>
                  <a:lnTo>
                    <a:pt x="431" y="136"/>
                  </a:lnTo>
                  <a:lnTo>
                    <a:pt x="377" y="172"/>
                  </a:lnTo>
                  <a:close/>
                  <a:moveTo>
                    <a:pt x="467" y="113"/>
                  </a:moveTo>
                  <a:lnTo>
                    <a:pt x="455" y="95"/>
                  </a:lnTo>
                  <a:lnTo>
                    <a:pt x="510" y="60"/>
                  </a:lnTo>
                  <a:lnTo>
                    <a:pt x="522" y="78"/>
                  </a:lnTo>
                  <a:lnTo>
                    <a:pt x="467" y="113"/>
                  </a:lnTo>
                  <a:close/>
                  <a:moveTo>
                    <a:pt x="557" y="55"/>
                  </a:moveTo>
                  <a:lnTo>
                    <a:pt x="547" y="36"/>
                  </a:lnTo>
                  <a:lnTo>
                    <a:pt x="602" y="0"/>
                  </a:lnTo>
                  <a:lnTo>
                    <a:pt x="614" y="19"/>
                  </a:lnTo>
                  <a:lnTo>
                    <a:pt x="557" y="55"/>
                  </a:lnTo>
                  <a:close/>
                </a:path>
              </a:pathLst>
            </a:custGeom>
            <a:solidFill>
              <a:srgbClr val="587BC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6994771" y="3346218"/>
              <a:ext cx="578948" cy="959134"/>
            </a:xfrm>
            <a:custGeom>
              <a:avLst/>
              <a:gdLst>
                <a:gd name="T0" fmla="*/ 501 w 501"/>
                <a:gd name="T1" fmla="*/ 830 h 830"/>
                <a:gd name="T2" fmla="*/ 0 w 501"/>
                <a:gd name="T3" fmla="*/ 603 h 830"/>
                <a:gd name="T4" fmla="*/ 0 w 501"/>
                <a:gd name="T5" fmla="*/ 0 h 830"/>
                <a:gd name="T6" fmla="*/ 501 w 501"/>
                <a:gd name="T7" fmla="*/ 226 h 830"/>
                <a:gd name="T8" fmla="*/ 501 w 501"/>
                <a:gd name="T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830">
                  <a:moveTo>
                    <a:pt x="501" y="830"/>
                  </a:moveTo>
                  <a:lnTo>
                    <a:pt x="0" y="603"/>
                  </a:lnTo>
                  <a:lnTo>
                    <a:pt x="0" y="0"/>
                  </a:lnTo>
                  <a:lnTo>
                    <a:pt x="501" y="226"/>
                  </a:lnTo>
                  <a:lnTo>
                    <a:pt x="501" y="830"/>
                  </a:lnTo>
                  <a:close/>
                </a:path>
              </a:pathLst>
            </a:custGeom>
            <a:solidFill>
              <a:srgbClr val="D7E8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7573718" y="3346218"/>
              <a:ext cx="578948" cy="959134"/>
            </a:xfrm>
            <a:custGeom>
              <a:avLst/>
              <a:gdLst>
                <a:gd name="T0" fmla="*/ 0 w 501"/>
                <a:gd name="T1" fmla="*/ 830 h 830"/>
                <a:gd name="T2" fmla="*/ 501 w 501"/>
                <a:gd name="T3" fmla="*/ 603 h 830"/>
                <a:gd name="T4" fmla="*/ 501 w 501"/>
                <a:gd name="T5" fmla="*/ 0 h 830"/>
                <a:gd name="T6" fmla="*/ 0 w 501"/>
                <a:gd name="T7" fmla="*/ 226 h 830"/>
                <a:gd name="T8" fmla="*/ 0 w 501"/>
                <a:gd name="T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830">
                  <a:moveTo>
                    <a:pt x="0" y="830"/>
                  </a:moveTo>
                  <a:lnTo>
                    <a:pt x="501" y="603"/>
                  </a:lnTo>
                  <a:lnTo>
                    <a:pt x="501" y="0"/>
                  </a:lnTo>
                  <a:lnTo>
                    <a:pt x="0" y="226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C6DA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Freeform 60"/>
            <p:cNvSpPr/>
            <p:nvPr/>
          </p:nvSpPr>
          <p:spPr bwMode="auto">
            <a:xfrm>
              <a:off x="6994771" y="3107012"/>
              <a:ext cx="1157895" cy="500368"/>
            </a:xfrm>
            <a:custGeom>
              <a:avLst/>
              <a:gdLst>
                <a:gd name="T0" fmla="*/ 0 w 1002"/>
                <a:gd name="T1" fmla="*/ 207 h 433"/>
                <a:gd name="T2" fmla="*/ 501 w 1002"/>
                <a:gd name="T3" fmla="*/ 433 h 433"/>
                <a:gd name="T4" fmla="*/ 1002 w 1002"/>
                <a:gd name="T5" fmla="*/ 207 h 433"/>
                <a:gd name="T6" fmla="*/ 501 w 1002"/>
                <a:gd name="T7" fmla="*/ 0 h 433"/>
                <a:gd name="T8" fmla="*/ 0 w 1002"/>
                <a:gd name="T9" fmla="*/ 207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433">
                  <a:moveTo>
                    <a:pt x="0" y="207"/>
                  </a:moveTo>
                  <a:lnTo>
                    <a:pt x="501" y="433"/>
                  </a:lnTo>
                  <a:lnTo>
                    <a:pt x="1002" y="207"/>
                  </a:lnTo>
                  <a:lnTo>
                    <a:pt x="501" y="0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E4F0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10120624" y="2740692"/>
              <a:ext cx="578948" cy="961446"/>
            </a:xfrm>
            <a:custGeom>
              <a:avLst/>
              <a:gdLst>
                <a:gd name="T0" fmla="*/ 501 w 501"/>
                <a:gd name="T1" fmla="*/ 832 h 832"/>
                <a:gd name="T2" fmla="*/ 0 w 501"/>
                <a:gd name="T3" fmla="*/ 605 h 832"/>
                <a:gd name="T4" fmla="*/ 0 w 501"/>
                <a:gd name="T5" fmla="*/ 0 h 832"/>
                <a:gd name="T6" fmla="*/ 501 w 501"/>
                <a:gd name="T7" fmla="*/ 227 h 832"/>
                <a:gd name="T8" fmla="*/ 501 w 501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832">
                  <a:moveTo>
                    <a:pt x="501" y="832"/>
                  </a:moveTo>
                  <a:lnTo>
                    <a:pt x="0" y="605"/>
                  </a:lnTo>
                  <a:lnTo>
                    <a:pt x="0" y="0"/>
                  </a:lnTo>
                  <a:lnTo>
                    <a:pt x="501" y="227"/>
                  </a:lnTo>
                  <a:lnTo>
                    <a:pt x="501" y="832"/>
                  </a:lnTo>
                  <a:close/>
                </a:path>
              </a:pathLst>
            </a:custGeom>
            <a:solidFill>
              <a:srgbClr val="D7E8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10699572" y="2740692"/>
              <a:ext cx="578948" cy="961446"/>
            </a:xfrm>
            <a:custGeom>
              <a:avLst/>
              <a:gdLst>
                <a:gd name="T0" fmla="*/ 0 w 501"/>
                <a:gd name="T1" fmla="*/ 832 h 832"/>
                <a:gd name="T2" fmla="*/ 501 w 501"/>
                <a:gd name="T3" fmla="*/ 605 h 832"/>
                <a:gd name="T4" fmla="*/ 501 w 501"/>
                <a:gd name="T5" fmla="*/ 0 h 832"/>
                <a:gd name="T6" fmla="*/ 0 w 501"/>
                <a:gd name="T7" fmla="*/ 227 h 832"/>
                <a:gd name="T8" fmla="*/ 0 w 501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832">
                  <a:moveTo>
                    <a:pt x="0" y="832"/>
                  </a:moveTo>
                  <a:lnTo>
                    <a:pt x="501" y="605"/>
                  </a:lnTo>
                  <a:lnTo>
                    <a:pt x="501" y="0"/>
                  </a:lnTo>
                  <a:lnTo>
                    <a:pt x="0" y="227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C6DA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10120624" y="2504953"/>
              <a:ext cx="1157895" cy="498057"/>
            </a:xfrm>
            <a:custGeom>
              <a:avLst/>
              <a:gdLst>
                <a:gd name="T0" fmla="*/ 0 w 1002"/>
                <a:gd name="T1" fmla="*/ 204 h 431"/>
                <a:gd name="T2" fmla="*/ 501 w 1002"/>
                <a:gd name="T3" fmla="*/ 431 h 431"/>
                <a:gd name="T4" fmla="*/ 1002 w 1002"/>
                <a:gd name="T5" fmla="*/ 204 h 431"/>
                <a:gd name="T6" fmla="*/ 501 w 1002"/>
                <a:gd name="T7" fmla="*/ 0 h 431"/>
                <a:gd name="T8" fmla="*/ 0 w 1002"/>
                <a:gd name="T9" fmla="*/ 20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431">
                  <a:moveTo>
                    <a:pt x="0" y="204"/>
                  </a:moveTo>
                  <a:lnTo>
                    <a:pt x="501" y="431"/>
                  </a:lnTo>
                  <a:lnTo>
                    <a:pt x="1002" y="204"/>
                  </a:lnTo>
                  <a:lnTo>
                    <a:pt x="501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4F0F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64"/>
            <p:cNvSpPr/>
            <p:nvPr/>
          </p:nvSpPr>
          <p:spPr bwMode="auto">
            <a:xfrm>
              <a:off x="11091314" y="4669361"/>
              <a:ext cx="159471" cy="125959"/>
            </a:xfrm>
            <a:custGeom>
              <a:avLst/>
              <a:gdLst>
                <a:gd name="T0" fmla="*/ 63 w 81"/>
                <a:gd name="T1" fmla="*/ 48 h 64"/>
                <a:gd name="T2" fmla="*/ 30 w 81"/>
                <a:gd name="T3" fmla="*/ 63 h 64"/>
                <a:gd name="T4" fmla="*/ 15 w 81"/>
                <a:gd name="T5" fmla="*/ 60 h 64"/>
                <a:gd name="T6" fmla="*/ 5 w 81"/>
                <a:gd name="T7" fmla="*/ 56 h 64"/>
                <a:gd name="T8" fmla="*/ 1 w 81"/>
                <a:gd name="T9" fmla="*/ 45 h 64"/>
                <a:gd name="T10" fmla="*/ 14 w 81"/>
                <a:gd name="T11" fmla="*/ 35 h 64"/>
                <a:gd name="T12" fmla="*/ 28 w 81"/>
                <a:gd name="T13" fmla="*/ 20 h 64"/>
                <a:gd name="T14" fmla="*/ 67 w 81"/>
                <a:gd name="T15" fmla="*/ 0 h 64"/>
                <a:gd name="T16" fmla="*/ 76 w 81"/>
                <a:gd name="T17" fmla="*/ 9 h 64"/>
                <a:gd name="T18" fmla="*/ 78 w 81"/>
                <a:gd name="T19" fmla="*/ 23 h 64"/>
                <a:gd name="T20" fmla="*/ 63 w 81"/>
                <a:gd name="T21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4">
                  <a:moveTo>
                    <a:pt x="63" y="48"/>
                  </a:moveTo>
                  <a:cubicBezTo>
                    <a:pt x="54" y="57"/>
                    <a:pt x="42" y="64"/>
                    <a:pt x="30" y="63"/>
                  </a:cubicBezTo>
                  <a:cubicBezTo>
                    <a:pt x="25" y="62"/>
                    <a:pt x="20" y="61"/>
                    <a:pt x="15" y="60"/>
                  </a:cubicBezTo>
                  <a:cubicBezTo>
                    <a:pt x="11" y="59"/>
                    <a:pt x="8" y="58"/>
                    <a:pt x="5" y="56"/>
                  </a:cubicBezTo>
                  <a:cubicBezTo>
                    <a:pt x="1" y="53"/>
                    <a:pt x="0" y="49"/>
                    <a:pt x="1" y="45"/>
                  </a:cubicBezTo>
                  <a:cubicBezTo>
                    <a:pt x="3" y="40"/>
                    <a:pt x="9" y="38"/>
                    <a:pt x="14" y="35"/>
                  </a:cubicBezTo>
                  <a:cubicBezTo>
                    <a:pt x="20" y="32"/>
                    <a:pt x="24" y="25"/>
                    <a:pt x="28" y="20"/>
                  </a:cubicBezTo>
                  <a:cubicBezTo>
                    <a:pt x="39" y="8"/>
                    <a:pt x="53" y="7"/>
                    <a:pt x="67" y="0"/>
                  </a:cubicBezTo>
                  <a:cubicBezTo>
                    <a:pt x="67" y="0"/>
                    <a:pt x="75" y="9"/>
                    <a:pt x="76" y="9"/>
                  </a:cubicBezTo>
                  <a:cubicBezTo>
                    <a:pt x="80" y="15"/>
                    <a:pt x="81" y="16"/>
                    <a:pt x="78" y="23"/>
                  </a:cubicBezTo>
                  <a:cubicBezTo>
                    <a:pt x="75" y="32"/>
                    <a:pt x="70" y="41"/>
                    <a:pt x="63" y="48"/>
                  </a:cubicBezTo>
                  <a:close/>
                </a:path>
              </a:pathLst>
            </a:custGeom>
            <a:solidFill>
              <a:srgbClr val="F4C7B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11172205" y="3964455"/>
              <a:ext cx="456456" cy="789264"/>
            </a:xfrm>
            <a:custGeom>
              <a:avLst/>
              <a:gdLst>
                <a:gd name="T0" fmla="*/ 196 w 395"/>
                <a:gd name="T1" fmla="*/ 0 h 683"/>
                <a:gd name="T2" fmla="*/ 395 w 395"/>
                <a:gd name="T3" fmla="*/ 301 h 683"/>
                <a:gd name="T4" fmla="*/ 364 w 395"/>
                <a:gd name="T5" fmla="*/ 470 h 683"/>
                <a:gd name="T6" fmla="*/ 58 w 395"/>
                <a:gd name="T7" fmla="*/ 683 h 683"/>
                <a:gd name="T8" fmla="*/ 0 w 395"/>
                <a:gd name="T9" fmla="*/ 632 h 683"/>
                <a:gd name="T10" fmla="*/ 204 w 395"/>
                <a:gd name="T11" fmla="*/ 373 h 683"/>
                <a:gd name="T12" fmla="*/ 197 w 395"/>
                <a:gd name="T13" fmla="*/ 208 h 683"/>
                <a:gd name="T14" fmla="*/ 196 w 395"/>
                <a:gd name="T1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83">
                  <a:moveTo>
                    <a:pt x="196" y="0"/>
                  </a:moveTo>
                  <a:lnTo>
                    <a:pt x="395" y="301"/>
                  </a:lnTo>
                  <a:lnTo>
                    <a:pt x="364" y="470"/>
                  </a:lnTo>
                  <a:lnTo>
                    <a:pt x="58" y="683"/>
                  </a:lnTo>
                  <a:lnTo>
                    <a:pt x="0" y="632"/>
                  </a:lnTo>
                  <a:lnTo>
                    <a:pt x="204" y="373"/>
                  </a:lnTo>
                  <a:lnTo>
                    <a:pt x="197" y="20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B455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8" name="Hexagon 69"/>
          <p:cNvSpPr/>
          <p:nvPr/>
        </p:nvSpPr>
        <p:spPr>
          <a:xfrm>
            <a:off x="613827" y="4063364"/>
            <a:ext cx="3155320" cy="736548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685800" dist="241300" dir="5400000" sx="91000" sy="91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69" name="TextBox 77"/>
          <p:cNvSpPr txBox="1"/>
          <p:nvPr/>
        </p:nvSpPr>
        <p:spPr>
          <a:xfrm>
            <a:off x="1224081" y="4266610"/>
            <a:ext cx="23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spc="300" dirty="0">
                <a:solidFill>
                  <a:srgbClr val="0472F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云服务器</a:t>
            </a:r>
            <a:endParaRPr lang="en-US" sz="1800" spc="300" dirty="0">
              <a:solidFill>
                <a:srgbClr val="0472F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70" name="Hexagon 88"/>
          <p:cNvSpPr/>
          <p:nvPr/>
        </p:nvSpPr>
        <p:spPr>
          <a:xfrm>
            <a:off x="613827" y="5829642"/>
            <a:ext cx="3155320" cy="736548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685800" dist="241300" dir="5400000" sx="91000" sy="91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1" name="TextBox 91"/>
          <p:cNvSpPr txBox="1"/>
          <p:nvPr/>
        </p:nvSpPr>
        <p:spPr>
          <a:xfrm>
            <a:off x="1199632" y="6063445"/>
            <a:ext cx="23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spc="300" dirty="0">
                <a:solidFill>
                  <a:srgbClr val="0472F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并发量高</a:t>
            </a:r>
            <a:endParaRPr lang="en-US" sz="1800" spc="300" dirty="0">
              <a:solidFill>
                <a:srgbClr val="0472F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grpSp>
        <p:nvGrpSpPr>
          <p:cNvPr id="72" name="Group 98"/>
          <p:cNvGrpSpPr/>
          <p:nvPr/>
        </p:nvGrpSpPr>
        <p:grpSpPr>
          <a:xfrm>
            <a:off x="506460" y="5968922"/>
            <a:ext cx="457200" cy="457990"/>
            <a:chOff x="821281" y="5736395"/>
            <a:chExt cx="457200" cy="457990"/>
          </a:xfrm>
        </p:grpSpPr>
        <p:sp>
          <p:nvSpPr>
            <p:cNvPr id="73" name="Hexagon 89"/>
            <p:cNvSpPr/>
            <p:nvPr/>
          </p:nvSpPr>
          <p:spPr>
            <a:xfrm>
              <a:off x="821281" y="5736395"/>
              <a:ext cx="457200" cy="457990"/>
            </a:xfrm>
            <a:prstGeom prst="ellipse">
              <a:avLst/>
            </a:prstGeom>
            <a:gradFill>
              <a:gsLst>
                <a:gs pos="0">
                  <a:srgbClr val="1EA3FF"/>
                </a:gs>
                <a:gs pos="93000">
                  <a:srgbClr val="006BFF"/>
                </a:gs>
              </a:gsLst>
              <a:lin ang="6600000" scaled="0"/>
            </a:gradFill>
            <a:ln>
              <a:noFill/>
            </a:ln>
            <a:effectLst>
              <a:outerShdw blurRad="406400" dist="1905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74" name="Freeform 64"/>
            <p:cNvSpPr>
              <a:spLocks noEditPoints="1"/>
            </p:cNvSpPr>
            <p:nvPr/>
          </p:nvSpPr>
          <p:spPr bwMode="auto">
            <a:xfrm>
              <a:off x="950367" y="5882561"/>
              <a:ext cx="199028" cy="165659"/>
            </a:xfrm>
            <a:custGeom>
              <a:avLst/>
              <a:gdLst>
                <a:gd name="T0" fmla="*/ 265112 w 77"/>
                <a:gd name="T1" fmla="*/ 175841 h 64"/>
                <a:gd name="T2" fmla="*/ 258226 w 77"/>
                <a:gd name="T3" fmla="*/ 189632 h 64"/>
                <a:gd name="T4" fmla="*/ 203138 w 77"/>
                <a:gd name="T5" fmla="*/ 217215 h 64"/>
                <a:gd name="T6" fmla="*/ 196252 w 77"/>
                <a:gd name="T7" fmla="*/ 220663 h 64"/>
                <a:gd name="T8" fmla="*/ 189366 w 77"/>
                <a:gd name="T9" fmla="*/ 217215 h 64"/>
                <a:gd name="T10" fmla="*/ 134278 w 77"/>
                <a:gd name="T11" fmla="*/ 189632 h 64"/>
                <a:gd name="T12" fmla="*/ 134278 w 77"/>
                <a:gd name="T13" fmla="*/ 189632 h 64"/>
                <a:gd name="T14" fmla="*/ 130834 w 77"/>
                <a:gd name="T15" fmla="*/ 189632 h 64"/>
                <a:gd name="T16" fmla="*/ 75746 w 77"/>
                <a:gd name="T17" fmla="*/ 217215 h 64"/>
                <a:gd name="T18" fmla="*/ 68860 w 77"/>
                <a:gd name="T19" fmla="*/ 220663 h 64"/>
                <a:gd name="T20" fmla="*/ 61974 w 77"/>
                <a:gd name="T21" fmla="*/ 217215 h 64"/>
                <a:gd name="T22" fmla="*/ 6886 w 77"/>
                <a:gd name="T23" fmla="*/ 189632 h 64"/>
                <a:gd name="T24" fmla="*/ 0 w 77"/>
                <a:gd name="T25" fmla="*/ 175841 h 64"/>
                <a:gd name="T26" fmla="*/ 0 w 77"/>
                <a:gd name="T27" fmla="*/ 127571 h 64"/>
                <a:gd name="T28" fmla="*/ 10329 w 77"/>
                <a:gd name="T29" fmla="*/ 110332 h 64"/>
                <a:gd name="T30" fmla="*/ 61974 w 77"/>
                <a:gd name="T31" fmla="*/ 89644 h 64"/>
                <a:gd name="T32" fmla="*/ 61974 w 77"/>
                <a:gd name="T33" fmla="*/ 37926 h 64"/>
                <a:gd name="T34" fmla="*/ 72303 w 77"/>
                <a:gd name="T35" fmla="*/ 24135 h 64"/>
                <a:gd name="T36" fmla="*/ 127391 w 77"/>
                <a:gd name="T37" fmla="*/ 0 h 64"/>
                <a:gd name="T38" fmla="*/ 134278 w 77"/>
                <a:gd name="T39" fmla="*/ 0 h 64"/>
                <a:gd name="T40" fmla="*/ 137721 w 77"/>
                <a:gd name="T41" fmla="*/ 0 h 64"/>
                <a:gd name="T42" fmla="*/ 192809 w 77"/>
                <a:gd name="T43" fmla="*/ 24135 h 64"/>
                <a:gd name="T44" fmla="*/ 203138 w 77"/>
                <a:gd name="T45" fmla="*/ 37926 h 64"/>
                <a:gd name="T46" fmla="*/ 203138 w 77"/>
                <a:gd name="T47" fmla="*/ 89644 h 64"/>
                <a:gd name="T48" fmla="*/ 258226 w 77"/>
                <a:gd name="T49" fmla="*/ 110332 h 64"/>
                <a:gd name="T50" fmla="*/ 265112 w 77"/>
                <a:gd name="T51" fmla="*/ 127571 h 64"/>
                <a:gd name="T52" fmla="*/ 265112 w 77"/>
                <a:gd name="T53" fmla="*/ 175841 h 64"/>
                <a:gd name="T54" fmla="*/ 120505 w 77"/>
                <a:gd name="T55" fmla="*/ 124123 h 64"/>
                <a:gd name="T56" fmla="*/ 68860 w 77"/>
                <a:gd name="T57" fmla="*/ 103436 h 64"/>
                <a:gd name="T58" fmla="*/ 20658 w 77"/>
                <a:gd name="T59" fmla="*/ 124123 h 64"/>
                <a:gd name="T60" fmla="*/ 68860 w 77"/>
                <a:gd name="T61" fmla="*/ 144810 h 64"/>
                <a:gd name="T62" fmla="*/ 120505 w 77"/>
                <a:gd name="T63" fmla="*/ 124123 h 64"/>
                <a:gd name="T64" fmla="*/ 123948 w 77"/>
                <a:gd name="T65" fmla="*/ 175841 h 64"/>
                <a:gd name="T66" fmla="*/ 123948 w 77"/>
                <a:gd name="T67" fmla="*/ 137914 h 64"/>
                <a:gd name="T68" fmla="*/ 79189 w 77"/>
                <a:gd name="T69" fmla="*/ 158602 h 64"/>
                <a:gd name="T70" fmla="*/ 79189 w 77"/>
                <a:gd name="T71" fmla="*/ 199976 h 64"/>
                <a:gd name="T72" fmla="*/ 123948 w 77"/>
                <a:gd name="T73" fmla="*/ 175841 h 64"/>
                <a:gd name="T74" fmla="*/ 185923 w 77"/>
                <a:gd name="T75" fmla="*/ 37926 h 64"/>
                <a:gd name="T76" fmla="*/ 134278 w 77"/>
                <a:gd name="T77" fmla="*/ 17239 h 64"/>
                <a:gd name="T78" fmla="*/ 79189 w 77"/>
                <a:gd name="T79" fmla="*/ 37926 h 64"/>
                <a:gd name="T80" fmla="*/ 134278 w 77"/>
                <a:gd name="T81" fmla="*/ 62061 h 64"/>
                <a:gd name="T82" fmla="*/ 185923 w 77"/>
                <a:gd name="T83" fmla="*/ 37926 h 64"/>
                <a:gd name="T84" fmla="*/ 189366 w 77"/>
                <a:gd name="T85" fmla="*/ 89644 h 64"/>
                <a:gd name="T86" fmla="*/ 189366 w 77"/>
                <a:gd name="T87" fmla="*/ 55166 h 64"/>
                <a:gd name="T88" fmla="*/ 141164 w 77"/>
                <a:gd name="T89" fmla="*/ 75853 h 64"/>
                <a:gd name="T90" fmla="*/ 141164 w 77"/>
                <a:gd name="T91" fmla="*/ 110332 h 64"/>
                <a:gd name="T92" fmla="*/ 189366 w 77"/>
                <a:gd name="T93" fmla="*/ 89644 h 64"/>
                <a:gd name="T94" fmla="*/ 244454 w 77"/>
                <a:gd name="T95" fmla="*/ 124123 h 64"/>
                <a:gd name="T96" fmla="*/ 196252 w 77"/>
                <a:gd name="T97" fmla="*/ 103436 h 64"/>
                <a:gd name="T98" fmla="*/ 144607 w 77"/>
                <a:gd name="T99" fmla="*/ 124123 h 64"/>
                <a:gd name="T100" fmla="*/ 196252 w 77"/>
                <a:gd name="T101" fmla="*/ 144810 h 64"/>
                <a:gd name="T102" fmla="*/ 244454 w 77"/>
                <a:gd name="T103" fmla="*/ 124123 h 64"/>
                <a:gd name="T104" fmla="*/ 251340 w 77"/>
                <a:gd name="T105" fmla="*/ 175841 h 64"/>
                <a:gd name="T106" fmla="*/ 251340 w 77"/>
                <a:gd name="T107" fmla="*/ 137914 h 64"/>
                <a:gd name="T108" fmla="*/ 203138 w 77"/>
                <a:gd name="T109" fmla="*/ 158602 h 64"/>
                <a:gd name="T110" fmla="*/ 203138 w 77"/>
                <a:gd name="T111" fmla="*/ 199976 h 64"/>
                <a:gd name="T112" fmla="*/ 251340 w 77"/>
                <a:gd name="T113" fmla="*/ 175841 h 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7" h="64">
                  <a:moveTo>
                    <a:pt x="77" y="51"/>
                  </a:moveTo>
                  <a:cubicBezTo>
                    <a:pt x="77" y="53"/>
                    <a:pt x="76" y="55"/>
                    <a:pt x="75" y="5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8" y="64"/>
                    <a:pt x="58" y="64"/>
                    <a:pt x="57" y="64"/>
                  </a:cubicBezTo>
                  <a:cubicBezTo>
                    <a:pt x="56" y="64"/>
                    <a:pt x="55" y="64"/>
                    <a:pt x="55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8" y="55"/>
                    <a:pt x="38" y="55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4"/>
                    <a:pt x="21" y="64"/>
                    <a:pt x="20" y="64"/>
                  </a:cubicBezTo>
                  <a:cubicBezTo>
                    <a:pt x="20" y="64"/>
                    <a:pt x="19" y="64"/>
                    <a:pt x="18" y="6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9" y="8"/>
                    <a:pt x="21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8"/>
                    <a:pt x="59" y="10"/>
                    <a:pt x="59" y="1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3"/>
                    <a:pt x="77" y="35"/>
                    <a:pt x="77" y="37"/>
                  </a:cubicBezTo>
                  <a:lnTo>
                    <a:pt x="77" y="51"/>
                  </a:lnTo>
                  <a:close/>
                  <a:moveTo>
                    <a:pt x="35" y="36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0" y="42"/>
                    <a:pt x="20" y="42"/>
                    <a:pt x="20" y="42"/>
                  </a:cubicBezTo>
                  <a:lnTo>
                    <a:pt x="35" y="36"/>
                  </a:lnTo>
                  <a:close/>
                  <a:moveTo>
                    <a:pt x="36" y="5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36" y="51"/>
                  </a:lnTo>
                  <a:close/>
                  <a:moveTo>
                    <a:pt x="54" y="1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54" y="11"/>
                  </a:lnTo>
                  <a:close/>
                  <a:moveTo>
                    <a:pt x="55" y="2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55" y="26"/>
                  </a:lnTo>
                  <a:close/>
                  <a:moveTo>
                    <a:pt x="71" y="36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7" y="42"/>
                    <a:pt x="57" y="42"/>
                    <a:pt x="57" y="42"/>
                  </a:cubicBezTo>
                  <a:lnTo>
                    <a:pt x="71" y="36"/>
                  </a:lnTo>
                  <a:close/>
                  <a:moveTo>
                    <a:pt x="73" y="51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8"/>
                    <a:pt x="59" y="58"/>
                    <a:pt x="59" y="58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5" name="Hexagon 69"/>
          <p:cNvSpPr/>
          <p:nvPr/>
        </p:nvSpPr>
        <p:spPr>
          <a:xfrm>
            <a:off x="603838" y="4976193"/>
            <a:ext cx="3155320" cy="736548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685800" dist="241300" dir="5400000" sx="91000" sy="91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6" name="TextBox 77"/>
          <p:cNvSpPr txBox="1"/>
          <p:nvPr/>
        </p:nvSpPr>
        <p:spPr>
          <a:xfrm>
            <a:off x="1214092" y="5179439"/>
            <a:ext cx="23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spc="300" dirty="0">
                <a:solidFill>
                  <a:srgbClr val="0472F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高效稳定</a:t>
            </a:r>
            <a:endParaRPr lang="en-US" sz="1800" spc="300" dirty="0">
              <a:solidFill>
                <a:srgbClr val="0472F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654160" y="5261639"/>
            <a:ext cx="141822" cy="165659"/>
          </a:xfrm>
          <a:custGeom>
            <a:avLst/>
            <a:gdLst>
              <a:gd name="T0" fmla="*/ 188912 w 55"/>
              <a:gd name="T1" fmla="*/ 31031 h 64"/>
              <a:gd name="T2" fmla="*/ 188912 w 55"/>
              <a:gd name="T3" fmla="*/ 48270 h 64"/>
              <a:gd name="T4" fmla="*/ 92739 w 55"/>
              <a:gd name="T5" fmla="*/ 79301 h 64"/>
              <a:gd name="T6" fmla="*/ 0 w 55"/>
              <a:gd name="T7" fmla="*/ 48270 h 64"/>
              <a:gd name="T8" fmla="*/ 0 w 55"/>
              <a:gd name="T9" fmla="*/ 31031 h 64"/>
              <a:gd name="T10" fmla="*/ 92739 w 55"/>
              <a:gd name="T11" fmla="*/ 0 h 64"/>
              <a:gd name="T12" fmla="*/ 188912 w 55"/>
              <a:gd name="T13" fmla="*/ 31031 h 64"/>
              <a:gd name="T14" fmla="*/ 188912 w 55"/>
              <a:gd name="T15" fmla="*/ 72405 h 64"/>
              <a:gd name="T16" fmla="*/ 188912 w 55"/>
              <a:gd name="T17" fmla="*/ 93092 h 64"/>
              <a:gd name="T18" fmla="*/ 92739 w 55"/>
              <a:gd name="T19" fmla="*/ 127571 h 64"/>
              <a:gd name="T20" fmla="*/ 0 w 55"/>
              <a:gd name="T21" fmla="*/ 93092 h 64"/>
              <a:gd name="T22" fmla="*/ 0 w 55"/>
              <a:gd name="T23" fmla="*/ 72405 h 64"/>
              <a:gd name="T24" fmla="*/ 92739 w 55"/>
              <a:gd name="T25" fmla="*/ 93092 h 64"/>
              <a:gd name="T26" fmla="*/ 188912 w 55"/>
              <a:gd name="T27" fmla="*/ 72405 h 64"/>
              <a:gd name="T28" fmla="*/ 188912 w 55"/>
              <a:gd name="T29" fmla="*/ 120675 h 64"/>
              <a:gd name="T30" fmla="*/ 188912 w 55"/>
              <a:gd name="T31" fmla="*/ 141362 h 64"/>
              <a:gd name="T32" fmla="*/ 92739 w 55"/>
              <a:gd name="T33" fmla="*/ 172393 h 64"/>
              <a:gd name="T34" fmla="*/ 0 w 55"/>
              <a:gd name="T35" fmla="*/ 141362 h 64"/>
              <a:gd name="T36" fmla="*/ 0 w 55"/>
              <a:gd name="T37" fmla="*/ 120675 h 64"/>
              <a:gd name="T38" fmla="*/ 92739 w 55"/>
              <a:gd name="T39" fmla="*/ 141362 h 64"/>
              <a:gd name="T40" fmla="*/ 188912 w 55"/>
              <a:gd name="T41" fmla="*/ 120675 h 64"/>
              <a:gd name="T42" fmla="*/ 188912 w 55"/>
              <a:gd name="T43" fmla="*/ 168945 h 64"/>
              <a:gd name="T44" fmla="*/ 188912 w 55"/>
              <a:gd name="T45" fmla="*/ 189632 h 64"/>
              <a:gd name="T46" fmla="*/ 92739 w 55"/>
              <a:gd name="T47" fmla="*/ 220663 h 64"/>
              <a:gd name="T48" fmla="*/ 0 w 55"/>
              <a:gd name="T49" fmla="*/ 189632 h 64"/>
              <a:gd name="T50" fmla="*/ 0 w 55"/>
              <a:gd name="T51" fmla="*/ 168945 h 64"/>
              <a:gd name="T52" fmla="*/ 92739 w 55"/>
              <a:gd name="T53" fmla="*/ 189632 h 64"/>
              <a:gd name="T54" fmla="*/ 188912 w 55"/>
              <a:gd name="T55" fmla="*/ 168945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78" name="Group 98"/>
          <p:cNvGrpSpPr/>
          <p:nvPr/>
        </p:nvGrpSpPr>
        <p:grpSpPr>
          <a:xfrm>
            <a:off x="463434" y="4195592"/>
            <a:ext cx="457200" cy="457990"/>
            <a:chOff x="821281" y="5736395"/>
            <a:chExt cx="457200" cy="457990"/>
          </a:xfrm>
        </p:grpSpPr>
        <p:sp>
          <p:nvSpPr>
            <p:cNvPr id="79" name="Hexagon 89"/>
            <p:cNvSpPr/>
            <p:nvPr/>
          </p:nvSpPr>
          <p:spPr>
            <a:xfrm>
              <a:off x="821281" y="5736395"/>
              <a:ext cx="457200" cy="457990"/>
            </a:xfrm>
            <a:prstGeom prst="ellipse">
              <a:avLst/>
            </a:prstGeom>
            <a:gradFill>
              <a:gsLst>
                <a:gs pos="0">
                  <a:srgbClr val="1EA3FF"/>
                </a:gs>
                <a:gs pos="93000">
                  <a:srgbClr val="006BFF"/>
                </a:gs>
              </a:gsLst>
              <a:lin ang="6600000" scaled="0"/>
            </a:gradFill>
            <a:ln>
              <a:noFill/>
            </a:ln>
            <a:effectLst>
              <a:outerShdw blurRad="406400" dist="1905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80" name="Freeform 64"/>
            <p:cNvSpPr>
              <a:spLocks noEditPoints="1"/>
            </p:cNvSpPr>
            <p:nvPr/>
          </p:nvSpPr>
          <p:spPr bwMode="auto">
            <a:xfrm>
              <a:off x="950367" y="5882561"/>
              <a:ext cx="199028" cy="165659"/>
            </a:xfrm>
            <a:custGeom>
              <a:avLst/>
              <a:gdLst>
                <a:gd name="T0" fmla="*/ 265112 w 77"/>
                <a:gd name="T1" fmla="*/ 175841 h 64"/>
                <a:gd name="T2" fmla="*/ 258226 w 77"/>
                <a:gd name="T3" fmla="*/ 189632 h 64"/>
                <a:gd name="T4" fmla="*/ 203138 w 77"/>
                <a:gd name="T5" fmla="*/ 217215 h 64"/>
                <a:gd name="T6" fmla="*/ 196252 w 77"/>
                <a:gd name="T7" fmla="*/ 220663 h 64"/>
                <a:gd name="T8" fmla="*/ 189366 w 77"/>
                <a:gd name="T9" fmla="*/ 217215 h 64"/>
                <a:gd name="T10" fmla="*/ 134278 w 77"/>
                <a:gd name="T11" fmla="*/ 189632 h 64"/>
                <a:gd name="T12" fmla="*/ 134278 w 77"/>
                <a:gd name="T13" fmla="*/ 189632 h 64"/>
                <a:gd name="T14" fmla="*/ 130834 w 77"/>
                <a:gd name="T15" fmla="*/ 189632 h 64"/>
                <a:gd name="T16" fmla="*/ 75746 w 77"/>
                <a:gd name="T17" fmla="*/ 217215 h 64"/>
                <a:gd name="T18" fmla="*/ 68860 w 77"/>
                <a:gd name="T19" fmla="*/ 220663 h 64"/>
                <a:gd name="T20" fmla="*/ 61974 w 77"/>
                <a:gd name="T21" fmla="*/ 217215 h 64"/>
                <a:gd name="T22" fmla="*/ 6886 w 77"/>
                <a:gd name="T23" fmla="*/ 189632 h 64"/>
                <a:gd name="T24" fmla="*/ 0 w 77"/>
                <a:gd name="T25" fmla="*/ 175841 h 64"/>
                <a:gd name="T26" fmla="*/ 0 w 77"/>
                <a:gd name="T27" fmla="*/ 127571 h 64"/>
                <a:gd name="T28" fmla="*/ 10329 w 77"/>
                <a:gd name="T29" fmla="*/ 110332 h 64"/>
                <a:gd name="T30" fmla="*/ 61974 w 77"/>
                <a:gd name="T31" fmla="*/ 89644 h 64"/>
                <a:gd name="T32" fmla="*/ 61974 w 77"/>
                <a:gd name="T33" fmla="*/ 37926 h 64"/>
                <a:gd name="T34" fmla="*/ 72303 w 77"/>
                <a:gd name="T35" fmla="*/ 24135 h 64"/>
                <a:gd name="T36" fmla="*/ 127391 w 77"/>
                <a:gd name="T37" fmla="*/ 0 h 64"/>
                <a:gd name="T38" fmla="*/ 134278 w 77"/>
                <a:gd name="T39" fmla="*/ 0 h 64"/>
                <a:gd name="T40" fmla="*/ 137721 w 77"/>
                <a:gd name="T41" fmla="*/ 0 h 64"/>
                <a:gd name="T42" fmla="*/ 192809 w 77"/>
                <a:gd name="T43" fmla="*/ 24135 h 64"/>
                <a:gd name="T44" fmla="*/ 203138 w 77"/>
                <a:gd name="T45" fmla="*/ 37926 h 64"/>
                <a:gd name="T46" fmla="*/ 203138 w 77"/>
                <a:gd name="T47" fmla="*/ 89644 h 64"/>
                <a:gd name="T48" fmla="*/ 258226 w 77"/>
                <a:gd name="T49" fmla="*/ 110332 h 64"/>
                <a:gd name="T50" fmla="*/ 265112 w 77"/>
                <a:gd name="T51" fmla="*/ 127571 h 64"/>
                <a:gd name="T52" fmla="*/ 265112 w 77"/>
                <a:gd name="T53" fmla="*/ 175841 h 64"/>
                <a:gd name="T54" fmla="*/ 120505 w 77"/>
                <a:gd name="T55" fmla="*/ 124123 h 64"/>
                <a:gd name="T56" fmla="*/ 68860 w 77"/>
                <a:gd name="T57" fmla="*/ 103436 h 64"/>
                <a:gd name="T58" fmla="*/ 20658 w 77"/>
                <a:gd name="T59" fmla="*/ 124123 h 64"/>
                <a:gd name="T60" fmla="*/ 68860 w 77"/>
                <a:gd name="T61" fmla="*/ 144810 h 64"/>
                <a:gd name="T62" fmla="*/ 120505 w 77"/>
                <a:gd name="T63" fmla="*/ 124123 h 64"/>
                <a:gd name="T64" fmla="*/ 123948 w 77"/>
                <a:gd name="T65" fmla="*/ 175841 h 64"/>
                <a:gd name="T66" fmla="*/ 123948 w 77"/>
                <a:gd name="T67" fmla="*/ 137914 h 64"/>
                <a:gd name="T68" fmla="*/ 79189 w 77"/>
                <a:gd name="T69" fmla="*/ 158602 h 64"/>
                <a:gd name="T70" fmla="*/ 79189 w 77"/>
                <a:gd name="T71" fmla="*/ 199976 h 64"/>
                <a:gd name="T72" fmla="*/ 123948 w 77"/>
                <a:gd name="T73" fmla="*/ 175841 h 64"/>
                <a:gd name="T74" fmla="*/ 185923 w 77"/>
                <a:gd name="T75" fmla="*/ 37926 h 64"/>
                <a:gd name="T76" fmla="*/ 134278 w 77"/>
                <a:gd name="T77" fmla="*/ 17239 h 64"/>
                <a:gd name="T78" fmla="*/ 79189 w 77"/>
                <a:gd name="T79" fmla="*/ 37926 h 64"/>
                <a:gd name="T80" fmla="*/ 134278 w 77"/>
                <a:gd name="T81" fmla="*/ 62061 h 64"/>
                <a:gd name="T82" fmla="*/ 185923 w 77"/>
                <a:gd name="T83" fmla="*/ 37926 h 64"/>
                <a:gd name="T84" fmla="*/ 189366 w 77"/>
                <a:gd name="T85" fmla="*/ 89644 h 64"/>
                <a:gd name="T86" fmla="*/ 189366 w 77"/>
                <a:gd name="T87" fmla="*/ 55166 h 64"/>
                <a:gd name="T88" fmla="*/ 141164 w 77"/>
                <a:gd name="T89" fmla="*/ 75853 h 64"/>
                <a:gd name="T90" fmla="*/ 141164 w 77"/>
                <a:gd name="T91" fmla="*/ 110332 h 64"/>
                <a:gd name="T92" fmla="*/ 189366 w 77"/>
                <a:gd name="T93" fmla="*/ 89644 h 64"/>
                <a:gd name="T94" fmla="*/ 244454 w 77"/>
                <a:gd name="T95" fmla="*/ 124123 h 64"/>
                <a:gd name="T96" fmla="*/ 196252 w 77"/>
                <a:gd name="T97" fmla="*/ 103436 h 64"/>
                <a:gd name="T98" fmla="*/ 144607 w 77"/>
                <a:gd name="T99" fmla="*/ 124123 h 64"/>
                <a:gd name="T100" fmla="*/ 196252 w 77"/>
                <a:gd name="T101" fmla="*/ 144810 h 64"/>
                <a:gd name="T102" fmla="*/ 244454 w 77"/>
                <a:gd name="T103" fmla="*/ 124123 h 64"/>
                <a:gd name="T104" fmla="*/ 251340 w 77"/>
                <a:gd name="T105" fmla="*/ 175841 h 64"/>
                <a:gd name="T106" fmla="*/ 251340 w 77"/>
                <a:gd name="T107" fmla="*/ 137914 h 64"/>
                <a:gd name="T108" fmla="*/ 203138 w 77"/>
                <a:gd name="T109" fmla="*/ 158602 h 64"/>
                <a:gd name="T110" fmla="*/ 203138 w 77"/>
                <a:gd name="T111" fmla="*/ 199976 h 64"/>
                <a:gd name="T112" fmla="*/ 251340 w 77"/>
                <a:gd name="T113" fmla="*/ 175841 h 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7" h="64">
                  <a:moveTo>
                    <a:pt x="77" y="51"/>
                  </a:moveTo>
                  <a:cubicBezTo>
                    <a:pt x="77" y="53"/>
                    <a:pt x="76" y="55"/>
                    <a:pt x="75" y="5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8" y="64"/>
                    <a:pt x="58" y="64"/>
                    <a:pt x="57" y="64"/>
                  </a:cubicBezTo>
                  <a:cubicBezTo>
                    <a:pt x="56" y="64"/>
                    <a:pt x="55" y="64"/>
                    <a:pt x="55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8" y="55"/>
                    <a:pt x="38" y="55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4"/>
                    <a:pt x="21" y="64"/>
                    <a:pt x="20" y="64"/>
                  </a:cubicBezTo>
                  <a:cubicBezTo>
                    <a:pt x="20" y="64"/>
                    <a:pt x="19" y="64"/>
                    <a:pt x="18" y="6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9" y="8"/>
                    <a:pt x="21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8"/>
                    <a:pt x="59" y="10"/>
                    <a:pt x="59" y="1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3"/>
                    <a:pt x="77" y="35"/>
                    <a:pt x="77" y="37"/>
                  </a:cubicBezTo>
                  <a:lnTo>
                    <a:pt x="77" y="51"/>
                  </a:lnTo>
                  <a:close/>
                  <a:moveTo>
                    <a:pt x="35" y="36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0" y="42"/>
                    <a:pt x="20" y="42"/>
                    <a:pt x="20" y="42"/>
                  </a:cubicBezTo>
                  <a:lnTo>
                    <a:pt x="35" y="36"/>
                  </a:lnTo>
                  <a:close/>
                  <a:moveTo>
                    <a:pt x="36" y="5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36" y="51"/>
                  </a:lnTo>
                  <a:close/>
                  <a:moveTo>
                    <a:pt x="54" y="1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54" y="11"/>
                  </a:lnTo>
                  <a:close/>
                  <a:moveTo>
                    <a:pt x="55" y="2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55" y="26"/>
                  </a:lnTo>
                  <a:close/>
                  <a:moveTo>
                    <a:pt x="71" y="36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7" y="42"/>
                    <a:pt x="57" y="42"/>
                    <a:pt x="57" y="42"/>
                  </a:cubicBezTo>
                  <a:lnTo>
                    <a:pt x="71" y="36"/>
                  </a:lnTo>
                  <a:close/>
                  <a:moveTo>
                    <a:pt x="73" y="51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8"/>
                    <a:pt x="59" y="58"/>
                    <a:pt x="59" y="58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81" name="Group 98"/>
          <p:cNvGrpSpPr/>
          <p:nvPr/>
        </p:nvGrpSpPr>
        <p:grpSpPr>
          <a:xfrm>
            <a:off x="463372" y="5115472"/>
            <a:ext cx="457200" cy="457990"/>
            <a:chOff x="821281" y="5736395"/>
            <a:chExt cx="457200" cy="457990"/>
          </a:xfrm>
        </p:grpSpPr>
        <p:sp>
          <p:nvSpPr>
            <p:cNvPr id="82" name="Hexagon 89"/>
            <p:cNvSpPr/>
            <p:nvPr/>
          </p:nvSpPr>
          <p:spPr>
            <a:xfrm>
              <a:off x="821281" y="5736395"/>
              <a:ext cx="457200" cy="457990"/>
            </a:xfrm>
            <a:prstGeom prst="ellipse">
              <a:avLst/>
            </a:prstGeom>
            <a:gradFill>
              <a:gsLst>
                <a:gs pos="0">
                  <a:srgbClr val="1EA3FF"/>
                </a:gs>
                <a:gs pos="93000">
                  <a:srgbClr val="006BFF"/>
                </a:gs>
              </a:gsLst>
              <a:lin ang="6600000" scaled="0"/>
            </a:gradFill>
            <a:ln>
              <a:noFill/>
            </a:ln>
            <a:effectLst>
              <a:outerShdw blurRad="406400" dist="1905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83" name="Freeform 64"/>
            <p:cNvSpPr>
              <a:spLocks noEditPoints="1"/>
            </p:cNvSpPr>
            <p:nvPr/>
          </p:nvSpPr>
          <p:spPr bwMode="auto">
            <a:xfrm>
              <a:off x="950367" y="5882561"/>
              <a:ext cx="199028" cy="165659"/>
            </a:xfrm>
            <a:custGeom>
              <a:avLst/>
              <a:gdLst>
                <a:gd name="T0" fmla="*/ 265112 w 77"/>
                <a:gd name="T1" fmla="*/ 175841 h 64"/>
                <a:gd name="T2" fmla="*/ 258226 w 77"/>
                <a:gd name="T3" fmla="*/ 189632 h 64"/>
                <a:gd name="T4" fmla="*/ 203138 w 77"/>
                <a:gd name="T5" fmla="*/ 217215 h 64"/>
                <a:gd name="T6" fmla="*/ 196252 w 77"/>
                <a:gd name="T7" fmla="*/ 220663 h 64"/>
                <a:gd name="T8" fmla="*/ 189366 w 77"/>
                <a:gd name="T9" fmla="*/ 217215 h 64"/>
                <a:gd name="T10" fmla="*/ 134278 w 77"/>
                <a:gd name="T11" fmla="*/ 189632 h 64"/>
                <a:gd name="T12" fmla="*/ 134278 w 77"/>
                <a:gd name="T13" fmla="*/ 189632 h 64"/>
                <a:gd name="T14" fmla="*/ 130834 w 77"/>
                <a:gd name="T15" fmla="*/ 189632 h 64"/>
                <a:gd name="T16" fmla="*/ 75746 w 77"/>
                <a:gd name="T17" fmla="*/ 217215 h 64"/>
                <a:gd name="T18" fmla="*/ 68860 w 77"/>
                <a:gd name="T19" fmla="*/ 220663 h 64"/>
                <a:gd name="T20" fmla="*/ 61974 w 77"/>
                <a:gd name="T21" fmla="*/ 217215 h 64"/>
                <a:gd name="T22" fmla="*/ 6886 w 77"/>
                <a:gd name="T23" fmla="*/ 189632 h 64"/>
                <a:gd name="T24" fmla="*/ 0 w 77"/>
                <a:gd name="T25" fmla="*/ 175841 h 64"/>
                <a:gd name="T26" fmla="*/ 0 w 77"/>
                <a:gd name="T27" fmla="*/ 127571 h 64"/>
                <a:gd name="T28" fmla="*/ 10329 w 77"/>
                <a:gd name="T29" fmla="*/ 110332 h 64"/>
                <a:gd name="T30" fmla="*/ 61974 w 77"/>
                <a:gd name="T31" fmla="*/ 89644 h 64"/>
                <a:gd name="T32" fmla="*/ 61974 w 77"/>
                <a:gd name="T33" fmla="*/ 37926 h 64"/>
                <a:gd name="T34" fmla="*/ 72303 w 77"/>
                <a:gd name="T35" fmla="*/ 24135 h 64"/>
                <a:gd name="T36" fmla="*/ 127391 w 77"/>
                <a:gd name="T37" fmla="*/ 0 h 64"/>
                <a:gd name="T38" fmla="*/ 134278 w 77"/>
                <a:gd name="T39" fmla="*/ 0 h 64"/>
                <a:gd name="T40" fmla="*/ 137721 w 77"/>
                <a:gd name="T41" fmla="*/ 0 h 64"/>
                <a:gd name="T42" fmla="*/ 192809 w 77"/>
                <a:gd name="T43" fmla="*/ 24135 h 64"/>
                <a:gd name="T44" fmla="*/ 203138 w 77"/>
                <a:gd name="T45" fmla="*/ 37926 h 64"/>
                <a:gd name="T46" fmla="*/ 203138 w 77"/>
                <a:gd name="T47" fmla="*/ 89644 h 64"/>
                <a:gd name="T48" fmla="*/ 258226 w 77"/>
                <a:gd name="T49" fmla="*/ 110332 h 64"/>
                <a:gd name="T50" fmla="*/ 265112 w 77"/>
                <a:gd name="T51" fmla="*/ 127571 h 64"/>
                <a:gd name="T52" fmla="*/ 265112 w 77"/>
                <a:gd name="T53" fmla="*/ 175841 h 64"/>
                <a:gd name="T54" fmla="*/ 120505 w 77"/>
                <a:gd name="T55" fmla="*/ 124123 h 64"/>
                <a:gd name="T56" fmla="*/ 68860 w 77"/>
                <a:gd name="T57" fmla="*/ 103436 h 64"/>
                <a:gd name="T58" fmla="*/ 20658 w 77"/>
                <a:gd name="T59" fmla="*/ 124123 h 64"/>
                <a:gd name="T60" fmla="*/ 68860 w 77"/>
                <a:gd name="T61" fmla="*/ 144810 h 64"/>
                <a:gd name="T62" fmla="*/ 120505 w 77"/>
                <a:gd name="T63" fmla="*/ 124123 h 64"/>
                <a:gd name="T64" fmla="*/ 123948 w 77"/>
                <a:gd name="T65" fmla="*/ 175841 h 64"/>
                <a:gd name="T66" fmla="*/ 123948 w 77"/>
                <a:gd name="T67" fmla="*/ 137914 h 64"/>
                <a:gd name="T68" fmla="*/ 79189 w 77"/>
                <a:gd name="T69" fmla="*/ 158602 h 64"/>
                <a:gd name="T70" fmla="*/ 79189 w 77"/>
                <a:gd name="T71" fmla="*/ 199976 h 64"/>
                <a:gd name="T72" fmla="*/ 123948 w 77"/>
                <a:gd name="T73" fmla="*/ 175841 h 64"/>
                <a:gd name="T74" fmla="*/ 185923 w 77"/>
                <a:gd name="T75" fmla="*/ 37926 h 64"/>
                <a:gd name="T76" fmla="*/ 134278 w 77"/>
                <a:gd name="T77" fmla="*/ 17239 h 64"/>
                <a:gd name="T78" fmla="*/ 79189 w 77"/>
                <a:gd name="T79" fmla="*/ 37926 h 64"/>
                <a:gd name="T80" fmla="*/ 134278 w 77"/>
                <a:gd name="T81" fmla="*/ 62061 h 64"/>
                <a:gd name="T82" fmla="*/ 185923 w 77"/>
                <a:gd name="T83" fmla="*/ 37926 h 64"/>
                <a:gd name="T84" fmla="*/ 189366 w 77"/>
                <a:gd name="T85" fmla="*/ 89644 h 64"/>
                <a:gd name="T86" fmla="*/ 189366 w 77"/>
                <a:gd name="T87" fmla="*/ 55166 h 64"/>
                <a:gd name="T88" fmla="*/ 141164 w 77"/>
                <a:gd name="T89" fmla="*/ 75853 h 64"/>
                <a:gd name="T90" fmla="*/ 141164 w 77"/>
                <a:gd name="T91" fmla="*/ 110332 h 64"/>
                <a:gd name="T92" fmla="*/ 189366 w 77"/>
                <a:gd name="T93" fmla="*/ 89644 h 64"/>
                <a:gd name="T94" fmla="*/ 244454 w 77"/>
                <a:gd name="T95" fmla="*/ 124123 h 64"/>
                <a:gd name="T96" fmla="*/ 196252 w 77"/>
                <a:gd name="T97" fmla="*/ 103436 h 64"/>
                <a:gd name="T98" fmla="*/ 144607 w 77"/>
                <a:gd name="T99" fmla="*/ 124123 h 64"/>
                <a:gd name="T100" fmla="*/ 196252 w 77"/>
                <a:gd name="T101" fmla="*/ 144810 h 64"/>
                <a:gd name="T102" fmla="*/ 244454 w 77"/>
                <a:gd name="T103" fmla="*/ 124123 h 64"/>
                <a:gd name="T104" fmla="*/ 251340 w 77"/>
                <a:gd name="T105" fmla="*/ 175841 h 64"/>
                <a:gd name="T106" fmla="*/ 251340 w 77"/>
                <a:gd name="T107" fmla="*/ 137914 h 64"/>
                <a:gd name="T108" fmla="*/ 203138 w 77"/>
                <a:gd name="T109" fmla="*/ 158602 h 64"/>
                <a:gd name="T110" fmla="*/ 203138 w 77"/>
                <a:gd name="T111" fmla="*/ 199976 h 64"/>
                <a:gd name="T112" fmla="*/ 251340 w 77"/>
                <a:gd name="T113" fmla="*/ 175841 h 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7" h="64">
                  <a:moveTo>
                    <a:pt x="77" y="51"/>
                  </a:moveTo>
                  <a:cubicBezTo>
                    <a:pt x="77" y="53"/>
                    <a:pt x="76" y="55"/>
                    <a:pt x="75" y="5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8" y="64"/>
                    <a:pt x="58" y="64"/>
                    <a:pt x="57" y="64"/>
                  </a:cubicBezTo>
                  <a:cubicBezTo>
                    <a:pt x="56" y="64"/>
                    <a:pt x="55" y="64"/>
                    <a:pt x="55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8" y="55"/>
                    <a:pt x="38" y="55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4"/>
                    <a:pt x="21" y="64"/>
                    <a:pt x="20" y="64"/>
                  </a:cubicBezTo>
                  <a:cubicBezTo>
                    <a:pt x="20" y="64"/>
                    <a:pt x="19" y="64"/>
                    <a:pt x="18" y="6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9" y="8"/>
                    <a:pt x="21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8"/>
                    <a:pt x="59" y="10"/>
                    <a:pt x="59" y="1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3"/>
                    <a:pt x="77" y="35"/>
                    <a:pt x="77" y="37"/>
                  </a:cubicBezTo>
                  <a:lnTo>
                    <a:pt x="77" y="51"/>
                  </a:lnTo>
                  <a:close/>
                  <a:moveTo>
                    <a:pt x="35" y="36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0" y="42"/>
                    <a:pt x="20" y="42"/>
                    <a:pt x="20" y="42"/>
                  </a:cubicBezTo>
                  <a:lnTo>
                    <a:pt x="35" y="36"/>
                  </a:lnTo>
                  <a:close/>
                  <a:moveTo>
                    <a:pt x="36" y="5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36" y="51"/>
                  </a:lnTo>
                  <a:close/>
                  <a:moveTo>
                    <a:pt x="54" y="1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54" y="11"/>
                  </a:lnTo>
                  <a:close/>
                  <a:moveTo>
                    <a:pt x="55" y="2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55" y="26"/>
                  </a:lnTo>
                  <a:close/>
                  <a:moveTo>
                    <a:pt x="71" y="36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7" y="42"/>
                    <a:pt x="57" y="42"/>
                    <a:pt x="57" y="42"/>
                  </a:cubicBezTo>
                  <a:lnTo>
                    <a:pt x="71" y="36"/>
                  </a:lnTo>
                  <a:close/>
                  <a:moveTo>
                    <a:pt x="73" y="51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8"/>
                    <a:pt x="59" y="58"/>
                    <a:pt x="59" y="58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1441937"/>
            <a:ext cx="12192000" cy="54160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10031" y="315845"/>
            <a:ext cx="1081770" cy="4995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53180" y="2003520"/>
            <a:ext cx="7817628" cy="29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猿圈网站均使用</a:t>
            </a:r>
            <a:r>
              <a:rPr lang="en-GB" altLang="zh-CN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证书进行对流量加密，防止数据被窃取。</a:t>
            </a:r>
          </a:p>
          <a:p>
            <a:pPr indent="457200">
              <a:lnSpc>
                <a:spcPct val="20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猿圈获取的用户所有信息以及监控照片、视频均以特有的数字图像加密算法存入数据库进行保存；企业查询时以相应逆算法解密提供，防止学生隐私泄露。</a:t>
            </a:r>
            <a:endParaRPr lang="en-US" altLang="zh-CN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20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同时猿圈有实时识别、分析、预警安全威胁的统一安全管理系统，可以实现防病毒、防篡改、合规检查等安全能力，保护客户所有数据。</a:t>
            </a:r>
          </a:p>
        </p:txBody>
      </p:sp>
      <p:sp>
        <p:nvSpPr>
          <p:cNvPr id="5" name="PA-矩形 21"/>
          <p:cNvSpPr/>
          <p:nvPr>
            <p:custDataLst>
              <p:tags r:id="rId1"/>
            </p:custDataLst>
          </p:nvPr>
        </p:nvSpPr>
        <p:spPr>
          <a:xfrm>
            <a:off x="3382477" y="532436"/>
            <a:ext cx="6207293" cy="653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思源黑体 CN Light" panose="020B0300000000000000" pitchFamily="34" charset="-122"/>
                <a:sym typeface="字魂59号-创粗黑" panose="00000500000000000000" pitchFamily="2" charset="-122"/>
              </a:rPr>
              <a:t>加密算法，保护信息隐私安全</a:t>
            </a:r>
          </a:p>
        </p:txBody>
      </p:sp>
      <p:sp>
        <p:nvSpPr>
          <p:cNvPr id="6" name="Hexagon 88"/>
          <p:cNvSpPr/>
          <p:nvPr/>
        </p:nvSpPr>
        <p:spPr>
          <a:xfrm>
            <a:off x="590763" y="5461368"/>
            <a:ext cx="3155320" cy="736548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685800" dist="241300" dir="5400000" sx="91000" sy="91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" name="TextBox 91"/>
          <p:cNvSpPr txBox="1"/>
          <p:nvPr/>
        </p:nvSpPr>
        <p:spPr>
          <a:xfrm>
            <a:off x="1176568" y="5695171"/>
            <a:ext cx="23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spc="300" dirty="0">
                <a:solidFill>
                  <a:srgbClr val="0472F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保护隐私数据</a:t>
            </a:r>
            <a:endParaRPr lang="en-US" sz="1800" spc="300" dirty="0">
              <a:solidFill>
                <a:srgbClr val="0472F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8" name="Hexagon 89"/>
          <p:cNvSpPr/>
          <p:nvPr/>
        </p:nvSpPr>
        <p:spPr>
          <a:xfrm>
            <a:off x="483396" y="5600648"/>
            <a:ext cx="457200" cy="457990"/>
          </a:xfrm>
          <a:prstGeom prst="ellipse">
            <a:avLst/>
          </a:prstGeom>
          <a:gradFill>
            <a:gsLst>
              <a:gs pos="0">
                <a:srgbClr val="1EA3FF"/>
              </a:gs>
              <a:gs pos="93000">
                <a:srgbClr val="006BFF"/>
              </a:gs>
            </a:gsLst>
            <a:lin ang="6600000" scaled="0"/>
          </a:gradFill>
          <a:ln>
            <a:noFill/>
          </a:ln>
          <a:effectLst>
            <a:outerShdw blurRad="406400" dist="1905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" name="Hexagon 69"/>
          <p:cNvSpPr/>
          <p:nvPr/>
        </p:nvSpPr>
        <p:spPr>
          <a:xfrm>
            <a:off x="580774" y="4607919"/>
            <a:ext cx="3155320" cy="736548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685800" dist="241300" dir="5400000" sx="91000" sy="91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0" name="TextBox 77"/>
          <p:cNvSpPr txBox="1"/>
          <p:nvPr/>
        </p:nvSpPr>
        <p:spPr>
          <a:xfrm>
            <a:off x="1191028" y="4811165"/>
            <a:ext cx="231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spc="300" dirty="0">
                <a:solidFill>
                  <a:srgbClr val="0472F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采用加密算法</a:t>
            </a:r>
            <a:endParaRPr lang="en-US" sz="1800" spc="300" dirty="0">
              <a:solidFill>
                <a:srgbClr val="0472FF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631096" y="4893365"/>
            <a:ext cx="141822" cy="165659"/>
          </a:xfrm>
          <a:custGeom>
            <a:avLst/>
            <a:gdLst>
              <a:gd name="T0" fmla="*/ 188912 w 55"/>
              <a:gd name="T1" fmla="*/ 31031 h 64"/>
              <a:gd name="T2" fmla="*/ 188912 w 55"/>
              <a:gd name="T3" fmla="*/ 48270 h 64"/>
              <a:gd name="T4" fmla="*/ 92739 w 55"/>
              <a:gd name="T5" fmla="*/ 79301 h 64"/>
              <a:gd name="T6" fmla="*/ 0 w 55"/>
              <a:gd name="T7" fmla="*/ 48270 h 64"/>
              <a:gd name="T8" fmla="*/ 0 w 55"/>
              <a:gd name="T9" fmla="*/ 31031 h 64"/>
              <a:gd name="T10" fmla="*/ 92739 w 55"/>
              <a:gd name="T11" fmla="*/ 0 h 64"/>
              <a:gd name="T12" fmla="*/ 188912 w 55"/>
              <a:gd name="T13" fmla="*/ 31031 h 64"/>
              <a:gd name="T14" fmla="*/ 188912 w 55"/>
              <a:gd name="T15" fmla="*/ 72405 h 64"/>
              <a:gd name="T16" fmla="*/ 188912 w 55"/>
              <a:gd name="T17" fmla="*/ 93092 h 64"/>
              <a:gd name="T18" fmla="*/ 92739 w 55"/>
              <a:gd name="T19" fmla="*/ 127571 h 64"/>
              <a:gd name="T20" fmla="*/ 0 w 55"/>
              <a:gd name="T21" fmla="*/ 93092 h 64"/>
              <a:gd name="T22" fmla="*/ 0 w 55"/>
              <a:gd name="T23" fmla="*/ 72405 h 64"/>
              <a:gd name="T24" fmla="*/ 92739 w 55"/>
              <a:gd name="T25" fmla="*/ 93092 h 64"/>
              <a:gd name="T26" fmla="*/ 188912 w 55"/>
              <a:gd name="T27" fmla="*/ 72405 h 64"/>
              <a:gd name="T28" fmla="*/ 188912 w 55"/>
              <a:gd name="T29" fmla="*/ 120675 h 64"/>
              <a:gd name="T30" fmla="*/ 188912 w 55"/>
              <a:gd name="T31" fmla="*/ 141362 h 64"/>
              <a:gd name="T32" fmla="*/ 92739 w 55"/>
              <a:gd name="T33" fmla="*/ 172393 h 64"/>
              <a:gd name="T34" fmla="*/ 0 w 55"/>
              <a:gd name="T35" fmla="*/ 141362 h 64"/>
              <a:gd name="T36" fmla="*/ 0 w 55"/>
              <a:gd name="T37" fmla="*/ 120675 h 64"/>
              <a:gd name="T38" fmla="*/ 92739 w 55"/>
              <a:gd name="T39" fmla="*/ 141362 h 64"/>
              <a:gd name="T40" fmla="*/ 188912 w 55"/>
              <a:gd name="T41" fmla="*/ 120675 h 64"/>
              <a:gd name="T42" fmla="*/ 188912 w 55"/>
              <a:gd name="T43" fmla="*/ 168945 h 64"/>
              <a:gd name="T44" fmla="*/ 188912 w 55"/>
              <a:gd name="T45" fmla="*/ 189632 h 64"/>
              <a:gd name="T46" fmla="*/ 92739 w 55"/>
              <a:gd name="T47" fmla="*/ 220663 h 64"/>
              <a:gd name="T48" fmla="*/ 0 w 55"/>
              <a:gd name="T49" fmla="*/ 189632 h 64"/>
              <a:gd name="T50" fmla="*/ 0 w 55"/>
              <a:gd name="T51" fmla="*/ 168945 h 64"/>
              <a:gd name="T52" fmla="*/ 92739 w 55"/>
              <a:gd name="T53" fmla="*/ 189632 h 64"/>
              <a:gd name="T54" fmla="*/ 188912 w 55"/>
              <a:gd name="T55" fmla="*/ 168945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Hexagon 89"/>
          <p:cNvSpPr/>
          <p:nvPr/>
        </p:nvSpPr>
        <p:spPr>
          <a:xfrm>
            <a:off x="440308" y="4747198"/>
            <a:ext cx="457200" cy="457990"/>
          </a:xfrm>
          <a:prstGeom prst="ellipse">
            <a:avLst/>
          </a:prstGeom>
          <a:gradFill>
            <a:gsLst>
              <a:gs pos="0">
                <a:srgbClr val="1EA3FF"/>
              </a:gs>
              <a:gs pos="93000">
                <a:srgbClr val="006BFF"/>
              </a:gs>
            </a:gsLst>
            <a:lin ang="6600000" scaled="0"/>
          </a:gradFill>
          <a:ln>
            <a:noFill/>
          </a:ln>
          <a:effectLst>
            <a:outerShdw blurRad="406400" dist="1905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91972" y="1517161"/>
            <a:ext cx="2777490" cy="27774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29821" y="4817216"/>
            <a:ext cx="305246" cy="3052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64816" y="5685546"/>
            <a:ext cx="305246" cy="305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3872"/>
            <a:ext cx="12192000" cy="6845827"/>
          </a:xfrm>
          <a:prstGeom prst="rect">
            <a:avLst/>
          </a:prstGeom>
        </p:spPr>
      </p:pic>
      <p:sp>
        <p:nvSpPr>
          <p:cNvPr id="30" name="任意多边形: 形状 39"/>
          <p:cNvSpPr/>
          <p:nvPr/>
        </p:nvSpPr>
        <p:spPr>
          <a:xfrm>
            <a:off x="-911089" y="2414192"/>
            <a:ext cx="4593636" cy="4623095"/>
          </a:xfrm>
          <a:custGeom>
            <a:avLst/>
            <a:gdLst>
              <a:gd name="connsiteX0" fmla="*/ 0 w 4599684"/>
              <a:gd name="connsiteY0" fmla="*/ 0 h 4629182"/>
              <a:gd name="connsiteX1" fmla="*/ 236698 w 4599684"/>
              <a:gd name="connsiteY1" fmla="*/ 5985 h 4629182"/>
              <a:gd name="connsiteX2" fmla="*/ 4599684 w 4599684"/>
              <a:gd name="connsiteY2" fmla="*/ 4599685 h 4629182"/>
              <a:gd name="connsiteX3" fmla="*/ 4598938 w 4599684"/>
              <a:gd name="connsiteY3" fmla="*/ 4629182 h 4629182"/>
              <a:gd name="connsiteX4" fmla="*/ 2330650 w 4599684"/>
              <a:gd name="connsiteY4" fmla="*/ 4629182 h 4629182"/>
              <a:gd name="connsiteX5" fmla="*/ 2332139 w 4599684"/>
              <a:gd name="connsiteY5" fmla="*/ 4599685 h 4629182"/>
              <a:gd name="connsiteX6" fmla="*/ 238447 w 4599684"/>
              <a:gd name="connsiteY6" fmla="*/ 2279586 h 4629182"/>
              <a:gd name="connsiteX7" fmla="*/ 0 w 4599684"/>
              <a:gd name="connsiteY7" fmla="*/ 2267545 h 462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9684" h="4629182">
                <a:moveTo>
                  <a:pt x="0" y="0"/>
                </a:moveTo>
                <a:lnTo>
                  <a:pt x="236698" y="5985"/>
                </a:lnTo>
                <a:cubicBezTo>
                  <a:pt x="2667033" y="129179"/>
                  <a:pt x="4599684" y="2138735"/>
                  <a:pt x="4599684" y="4599685"/>
                </a:cubicBezTo>
                <a:lnTo>
                  <a:pt x="4598938" y="4629182"/>
                </a:lnTo>
                <a:lnTo>
                  <a:pt x="2330650" y="4629182"/>
                </a:lnTo>
                <a:lnTo>
                  <a:pt x="2332139" y="4599685"/>
                </a:lnTo>
                <a:cubicBezTo>
                  <a:pt x="2332139" y="3392181"/>
                  <a:pt x="1414442" y="2399015"/>
                  <a:pt x="238447" y="2279586"/>
                </a:cubicBezTo>
                <a:lnTo>
                  <a:pt x="0" y="2267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8279" y="1742353"/>
            <a:ext cx="72174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-15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sym typeface="字魂58号-创中黑" panose="00000500000000000000" pitchFamily="2" charset="-122"/>
              </a:rPr>
              <a:t>猿圈在线面试系统</a:t>
            </a:r>
            <a:endParaRPr lang="en-US" altLang="zh-CN" sz="6600" spc="-150" dirty="0">
              <a:solidFill>
                <a:schemeClr val="bg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5400000">
            <a:off x="529150" y="3310858"/>
            <a:ext cx="581785" cy="249435"/>
            <a:chOff x="5722295" y="5459104"/>
            <a:chExt cx="741073" cy="184951"/>
          </a:xfrm>
        </p:grpSpPr>
        <p:cxnSp>
          <p:nvCxnSpPr>
            <p:cNvPr id="17" name="直接连接符 13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4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 rot="16200000" flipH="1">
            <a:off x="10913482" y="5715643"/>
            <a:ext cx="581785" cy="249435"/>
            <a:chOff x="5722295" y="5459104"/>
            <a:chExt cx="741073" cy="184951"/>
          </a:xfrm>
        </p:grpSpPr>
        <p:cxnSp>
          <p:nvCxnSpPr>
            <p:cNvPr id="20" name="直接连接符 22"/>
            <p:cNvCxnSpPr/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3"/>
            <p:cNvCxnSpPr/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/>
        </p:nvSpPr>
        <p:spPr>
          <a:xfrm>
            <a:off x="5955750" y="6299240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797667" y="3332318"/>
            <a:ext cx="1072752" cy="494919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 rotWithShape="1">
          <a:blip r:embed="rId5" cstate="email"/>
          <a:srcRect r="-2"/>
          <a:stretch>
            <a:fillRect/>
          </a:stretch>
        </p:blipFill>
        <p:spPr>
          <a:xfrm>
            <a:off x="8194558" y="3723427"/>
            <a:ext cx="2022192" cy="2016004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26" name="文本框 25"/>
          <p:cNvSpPr txBox="1"/>
          <p:nvPr/>
        </p:nvSpPr>
        <p:spPr>
          <a:xfrm>
            <a:off x="4771528" y="3102494"/>
            <a:ext cx="4012546" cy="82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Lantinghei SC Demibold" panose="020000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Online-interview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955750" y="6299240"/>
            <a:ext cx="280500" cy="90000"/>
            <a:chOff x="5765250" y="6299240"/>
            <a:chExt cx="280500" cy="90000"/>
          </a:xfrm>
        </p:grpSpPr>
        <p:sp>
          <p:nvSpPr>
            <p:cNvPr id="27" name="椭圆 26"/>
            <p:cNvSpPr/>
            <p:nvPr/>
          </p:nvSpPr>
          <p:spPr>
            <a:xfrm>
              <a:off x="5765250" y="6299240"/>
              <a:ext cx="90000" cy="90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955750" y="6299240"/>
              <a:ext cx="90000" cy="9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01"/>
          <p:cNvCxnSpPr/>
          <p:nvPr/>
        </p:nvCxnSpPr>
        <p:spPr>
          <a:xfrm>
            <a:off x="2395015" y="3829773"/>
            <a:ext cx="9795397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Shape 105"/>
          <p:cNvSpPr txBox="1"/>
          <p:nvPr/>
        </p:nvSpPr>
        <p:spPr>
          <a:xfrm>
            <a:off x="4031134" y="4745913"/>
            <a:ext cx="2160000" cy="1097737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25000"/>
            </a:pPr>
            <a:r>
              <a:rPr lang="zh-CN" altLang="en-US" sz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候选人会收到短信与邮件通知，在短信中打开即可反馈候选人是否要参加当前面试</a:t>
            </a:r>
            <a:endParaRPr lang="en-US" sz="12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Shape 106"/>
          <p:cNvSpPr txBox="1"/>
          <p:nvPr/>
        </p:nvSpPr>
        <p:spPr>
          <a:xfrm>
            <a:off x="6653168" y="4745913"/>
            <a:ext cx="2160000" cy="1097737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25000"/>
            </a:pPr>
            <a:r>
              <a:rPr lang="zh-CN" altLang="en-US" sz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候选人打开通知中的面试链接，确认自己应聘的公司与个人信息，根据提示检测设备</a:t>
            </a:r>
            <a:endParaRPr lang="en-US" sz="12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Shape 107"/>
          <p:cNvSpPr txBox="1"/>
          <p:nvPr/>
        </p:nvSpPr>
        <p:spPr>
          <a:xfrm>
            <a:off x="9275203" y="4745913"/>
            <a:ext cx="2160000" cy="1097737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25000"/>
            </a:pPr>
            <a:r>
              <a:rPr lang="zh-CN" altLang="en-US" sz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设备检测合格后，等待面试官上线即可，面试官上线后，候选人可与面试官进行</a:t>
            </a:r>
            <a:r>
              <a:rPr lang="zh-CN" altLang="en-US" sz="1200" b="1" spc="100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视频、音频、文字、代码</a:t>
            </a:r>
            <a:r>
              <a:rPr lang="zh-CN" altLang="en-US" sz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等交流</a:t>
            </a:r>
            <a:endParaRPr lang="en-US" sz="12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87958" y="2542024"/>
            <a:ext cx="2512705" cy="4315975"/>
            <a:chOff x="887958" y="2670612"/>
            <a:chExt cx="2512705" cy="4187388"/>
          </a:xfrm>
        </p:grpSpPr>
        <p:sp>
          <p:nvSpPr>
            <p:cNvPr id="6" name="Shape 111"/>
            <p:cNvSpPr/>
            <p:nvPr/>
          </p:nvSpPr>
          <p:spPr>
            <a:xfrm>
              <a:off x="887958" y="2670612"/>
              <a:ext cx="2512705" cy="41873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dirty="0">
                <a:solidFill>
                  <a:schemeClr val="lt1"/>
                </a:solidFill>
                <a:latin typeface="FangSong Regular"/>
                <a:cs typeface="+mn-ea"/>
                <a:sym typeface="+mn-lt"/>
              </a:endParaRPr>
            </a:p>
          </p:txBody>
        </p:sp>
        <p:sp>
          <p:nvSpPr>
            <p:cNvPr id="7" name="Shape 112"/>
            <p:cNvSpPr txBox="1"/>
            <p:nvPr/>
          </p:nvSpPr>
          <p:spPr>
            <a:xfrm>
              <a:off x="1317893" y="4262002"/>
              <a:ext cx="1661281" cy="844316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Clr>
                  <a:schemeClr val="dk2"/>
                </a:buClr>
                <a:buSzPct val="25000"/>
              </a:pPr>
              <a:r>
                <a:rPr lang="zh-CN" altLang="en-US" sz="2400" dirty="0">
                  <a:solidFill>
                    <a:schemeClr val="bg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  <a:cs typeface="+mn-ea"/>
                  <a:sym typeface="+mn-lt"/>
                </a:rPr>
                <a:t>面试流程</a:t>
              </a:r>
              <a:endParaRPr lang="en-US" sz="240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" name="Shape 113"/>
            <p:cNvSpPr txBox="1"/>
            <p:nvPr/>
          </p:nvSpPr>
          <p:spPr>
            <a:xfrm>
              <a:off x="1167981" y="4882600"/>
              <a:ext cx="2177574" cy="44743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dk1"/>
                </a:buClr>
                <a:buSzPct val="25000"/>
              </a:pPr>
              <a:r>
                <a:rPr lang="zh-CN" altLang="en-US" sz="1400" dirty="0">
                  <a:solidFill>
                    <a:schemeClr val="bg1"/>
                  </a:solidFill>
                  <a:latin typeface="FangSong Regular"/>
                  <a:cs typeface="+mn-ea"/>
                  <a:sym typeface="+mn-lt"/>
                </a:rPr>
                <a:t>候选人无需下载任何软件</a:t>
              </a:r>
              <a:endParaRPr lang="en-US" sz="1400" dirty="0">
                <a:solidFill>
                  <a:schemeClr val="bg1"/>
                </a:solidFill>
                <a:latin typeface="FangSong Regular"/>
                <a:cs typeface="+mn-ea"/>
                <a:sym typeface="+mn-lt"/>
              </a:endParaRPr>
            </a:p>
          </p:txBody>
        </p:sp>
        <p:sp>
          <p:nvSpPr>
            <p:cNvPr id="9" name="Shape 114"/>
            <p:cNvSpPr/>
            <p:nvPr/>
          </p:nvSpPr>
          <p:spPr>
            <a:xfrm>
              <a:off x="1755415" y="3090478"/>
              <a:ext cx="699516" cy="6995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27" y="98183"/>
                  </a:moveTo>
                  <a:cubicBezTo>
                    <a:pt x="64233" y="98183"/>
                    <a:pt x="65455" y="96961"/>
                    <a:pt x="65455" y="95455"/>
                  </a:cubicBezTo>
                  <a:cubicBezTo>
                    <a:pt x="65455" y="93950"/>
                    <a:pt x="64233" y="92727"/>
                    <a:pt x="62727" y="92727"/>
                  </a:cubicBezTo>
                  <a:cubicBezTo>
                    <a:pt x="61222" y="92727"/>
                    <a:pt x="60000" y="93950"/>
                    <a:pt x="60000" y="95455"/>
                  </a:cubicBezTo>
                  <a:cubicBezTo>
                    <a:pt x="60000" y="96961"/>
                    <a:pt x="61222" y="98183"/>
                    <a:pt x="62727" y="98183"/>
                  </a:cubicBezTo>
                  <a:moveTo>
                    <a:pt x="98183" y="103638"/>
                  </a:moveTo>
                  <a:lnTo>
                    <a:pt x="76361" y="103638"/>
                  </a:lnTo>
                  <a:lnTo>
                    <a:pt x="76361" y="68183"/>
                  </a:lnTo>
                  <a:cubicBezTo>
                    <a:pt x="76361" y="66677"/>
                    <a:pt x="75138" y="65455"/>
                    <a:pt x="73638" y="65455"/>
                  </a:cubicBezTo>
                  <a:lnTo>
                    <a:pt x="46361" y="65455"/>
                  </a:lnTo>
                  <a:cubicBezTo>
                    <a:pt x="44861" y="65455"/>
                    <a:pt x="43638" y="66677"/>
                    <a:pt x="43638" y="68183"/>
                  </a:cubicBezTo>
                  <a:lnTo>
                    <a:pt x="43638" y="103638"/>
                  </a:lnTo>
                  <a:lnTo>
                    <a:pt x="21816" y="103638"/>
                  </a:lnTo>
                  <a:lnTo>
                    <a:pt x="21816" y="44766"/>
                  </a:lnTo>
                  <a:lnTo>
                    <a:pt x="60000" y="6583"/>
                  </a:lnTo>
                  <a:lnTo>
                    <a:pt x="98183" y="44766"/>
                  </a:lnTo>
                  <a:cubicBezTo>
                    <a:pt x="98183" y="44766"/>
                    <a:pt x="98183" y="103638"/>
                    <a:pt x="98183" y="103638"/>
                  </a:cubicBezTo>
                  <a:close/>
                  <a:moveTo>
                    <a:pt x="98183" y="114544"/>
                  </a:moveTo>
                  <a:lnTo>
                    <a:pt x="76361" y="114544"/>
                  </a:lnTo>
                  <a:lnTo>
                    <a:pt x="76361" y="109088"/>
                  </a:lnTo>
                  <a:lnTo>
                    <a:pt x="98183" y="109088"/>
                  </a:lnTo>
                  <a:cubicBezTo>
                    <a:pt x="98183" y="109088"/>
                    <a:pt x="98183" y="114544"/>
                    <a:pt x="98183" y="114544"/>
                  </a:cubicBezTo>
                  <a:close/>
                  <a:moveTo>
                    <a:pt x="70911" y="114544"/>
                  </a:moveTo>
                  <a:lnTo>
                    <a:pt x="49088" y="114544"/>
                  </a:lnTo>
                  <a:lnTo>
                    <a:pt x="49088" y="70911"/>
                  </a:lnTo>
                  <a:lnTo>
                    <a:pt x="70911" y="70911"/>
                  </a:lnTo>
                  <a:cubicBezTo>
                    <a:pt x="70911" y="70911"/>
                    <a:pt x="70911" y="114544"/>
                    <a:pt x="70911" y="114544"/>
                  </a:cubicBezTo>
                  <a:close/>
                  <a:moveTo>
                    <a:pt x="43638" y="114544"/>
                  </a:moveTo>
                  <a:lnTo>
                    <a:pt x="21816" y="114544"/>
                  </a:lnTo>
                  <a:lnTo>
                    <a:pt x="21816" y="109088"/>
                  </a:lnTo>
                  <a:lnTo>
                    <a:pt x="43638" y="109088"/>
                  </a:lnTo>
                  <a:cubicBezTo>
                    <a:pt x="43638" y="109088"/>
                    <a:pt x="43638" y="114544"/>
                    <a:pt x="43638" y="114544"/>
                  </a:cubicBezTo>
                  <a:close/>
                  <a:moveTo>
                    <a:pt x="81816" y="10911"/>
                  </a:moveTo>
                  <a:lnTo>
                    <a:pt x="92727" y="10911"/>
                  </a:lnTo>
                  <a:lnTo>
                    <a:pt x="92727" y="31600"/>
                  </a:lnTo>
                  <a:lnTo>
                    <a:pt x="81816" y="20688"/>
                  </a:lnTo>
                  <a:cubicBezTo>
                    <a:pt x="81816" y="20688"/>
                    <a:pt x="81816" y="10911"/>
                    <a:pt x="81816" y="10911"/>
                  </a:cubicBezTo>
                  <a:close/>
                  <a:moveTo>
                    <a:pt x="119200" y="58072"/>
                  </a:moveTo>
                  <a:lnTo>
                    <a:pt x="98183" y="37055"/>
                  </a:lnTo>
                  <a:lnTo>
                    <a:pt x="98183" y="8183"/>
                  </a:lnTo>
                  <a:cubicBezTo>
                    <a:pt x="98183" y="6677"/>
                    <a:pt x="96961" y="5455"/>
                    <a:pt x="95455" y="5455"/>
                  </a:cubicBezTo>
                  <a:lnTo>
                    <a:pt x="79088" y="5455"/>
                  </a:lnTo>
                  <a:cubicBezTo>
                    <a:pt x="77588" y="5455"/>
                    <a:pt x="76361" y="6677"/>
                    <a:pt x="76361" y="8183"/>
                  </a:cubicBezTo>
                  <a:lnTo>
                    <a:pt x="76361" y="15233"/>
                  </a:lnTo>
                  <a:lnTo>
                    <a:pt x="61927" y="800"/>
                  </a:lnTo>
                  <a:cubicBezTo>
                    <a:pt x="61433" y="305"/>
                    <a:pt x="60750" y="0"/>
                    <a:pt x="60000" y="0"/>
                  </a:cubicBezTo>
                  <a:cubicBezTo>
                    <a:pt x="59250" y="0"/>
                    <a:pt x="58566" y="305"/>
                    <a:pt x="58072" y="800"/>
                  </a:cubicBezTo>
                  <a:lnTo>
                    <a:pt x="800" y="58072"/>
                  </a:lnTo>
                  <a:cubicBezTo>
                    <a:pt x="305" y="58566"/>
                    <a:pt x="0" y="59250"/>
                    <a:pt x="0" y="60000"/>
                  </a:cubicBezTo>
                  <a:cubicBezTo>
                    <a:pt x="0" y="61511"/>
                    <a:pt x="1222" y="62727"/>
                    <a:pt x="2727" y="62727"/>
                  </a:cubicBezTo>
                  <a:cubicBezTo>
                    <a:pt x="3477" y="62727"/>
                    <a:pt x="4161" y="62422"/>
                    <a:pt x="4655" y="61927"/>
                  </a:cubicBezTo>
                  <a:lnTo>
                    <a:pt x="16361" y="50222"/>
                  </a:lnTo>
                  <a:lnTo>
                    <a:pt x="16361" y="117272"/>
                  </a:lnTo>
                  <a:cubicBezTo>
                    <a:pt x="16361" y="118783"/>
                    <a:pt x="17588" y="120000"/>
                    <a:pt x="19088" y="120000"/>
                  </a:cubicBezTo>
                  <a:lnTo>
                    <a:pt x="100911" y="120000"/>
                  </a:lnTo>
                  <a:cubicBezTo>
                    <a:pt x="102411" y="120000"/>
                    <a:pt x="103638" y="118783"/>
                    <a:pt x="103638" y="117272"/>
                  </a:cubicBezTo>
                  <a:lnTo>
                    <a:pt x="103638" y="50222"/>
                  </a:lnTo>
                  <a:lnTo>
                    <a:pt x="115344" y="61927"/>
                  </a:lnTo>
                  <a:cubicBezTo>
                    <a:pt x="115838" y="62422"/>
                    <a:pt x="116522" y="62727"/>
                    <a:pt x="117272" y="62727"/>
                  </a:cubicBezTo>
                  <a:cubicBezTo>
                    <a:pt x="118777" y="62727"/>
                    <a:pt x="120000" y="61511"/>
                    <a:pt x="120000" y="60000"/>
                  </a:cubicBezTo>
                  <a:cubicBezTo>
                    <a:pt x="120000" y="59250"/>
                    <a:pt x="119694" y="58566"/>
                    <a:pt x="119200" y="5807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500" dirty="0">
                <a:solidFill>
                  <a:schemeClr val="bg1"/>
                </a:solidFill>
                <a:latin typeface="FangSong Regular"/>
                <a:cs typeface="+mn-ea"/>
                <a:sym typeface="+mn-lt"/>
              </a:endParaRPr>
            </a:p>
          </p:txBody>
        </p:sp>
      </p:grpSp>
      <p:sp>
        <p:nvSpPr>
          <p:cNvPr id="10" name="Shape 115"/>
          <p:cNvSpPr>
            <a:spLocks noChangeAspect="1"/>
          </p:cNvSpPr>
          <p:nvPr/>
        </p:nvSpPr>
        <p:spPr>
          <a:xfrm>
            <a:off x="4844746" y="2884431"/>
            <a:ext cx="540000" cy="5413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500" dirty="0">
              <a:solidFill>
                <a:srgbClr val="DA271B"/>
              </a:solidFill>
              <a:latin typeface="FangSong Regular"/>
              <a:cs typeface="+mn-ea"/>
              <a:sym typeface="+mn-lt"/>
            </a:endParaRPr>
          </a:p>
        </p:txBody>
      </p:sp>
      <p:sp>
        <p:nvSpPr>
          <p:cNvPr id="11" name="Shape 116"/>
          <p:cNvSpPr>
            <a:spLocks noChangeAspect="1"/>
          </p:cNvSpPr>
          <p:nvPr/>
        </p:nvSpPr>
        <p:spPr>
          <a:xfrm>
            <a:off x="7463168" y="2891468"/>
            <a:ext cx="540000" cy="54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500" dirty="0">
              <a:solidFill>
                <a:srgbClr val="DA271B"/>
              </a:solidFill>
              <a:latin typeface="FangSong Regular"/>
              <a:cs typeface="+mn-ea"/>
              <a:sym typeface="+mn-lt"/>
            </a:endParaRPr>
          </a:p>
        </p:txBody>
      </p:sp>
      <p:sp>
        <p:nvSpPr>
          <p:cNvPr id="12" name="Shape 117"/>
          <p:cNvSpPr>
            <a:spLocks noChangeAspect="1"/>
          </p:cNvSpPr>
          <p:nvPr/>
        </p:nvSpPr>
        <p:spPr>
          <a:xfrm>
            <a:off x="10049203" y="2849085"/>
            <a:ext cx="612000" cy="61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500" dirty="0">
              <a:solidFill>
                <a:srgbClr val="DA271B"/>
              </a:solidFill>
              <a:latin typeface="FangSong Regular"/>
              <a:cs typeface="+mn-ea"/>
              <a:sym typeface="+mn-lt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497889" y="4133415"/>
            <a:ext cx="1226490" cy="32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收到通知 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7119923" y="4133415"/>
            <a:ext cx="1226490" cy="32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打开链接</a:t>
            </a:r>
          </a:p>
        </p:txBody>
      </p:sp>
      <p:sp>
        <p:nvSpPr>
          <p:cNvPr id="17" name="矩形: 圆角 13"/>
          <p:cNvSpPr/>
          <p:nvPr/>
        </p:nvSpPr>
        <p:spPr>
          <a:xfrm>
            <a:off x="9741958" y="4130756"/>
            <a:ext cx="1226490" cy="32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视频面试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45555" y="695701"/>
            <a:ext cx="5994710" cy="1227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199F5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+mn-ea"/>
                <a:sym typeface="字魂58号-创中黑" panose="00000500000000000000" pitchFamily="2" charset="-122"/>
              </a:rPr>
              <a:t>候选人面试流程</a:t>
            </a:r>
            <a:endParaRPr lang="en-US" altLang="zh-CN" sz="3200" dirty="0">
              <a:solidFill>
                <a:srgbClr val="5199F5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solidFill>
                  <a:srgbClr val="5199F5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+mn-ea"/>
                <a:sym typeface="字魂58号-创中黑" panose="00000500000000000000" pitchFamily="2" charset="-122"/>
              </a:rPr>
              <a:t>优点：高效、易懂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414323" y="487630"/>
            <a:ext cx="56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199F5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+mn-ea"/>
                <a:sym typeface="字魂58号-创中黑" panose="00000500000000000000" pitchFamily="2" charset="-122"/>
              </a:rPr>
              <a:t>支持多对多（多人小组）在线面试</a:t>
            </a:r>
          </a:p>
        </p:txBody>
      </p:sp>
      <p:sp>
        <p:nvSpPr>
          <p:cNvPr id="19" name="椭圆 18"/>
          <p:cNvSpPr/>
          <p:nvPr/>
        </p:nvSpPr>
        <p:spPr>
          <a:xfrm>
            <a:off x="524909" y="398225"/>
            <a:ext cx="601098" cy="601923"/>
          </a:xfrm>
          <a:prstGeom prst="ellipse">
            <a:avLst/>
          </a:prstGeom>
          <a:gradFill>
            <a:gsLst>
              <a:gs pos="0">
                <a:srgbClr val="8AC1FA"/>
              </a:gs>
              <a:gs pos="73470">
                <a:srgbClr val="459DF7">
                  <a:lumMod val="95000"/>
                </a:srgbClr>
              </a:gs>
              <a:gs pos="30000">
                <a:srgbClr val="52A2F7"/>
              </a:gs>
              <a:gs pos="100000">
                <a:srgbClr val="459DF7">
                  <a:lumMod val="90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38100" dir="27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647" y="468353"/>
            <a:ext cx="78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多</a:t>
            </a:r>
          </a:p>
        </p:txBody>
      </p:sp>
      <p:cxnSp>
        <p:nvCxnSpPr>
          <p:cNvPr id="21" name="直线连接符 20"/>
          <p:cNvCxnSpPr/>
          <p:nvPr/>
        </p:nvCxnSpPr>
        <p:spPr>
          <a:xfrm>
            <a:off x="2675106" y="1039060"/>
            <a:ext cx="40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8218" y="4649447"/>
            <a:ext cx="27029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其他在线面试平台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84732" y="5316864"/>
            <a:ext cx="343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一个链接，只能一名候选人对一名面试官</a:t>
            </a:r>
          </a:p>
        </p:txBody>
      </p:sp>
      <p:sp>
        <p:nvSpPr>
          <p:cNvPr id="24" name="矩形 23"/>
          <p:cNvSpPr/>
          <p:nvPr/>
        </p:nvSpPr>
        <p:spPr>
          <a:xfrm>
            <a:off x="184226" y="1748254"/>
            <a:ext cx="3250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猿圈在线面试平台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0540" y="2269870"/>
            <a:ext cx="3327244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一个面试房间中，可进行多人面试，安排多名面试官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85868" y="3558771"/>
            <a:ext cx="1171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rgbClr val="FFC444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VS</a:t>
            </a:r>
            <a:endParaRPr kumimoji="1" lang="zh-CN" altLang="en-US" sz="4800" dirty="0">
              <a:solidFill>
                <a:srgbClr val="FFC444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509279-18E1-4844-905D-F87E3E35D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9"/>
          <a:stretch/>
        </p:blipFill>
        <p:spPr>
          <a:xfrm>
            <a:off x="4694085" y="1039060"/>
            <a:ext cx="8125446" cy="43482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B902265-47DC-CA4E-AFD3-031C9931D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47" y="2577773"/>
            <a:ext cx="6740554" cy="3792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414323" y="487630"/>
            <a:ext cx="56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199F5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+mn-ea"/>
                <a:sym typeface="字魂58号-创中黑" panose="00000500000000000000" pitchFamily="2" charset="-122"/>
              </a:rPr>
              <a:t>支持编程考察与白板（文件）功能</a:t>
            </a:r>
          </a:p>
        </p:txBody>
      </p:sp>
      <p:sp>
        <p:nvSpPr>
          <p:cNvPr id="19" name="椭圆 18"/>
          <p:cNvSpPr/>
          <p:nvPr/>
        </p:nvSpPr>
        <p:spPr>
          <a:xfrm>
            <a:off x="524909" y="398225"/>
            <a:ext cx="601098" cy="601923"/>
          </a:xfrm>
          <a:prstGeom prst="ellipse">
            <a:avLst/>
          </a:prstGeom>
          <a:gradFill>
            <a:gsLst>
              <a:gs pos="0">
                <a:srgbClr val="8AC1FA"/>
              </a:gs>
              <a:gs pos="73470">
                <a:srgbClr val="459DF7">
                  <a:lumMod val="95000"/>
                </a:srgbClr>
              </a:gs>
              <a:gs pos="30000">
                <a:srgbClr val="52A2F7"/>
              </a:gs>
              <a:gs pos="100000">
                <a:srgbClr val="459DF7">
                  <a:lumMod val="90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38100" dir="2700000" algn="tl" rotWithShape="0">
              <a:schemeClr val="bg1">
                <a:alpha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647" y="468353"/>
            <a:ext cx="78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全</a:t>
            </a:r>
          </a:p>
        </p:txBody>
      </p:sp>
      <p:cxnSp>
        <p:nvCxnSpPr>
          <p:cNvPr id="21" name="直线连接符 20"/>
          <p:cNvCxnSpPr/>
          <p:nvPr/>
        </p:nvCxnSpPr>
        <p:spPr>
          <a:xfrm>
            <a:off x="2675106" y="1039060"/>
            <a:ext cx="40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4909" y="4849751"/>
            <a:ext cx="23968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视频会议类软件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8824" y="5514629"/>
            <a:ext cx="377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只能实现音频视频的交流，且必须下载软件</a:t>
            </a:r>
          </a:p>
        </p:txBody>
      </p:sp>
      <p:sp>
        <p:nvSpPr>
          <p:cNvPr id="24" name="矩形 23"/>
          <p:cNvSpPr/>
          <p:nvPr/>
        </p:nvSpPr>
        <p:spPr>
          <a:xfrm>
            <a:off x="194553" y="1654302"/>
            <a:ext cx="3250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猿圈在线面试平台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24910" y="2329411"/>
            <a:ext cx="356070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可在面试同时进行出题和实时</a:t>
            </a:r>
            <a:r>
              <a:rPr kumimoji="1" lang="zh-CN" altLang="en-US" sz="1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代码考核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文件传输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400" b="1" dirty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白板演示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等操作，面试官在系统里提交每个人的评价表即可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234333" y="3680270"/>
            <a:ext cx="1171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rgbClr val="FFC444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VS</a:t>
            </a:r>
            <a:endParaRPr kumimoji="1" lang="zh-CN" altLang="en-US" sz="4800" dirty="0">
              <a:solidFill>
                <a:srgbClr val="FFC444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73146" y="1538134"/>
            <a:ext cx="8080583" cy="4284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/>
          <p:cNvSpPr/>
          <p:nvPr/>
        </p:nvSpPr>
        <p:spPr>
          <a:xfrm>
            <a:off x="4872018" y="3828246"/>
            <a:ext cx="818535" cy="28538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68300" dist="2032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3" name="Rounded Rectangle 3"/>
          <p:cNvSpPr/>
          <p:nvPr/>
        </p:nvSpPr>
        <p:spPr>
          <a:xfrm>
            <a:off x="6085335" y="713801"/>
            <a:ext cx="818535" cy="47194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68300" dist="2032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4" name="Rounded Rectangle 4"/>
          <p:cNvSpPr/>
          <p:nvPr/>
        </p:nvSpPr>
        <p:spPr>
          <a:xfrm>
            <a:off x="7375932" y="1599519"/>
            <a:ext cx="818535" cy="54642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68300" dist="2032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8484831" y="0"/>
            <a:ext cx="818535" cy="58403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68300" dist="2032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9636434" y="1179871"/>
            <a:ext cx="818535" cy="5029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68300" dist="2032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10788037" y="1924666"/>
            <a:ext cx="818535" cy="27874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68300" dist="2032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11939642" y="3664974"/>
            <a:ext cx="818535" cy="18214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68300" dist="2032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angSong Regular"/>
              <a:cs typeface="+mn-ea"/>
              <a:sym typeface="+mn-lt"/>
            </a:endParaRPr>
          </a:p>
        </p:txBody>
      </p:sp>
      <p:sp>
        <p:nvSpPr>
          <p:cNvPr id="10" name="Title 3"/>
          <p:cNvSpPr txBox="1"/>
          <p:nvPr/>
        </p:nvSpPr>
        <p:spPr>
          <a:xfrm>
            <a:off x="554709" y="1373377"/>
            <a:ext cx="4994726" cy="14168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FangSong Regular"/>
                <a:ea typeface="+mn-ea"/>
                <a:cs typeface="+mn-ea"/>
                <a:sym typeface="+mn-lt"/>
              </a:rPr>
              <a:t>批量候选人</a:t>
            </a:r>
            <a:endParaRPr lang="en-US" altLang="zh-CN" dirty="0">
              <a:latin typeface="FangSong Regular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FangSong Regular"/>
                <a:ea typeface="+mn-ea"/>
                <a:cs typeface="+mn-ea"/>
                <a:sym typeface="+mn-lt"/>
              </a:rPr>
              <a:t>自动安排时间</a:t>
            </a:r>
            <a:endParaRPr lang="en-US" dirty="0">
              <a:latin typeface="FangSong Regular"/>
              <a:ea typeface="+mn-ea"/>
              <a:cs typeface="+mn-ea"/>
              <a:sym typeface="+mn-l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58082" y="3073543"/>
            <a:ext cx="3867462" cy="175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候选人太多，一个一个安排时间感觉很慢？</a:t>
            </a:r>
            <a:endParaRPr lang="en-US" altLang="zh-CN" sz="14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时间明明有规律可循，却还再做重复性的工作？</a:t>
            </a:r>
            <a:endParaRPr lang="en-US" altLang="zh-CN" sz="14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猿圈在线面试系统帮助企业更加高效的进行面试安排，一键设置规则，自动填充时间！</a:t>
            </a:r>
            <a:endParaRPr lang="en-US" sz="14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006505" y="1342120"/>
            <a:ext cx="4781531" cy="4645707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67A8F8"/>
      </a:accent1>
      <a:accent2>
        <a:srgbClr val="65A7F6"/>
      </a:accent2>
      <a:accent3>
        <a:srgbClr val="6AA9F8"/>
      </a:accent3>
      <a:accent4>
        <a:srgbClr val="66A8F6"/>
      </a:accent4>
      <a:accent5>
        <a:srgbClr val="65A6F6"/>
      </a:accent5>
      <a:accent6>
        <a:srgbClr val="65A6F6"/>
      </a:accent6>
      <a:hlink>
        <a:srgbClr val="65A6F6"/>
      </a:hlink>
      <a:folHlink>
        <a:srgbClr val="954D72"/>
      </a:folHlink>
    </a:clrScheme>
    <a:fontScheme name="xc3zmff5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67A8F8"/>
    </a:accent1>
    <a:accent2>
      <a:srgbClr val="65A7F6"/>
    </a:accent2>
    <a:accent3>
      <a:srgbClr val="6AA9F8"/>
    </a:accent3>
    <a:accent4>
      <a:srgbClr val="66A8F6"/>
    </a:accent4>
    <a:accent5>
      <a:srgbClr val="65A6F6"/>
    </a:accent5>
    <a:accent6>
      <a:srgbClr val="65A6F6"/>
    </a:accent6>
    <a:hlink>
      <a:srgbClr val="65A6F6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67A8F8"/>
    </a:accent1>
    <a:accent2>
      <a:srgbClr val="65A7F6"/>
    </a:accent2>
    <a:accent3>
      <a:srgbClr val="6AA9F8"/>
    </a:accent3>
    <a:accent4>
      <a:srgbClr val="66A8F6"/>
    </a:accent4>
    <a:accent5>
      <a:srgbClr val="65A6F6"/>
    </a:accent5>
    <a:accent6>
      <a:srgbClr val="65A6F6"/>
    </a:accent6>
    <a:hlink>
      <a:srgbClr val="65A6F6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756</Words>
  <Application>Microsoft Macintosh PowerPoint</Application>
  <PresentationFormat>宽屏</PresentationFormat>
  <Paragraphs>81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华文中宋</vt:lpstr>
      <vt:lpstr>思源黑体 CN Light</vt:lpstr>
      <vt:lpstr>思源黑体 CN Medium</vt:lpstr>
      <vt:lpstr>微软雅黑</vt:lpstr>
      <vt:lpstr>字魂58号-创中黑</vt:lpstr>
      <vt:lpstr>字魂59号-创粗黑</vt:lpstr>
      <vt:lpstr>FangSong Regular</vt:lpstr>
      <vt:lpstr>Lantinghei SC Demibold</vt:lpstr>
      <vt:lpstr>Microsoft YaHei Regular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演示文稿4</dc:title>
  <dc:creator>Administrator</dc:creator>
  <cp:lastModifiedBy>赵云海</cp:lastModifiedBy>
  <cp:revision>117</cp:revision>
  <cp:lastPrinted>2020-03-02T06:00:00Z</cp:lastPrinted>
  <dcterms:created xsi:type="dcterms:W3CDTF">2019-03-07T04:57:00Z</dcterms:created>
  <dcterms:modified xsi:type="dcterms:W3CDTF">2020-05-27T11:44:34Z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