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1" r:id="rId3"/>
  </p:sldMasterIdLst>
  <p:notesMasterIdLst>
    <p:notesMasterId r:id="rId14"/>
  </p:notesMasterIdLst>
  <p:sldIdLst>
    <p:sldId id="256" r:id="rId4"/>
    <p:sldId id="366" r:id="rId5"/>
    <p:sldId id="395" r:id="rId6"/>
    <p:sldId id="398" r:id="rId7"/>
    <p:sldId id="422" r:id="rId8"/>
    <p:sldId id="416" r:id="rId9"/>
    <p:sldId id="419" r:id="rId10"/>
    <p:sldId id="423" r:id="rId11"/>
    <p:sldId id="424" r:id="rId12"/>
    <p:sldId id="32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C172"/>
    <a:srgbClr val="FFD966"/>
    <a:srgbClr val="E0B07E"/>
    <a:srgbClr val="DAB96E"/>
    <a:srgbClr val="4472C4"/>
    <a:srgbClr val="0D1112"/>
    <a:srgbClr val="151618"/>
    <a:srgbClr val="44546A"/>
    <a:srgbClr val="00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5514" autoAdjust="0"/>
  </p:normalViewPr>
  <p:slideViewPr>
    <p:cSldViewPr snapToGrid="0">
      <p:cViewPr varScale="1">
        <p:scale>
          <a:sx n="116" d="100"/>
          <a:sy n="116" d="100"/>
        </p:scale>
        <p:origin x="27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D31B3-3808-4FBA-8FA4-CC8D448A173E}" type="doc">
      <dgm:prSet loTypeId="urn:microsoft.com/office/officeart/2005/8/layout/orgChart1#5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47C757F0-AA23-46BE-9311-EA432CDEEAA1}">
      <dgm:prSet phldrT="[文本]"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en-US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Surface</a:t>
          </a: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端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39B06D-FE6C-48B2-B5B4-77CD0C8CF7AD}" type="parTrans" cxnId="{8EE4C81F-B8CC-4337-AF8C-A49D1B0D66D0}">
      <dgm:prSet/>
      <dgm:spPr/>
      <dgm:t>
        <a:bodyPr/>
        <a:lstStyle/>
        <a:p>
          <a:endParaRPr lang="zh-CN" altLang="en-US"/>
        </a:p>
      </dgm:t>
    </dgm:pt>
    <dgm:pt modelId="{DF0D1C21-B79E-4875-B7FA-EF183CB48B88}" type="sibTrans" cxnId="{8EE4C81F-B8CC-4337-AF8C-A49D1B0D66D0}">
      <dgm:prSet/>
      <dgm:spPr/>
      <dgm:t>
        <a:bodyPr/>
        <a:lstStyle/>
        <a:p>
          <a:endParaRPr lang="zh-CN" altLang="en-US"/>
        </a:p>
      </dgm:t>
    </dgm:pt>
    <dgm:pt modelId="{12714FC6-8B41-47E5-91DD-F02D34D23B93}">
      <dgm:prSet phldrT="[文本]"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创建课程</a:t>
          </a:r>
          <a:endParaRPr lang="en-US" altLang="zh-CN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CD17F5-D793-4A43-B489-D1804D50CFEF}" type="parTrans" cxnId="{BFFAAEB6-0C79-41F2-B094-BB76D707B5D7}">
      <dgm:prSet/>
      <dgm:spPr/>
      <dgm:t>
        <a:bodyPr/>
        <a:lstStyle/>
        <a:p>
          <a:endParaRPr lang="zh-CN" altLang="en-US"/>
        </a:p>
      </dgm:t>
    </dgm:pt>
    <dgm:pt modelId="{FA45D93F-0724-4936-AA45-E6762732A19D}" type="sibTrans" cxnId="{BFFAAEB6-0C79-41F2-B094-BB76D707B5D7}">
      <dgm:prSet/>
      <dgm:spPr/>
      <dgm:t>
        <a:bodyPr/>
        <a:lstStyle/>
        <a:p>
          <a:endParaRPr lang="zh-CN" altLang="en-US"/>
        </a:p>
      </dgm:t>
    </dgm:pt>
    <dgm:pt modelId="{9745C965-38A1-46B5-BE61-C8316016963C}">
      <dgm:prSet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基本信息</a:t>
          </a:r>
          <a:endParaRPr lang="zh-CN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E6C3B0-3441-438A-9369-2394C6C4AAAE}" type="parTrans" cxnId="{9E857E57-F1E9-44D3-893C-DF102B497AC1}">
      <dgm:prSet/>
      <dgm:spPr/>
      <dgm:t>
        <a:bodyPr/>
        <a:lstStyle/>
        <a:p>
          <a:endParaRPr lang="zh-CN" altLang="en-US"/>
        </a:p>
      </dgm:t>
    </dgm:pt>
    <dgm:pt modelId="{C453BF8F-44C4-4AFD-919E-FF4C95379C3B}" type="sibTrans" cxnId="{9E857E57-F1E9-44D3-893C-DF102B497AC1}">
      <dgm:prSet/>
      <dgm:spPr/>
      <dgm:t>
        <a:bodyPr/>
        <a:lstStyle/>
        <a:p>
          <a:endParaRPr lang="zh-CN" altLang="en-US"/>
        </a:p>
      </dgm:t>
    </dgm:pt>
    <dgm:pt modelId="{00395092-C366-4F94-8356-527037AD9947}">
      <dgm:prSet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课程</a:t>
          </a:r>
          <a:endParaRPr lang="zh-CN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6BF57F-3BE9-41EE-A594-8E70C027CDB4}" type="parTrans" cxnId="{374CE7F1-C8D2-4D1E-A041-34E88B37720D}">
      <dgm:prSet/>
      <dgm:spPr/>
      <dgm:t>
        <a:bodyPr/>
        <a:lstStyle/>
        <a:p>
          <a:endParaRPr lang="zh-CN" altLang="en-US"/>
        </a:p>
      </dgm:t>
    </dgm:pt>
    <dgm:pt modelId="{D1A36B51-066C-4D67-B0E4-62AEFCD84EA8}" type="sibTrans" cxnId="{374CE7F1-C8D2-4D1E-A041-34E88B37720D}">
      <dgm:prSet/>
      <dgm:spPr/>
      <dgm:t>
        <a:bodyPr/>
        <a:lstStyle/>
        <a:p>
          <a:endParaRPr lang="zh-CN" altLang="en-US"/>
        </a:p>
      </dgm:t>
    </dgm:pt>
    <dgm:pt modelId="{7B5791C2-A267-439E-A4B2-C847445C5488}">
      <dgm:prSet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课程列表</a:t>
          </a:r>
          <a:endParaRPr lang="zh-CN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94AF4B-2963-47AC-817C-0EBD2A3C0610}" type="parTrans" cxnId="{28C19C0A-C5D0-4EAB-A4A7-794DF9AC629E}">
      <dgm:prSet/>
      <dgm:spPr/>
      <dgm:t>
        <a:bodyPr/>
        <a:lstStyle/>
        <a:p>
          <a:endParaRPr lang="zh-CN" altLang="en-US"/>
        </a:p>
      </dgm:t>
    </dgm:pt>
    <dgm:pt modelId="{4E8449B1-B629-44AA-B8DD-89272C9FA947}" type="sibTrans" cxnId="{28C19C0A-C5D0-4EAB-A4A7-794DF9AC629E}">
      <dgm:prSet/>
      <dgm:spPr/>
      <dgm:t>
        <a:bodyPr/>
        <a:lstStyle/>
        <a:p>
          <a:endParaRPr lang="zh-CN" altLang="en-US"/>
        </a:p>
      </dgm:t>
    </dgm:pt>
    <dgm:pt modelId="{A27866BC-7640-49C8-A454-B761F734F4FB}">
      <dgm:prSet phldrT="[文本]"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直播间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208B96-A9C6-426A-B363-08AE31073727}" type="parTrans" cxnId="{837AB6EC-DB8C-42A2-BBEF-18425AC551FE}">
      <dgm:prSet/>
      <dgm:spPr/>
      <dgm:t>
        <a:bodyPr/>
        <a:lstStyle/>
        <a:p>
          <a:endParaRPr lang="zh-CN" altLang="en-US"/>
        </a:p>
      </dgm:t>
    </dgm:pt>
    <dgm:pt modelId="{F0DB64AD-0FA5-460D-92C6-972E7B89CB5F}" type="sibTrans" cxnId="{837AB6EC-DB8C-42A2-BBEF-18425AC551FE}">
      <dgm:prSet/>
      <dgm:spPr/>
      <dgm:t>
        <a:bodyPr/>
        <a:lstStyle/>
        <a:p>
          <a:endParaRPr lang="zh-CN" altLang="en-US"/>
        </a:p>
      </dgm:t>
    </dgm:pt>
    <dgm:pt modelId="{DE745BF8-8C66-434A-B7AF-41853BF16068}">
      <dgm:prSet custT="1"/>
      <dgm:spPr/>
      <dgm:t>
        <a:bodyPr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讨论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49B5A6-4298-400D-B06E-48661859BB88}" type="parTrans" cxnId="{974DEF90-A5C0-44E5-BE0F-CED25F0D8359}">
      <dgm:prSet/>
      <dgm:spPr/>
      <dgm:t>
        <a:bodyPr/>
        <a:lstStyle/>
        <a:p>
          <a:endParaRPr lang="zh-CN" altLang="en-US"/>
        </a:p>
      </dgm:t>
    </dgm:pt>
    <dgm:pt modelId="{F68B64A6-C84E-4A17-99A1-4892DE213C9E}" type="sibTrans" cxnId="{974DEF90-A5C0-44E5-BE0F-CED25F0D8359}">
      <dgm:prSet/>
      <dgm:spPr/>
      <dgm:t>
        <a:bodyPr/>
        <a:lstStyle/>
        <a:p>
          <a:endParaRPr lang="zh-CN" altLang="en-US"/>
        </a:p>
      </dgm:t>
    </dgm:pt>
    <dgm:pt modelId="{D4BD6AC3-A4DF-40CE-8CC4-270C33790617}">
      <dgm:prSet custT="1"/>
      <dgm:spPr/>
      <dgm:t>
        <a:bodyPr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手写白板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181B86-AD1F-467B-8721-26F8C76E1B20}" type="parTrans" cxnId="{0BED3C25-C8AD-485B-830C-609D4B4D4E46}">
      <dgm:prSet/>
      <dgm:spPr/>
      <dgm:t>
        <a:bodyPr/>
        <a:lstStyle/>
        <a:p>
          <a:endParaRPr lang="zh-CN" altLang="en-US"/>
        </a:p>
      </dgm:t>
    </dgm:pt>
    <dgm:pt modelId="{8873DB51-4804-4CF4-97EB-2CD06C135961}" type="sibTrans" cxnId="{0BED3C25-C8AD-485B-830C-609D4B4D4E46}">
      <dgm:prSet/>
      <dgm:spPr/>
      <dgm:t>
        <a:bodyPr/>
        <a:lstStyle/>
        <a:p>
          <a:endParaRPr lang="zh-CN" altLang="en-US"/>
        </a:p>
      </dgm:t>
    </dgm:pt>
    <dgm:pt modelId="{A140BEF5-873F-4F22-B6AB-FB8EA9DAA199}">
      <dgm:prSet custT="1"/>
      <dgm:spPr/>
      <dgm:t>
        <a:bodyPr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本地录制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93E28A-BCBC-4F36-BA73-68D975AC7BAD}" type="parTrans" cxnId="{EFB06900-7647-499A-A8C3-05599E1E8A3A}">
      <dgm:prSet/>
      <dgm:spPr/>
      <dgm:t>
        <a:bodyPr/>
        <a:lstStyle/>
        <a:p>
          <a:endParaRPr lang="zh-CN" altLang="en-US"/>
        </a:p>
      </dgm:t>
    </dgm:pt>
    <dgm:pt modelId="{BE1EF633-BCDC-400C-8898-C198679CEDC0}" type="sibTrans" cxnId="{EFB06900-7647-499A-A8C3-05599E1E8A3A}">
      <dgm:prSet/>
      <dgm:spPr/>
      <dgm:t>
        <a:bodyPr/>
        <a:lstStyle/>
        <a:p>
          <a:endParaRPr lang="zh-CN" altLang="en-US"/>
        </a:p>
      </dgm:t>
    </dgm:pt>
    <dgm:pt modelId="{0E323F35-212D-45D9-81EF-971FC090B9D7}">
      <dgm:prSet custT="1"/>
      <dgm:spPr/>
      <dgm:t>
        <a:bodyPr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白板分享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A3EF84-908E-4C50-AC26-98A4320F97DB}" type="parTrans" cxnId="{FC419E54-68CC-4BFF-9CF2-51AB5EB4FFED}">
      <dgm:prSet/>
      <dgm:spPr/>
      <dgm:t>
        <a:bodyPr/>
        <a:lstStyle/>
        <a:p>
          <a:endParaRPr lang="zh-CN" altLang="en-US"/>
        </a:p>
      </dgm:t>
    </dgm:pt>
    <dgm:pt modelId="{44D64250-3C28-4AE4-AE8D-A1EFF8222FE7}" type="sibTrans" cxnId="{FC419E54-68CC-4BFF-9CF2-51AB5EB4FFED}">
      <dgm:prSet/>
      <dgm:spPr/>
      <dgm:t>
        <a:bodyPr/>
        <a:lstStyle/>
        <a:p>
          <a:endParaRPr lang="zh-CN" altLang="en-US"/>
        </a:p>
      </dgm:t>
    </dgm:pt>
    <dgm:pt modelId="{E4664C88-9B13-4EAA-9F4F-842C6D6FE6C3}">
      <dgm:prSet custT="1"/>
      <dgm:spPr/>
      <dgm:t>
        <a:bodyPr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学员列表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67DF37-7EE2-4721-96E9-05DD736764D1}" type="parTrans" cxnId="{0229A298-2B28-4ADA-9EDF-77DAD61D50BB}">
      <dgm:prSet/>
      <dgm:spPr/>
      <dgm:t>
        <a:bodyPr/>
        <a:lstStyle/>
        <a:p>
          <a:endParaRPr lang="zh-CN" altLang="en-US"/>
        </a:p>
      </dgm:t>
    </dgm:pt>
    <dgm:pt modelId="{7CB192E6-B14D-43A5-8E47-77D701132C50}" type="sibTrans" cxnId="{0229A298-2B28-4ADA-9EDF-77DAD61D50BB}">
      <dgm:prSet/>
      <dgm:spPr/>
      <dgm:t>
        <a:bodyPr/>
        <a:lstStyle/>
        <a:p>
          <a:endParaRPr lang="zh-CN" altLang="en-US"/>
        </a:p>
      </dgm:t>
    </dgm:pt>
    <dgm:pt modelId="{C8410947-1F77-4FC8-85EA-7494D4A3C8D3}">
      <dgm:prSet custT="1"/>
      <dgm:spPr/>
      <dgm:t>
        <a:bodyPr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接受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拒绝连麦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532970-7AE6-4832-BA34-E963A9B1B53D}" type="parTrans" cxnId="{73231166-00E1-4F1A-A12A-6A6DA0EA5F25}">
      <dgm:prSet/>
      <dgm:spPr/>
      <dgm:t>
        <a:bodyPr/>
        <a:lstStyle/>
        <a:p>
          <a:endParaRPr lang="zh-CN" altLang="en-US"/>
        </a:p>
      </dgm:t>
    </dgm:pt>
    <dgm:pt modelId="{7C56F9D1-6EBA-42DB-8358-0F861BE92E15}" type="sibTrans" cxnId="{73231166-00E1-4F1A-A12A-6A6DA0EA5F25}">
      <dgm:prSet/>
      <dgm:spPr/>
      <dgm:t>
        <a:bodyPr/>
        <a:lstStyle/>
        <a:p>
          <a:endParaRPr lang="zh-CN" altLang="en-US"/>
        </a:p>
      </dgm:t>
    </dgm:pt>
    <dgm:pt modelId="{E498DC9C-C5AC-4482-A26F-3B99DC5D79F0}" type="pres">
      <dgm:prSet presAssocID="{A77D31B3-3808-4FBA-8FA4-CC8D448A17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728C3E8-5128-4BB6-90CC-A86769ECE335}" type="pres">
      <dgm:prSet presAssocID="{47C757F0-AA23-46BE-9311-EA432CDEEAA1}" presName="hierRoot1" presStyleCnt="0">
        <dgm:presLayoutVars>
          <dgm:hierBranch val="init"/>
        </dgm:presLayoutVars>
      </dgm:prSet>
      <dgm:spPr/>
    </dgm:pt>
    <dgm:pt modelId="{79147750-B6BF-43FD-83A0-7ACDC9B53EFF}" type="pres">
      <dgm:prSet presAssocID="{47C757F0-AA23-46BE-9311-EA432CDEEAA1}" presName="rootComposite1" presStyleCnt="0"/>
      <dgm:spPr/>
    </dgm:pt>
    <dgm:pt modelId="{AE79172D-D441-42BB-84EA-E3D989670DED}" type="pres">
      <dgm:prSet presAssocID="{47C757F0-AA23-46BE-9311-EA432CDEEAA1}" presName="rootText1" presStyleLbl="node0" presStyleIdx="0" presStyleCnt="1" custScaleX="1777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420519-308D-4A6A-8FEA-6FB2E39BA448}" type="pres">
      <dgm:prSet presAssocID="{47C757F0-AA23-46BE-9311-EA432CDEEAA1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A0FF10C-81C7-47CD-A320-768F2009480B}" type="pres">
      <dgm:prSet presAssocID="{47C757F0-AA23-46BE-9311-EA432CDEEAA1}" presName="hierChild2" presStyleCnt="0"/>
      <dgm:spPr/>
    </dgm:pt>
    <dgm:pt modelId="{6A259130-4455-44E0-969B-948D1249687E}" type="pres">
      <dgm:prSet presAssocID="{EACD17F5-D793-4A43-B489-D1804D50CFEF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6C5C065-A308-417C-8ECC-04FC2BEC646C}" type="pres">
      <dgm:prSet presAssocID="{12714FC6-8B41-47E5-91DD-F02D34D23B93}" presName="hierRoot2" presStyleCnt="0">
        <dgm:presLayoutVars>
          <dgm:hierBranch val="init"/>
        </dgm:presLayoutVars>
      </dgm:prSet>
      <dgm:spPr/>
    </dgm:pt>
    <dgm:pt modelId="{E36491EF-5019-46FD-BC82-1BD579B9EE0E}" type="pres">
      <dgm:prSet presAssocID="{12714FC6-8B41-47E5-91DD-F02D34D23B93}" presName="rootComposite" presStyleCnt="0"/>
      <dgm:spPr/>
    </dgm:pt>
    <dgm:pt modelId="{43B7C837-49D6-40CE-BBAB-953D9E4BA7ED}" type="pres">
      <dgm:prSet presAssocID="{12714FC6-8B41-47E5-91DD-F02D34D23B9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037140-9B69-4B9F-A134-F2F2EB0F2E32}" type="pres">
      <dgm:prSet presAssocID="{12714FC6-8B41-47E5-91DD-F02D34D23B93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FA37AA5D-87C2-47F6-9B72-B753C073E744}" type="pres">
      <dgm:prSet presAssocID="{12714FC6-8B41-47E5-91DD-F02D34D23B93}" presName="hierChild4" presStyleCnt="0"/>
      <dgm:spPr/>
    </dgm:pt>
    <dgm:pt modelId="{F03D6D83-1DA9-4FB7-9E96-0F9E527F21B8}" type="pres">
      <dgm:prSet presAssocID="{8AE6C3B0-3441-438A-9369-2394C6C4AAAE}" presName="Name37" presStyleLbl="parChTrans1D3" presStyleIdx="0" presStyleCnt="8"/>
      <dgm:spPr/>
      <dgm:t>
        <a:bodyPr/>
        <a:lstStyle/>
        <a:p>
          <a:endParaRPr lang="zh-CN" altLang="en-US"/>
        </a:p>
      </dgm:t>
    </dgm:pt>
    <dgm:pt modelId="{9FAE27F9-C735-4BE6-B06A-3728A41F7A02}" type="pres">
      <dgm:prSet presAssocID="{9745C965-38A1-46B5-BE61-C8316016963C}" presName="hierRoot2" presStyleCnt="0">
        <dgm:presLayoutVars>
          <dgm:hierBranch val="init"/>
        </dgm:presLayoutVars>
      </dgm:prSet>
      <dgm:spPr/>
    </dgm:pt>
    <dgm:pt modelId="{8CEDE424-BFC8-44ED-B01F-06BE5ED7ECBB}" type="pres">
      <dgm:prSet presAssocID="{9745C965-38A1-46B5-BE61-C8316016963C}" presName="rootComposite" presStyleCnt="0"/>
      <dgm:spPr/>
    </dgm:pt>
    <dgm:pt modelId="{F3A205EB-D2E3-456D-8C9B-E53E58F876E6}" type="pres">
      <dgm:prSet presAssocID="{9745C965-38A1-46B5-BE61-C8316016963C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7D0499-856F-47DE-B3B8-1875D5AAF9A3}" type="pres">
      <dgm:prSet presAssocID="{9745C965-38A1-46B5-BE61-C8316016963C}" presName="rootConnector" presStyleLbl="node3" presStyleIdx="0" presStyleCnt="8"/>
      <dgm:spPr/>
      <dgm:t>
        <a:bodyPr/>
        <a:lstStyle/>
        <a:p>
          <a:endParaRPr lang="zh-CN" altLang="en-US"/>
        </a:p>
      </dgm:t>
    </dgm:pt>
    <dgm:pt modelId="{E62C8744-61A8-470B-8E8C-85CBF7AB310E}" type="pres">
      <dgm:prSet presAssocID="{9745C965-38A1-46B5-BE61-C8316016963C}" presName="hierChild4" presStyleCnt="0"/>
      <dgm:spPr/>
    </dgm:pt>
    <dgm:pt modelId="{F12CB4BC-CC51-4598-8D4D-E25E20970171}" type="pres">
      <dgm:prSet presAssocID="{9745C965-38A1-46B5-BE61-C8316016963C}" presName="hierChild5" presStyleCnt="0"/>
      <dgm:spPr/>
    </dgm:pt>
    <dgm:pt modelId="{A7309641-2A58-41EA-9E42-56812CF298ED}" type="pres">
      <dgm:prSet presAssocID="{12714FC6-8B41-47E5-91DD-F02D34D23B93}" presName="hierChild5" presStyleCnt="0"/>
      <dgm:spPr/>
    </dgm:pt>
    <dgm:pt modelId="{068926B1-8C4A-4370-9821-B4643F8C2241}" type="pres">
      <dgm:prSet presAssocID="{9C6BF57F-3BE9-41EE-A594-8E70C027CDB4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243B76B9-D5B2-4D20-9B46-B42AEBB88799}" type="pres">
      <dgm:prSet presAssocID="{00395092-C366-4F94-8356-527037AD9947}" presName="hierRoot2" presStyleCnt="0">
        <dgm:presLayoutVars>
          <dgm:hierBranch val="init"/>
        </dgm:presLayoutVars>
      </dgm:prSet>
      <dgm:spPr/>
    </dgm:pt>
    <dgm:pt modelId="{C0E91F7F-6290-47A8-A451-B23CC18C6CB1}" type="pres">
      <dgm:prSet presAssocID="{00395092-C366-4F94-8356-527037AD9947}" presName="rootComposite" presStyleCnt="0"/>
      <dgm:spPr/>
    </dgm:pt>
    <dgm:pt modelId="{9B69F4C6-75A1-46B8-A951-73C34858518F}" type="pres">
      <dgm:prSet presAssocID="{00395092-C366-4F94-8356-527037AD9947}" presName="rootText" presStyleLbl="node2" presStyleIdx="1" presStyleCnt="3" custLinFactNeighborY="-23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28DE26-7D78-44E0-B15E-D6A23E4AD3C4}" type="pres">
      <dgm:prSet presAssocID="{00395092-C366-4F94-8356-527037AD994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9B1D233D-1586-44E2-9EFE-60DE36658594}" type="pres">
      <dgm:prSet presAssocID="{00395092-C366-4F94-8356-527037AD9947}" presName="hierChild4" presStyleCnt="0"/>
      <dgm:spPr/>
    </dgm:pt>
    <dgm:pt modelId="{58BA1B4A-F22C-45C2-A87F-E8D4DB9296AE}" type="pres">
      <dgm:prSet presAssocID="{C194AF4B-2963-47AC-817C-0EBD2A3C0610}" presName="Name37" presStyleLbl="parChTrans1D3" presStyleIdx="1" presStyleCnt="8"/>
      <dgm:spPr/>
      <dgm:t>
        <a:bodyPr/>
        <a:lstStyle/>
        <a:p>
          <a:endParaRPr lang="zh-CN" altLang="en-US"/>
        </a:p>
      </dgm:t>
    </dgm:pt>
    <dgm:pt modelId="{3B8BEAE9-6CAA-43F9-A8F5-8BBB0655B652}" type="pres">
      <dgm:prSet presAssocID="{7B5791C2-A267-439E-A4B2-C847445C5488}" presName="hierRoot2" presStyleCnt="0">
        <dgm:presLayoutVars>
          <dgm:hierBranch val="init"/>
        </dgm:presLayoutVars>
      </dgm:prSet>
      <dgm:spPr/>
    </dgm:pt>
    <dgm:pt modelId="{BD646F0B-7F4D-42FE-8AB0-547DC6CBD755}" type="pres">
      <dgm:prSet presAssocID="{7B5791C2-A267-439E-A4B2-C847445C5488}" presName="rootComposite" presStyleCnt="0"/>
      <dgm:spPr/>
    </dgm:pt>
    <dgm:pt modelId="{038F2BBB-C730-4214-9DD2-EC4FEB766179}" type="pres">
      <dgm:prSet presAssocID="{7B5791C2-A267-439E-A4B2-C847445C5488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2D242A-7BF9-4183-94DE-C34D38BD7FF5}" type="pres">
      <dgm:prSet presAssocID="{7B5791C2-A267-439E-A4B2-C847445C5488}" presName="rootConnector" presStyleLbl="node3" presStyleIdx="1" presStyleCnt="8"/>
      <dgm:spPr/>
      <dgm:t>
        <a:bodyPr/>
        <a:lstStyle/>
        <a:p>
          <a:endParaRPr lang="zh-CN" altLang="en-US"/>
        </a:p>
      </dgm:t>
    </dgm:pt>
    <dgm:pt modelId="{F8EF1E12-B383-474E-8F93-B092F5110987}" type="pres">
      <dgm:prSet presAssocID="{7B5791C2-A267-439E-A4B2-C847445C5488}" presName="hierChild4" presStyleCnt="0"/>
      <dgm:spPr/>
    </dgm:pt>
    <dgm:pt modelId="{1E4659B1-6F96-487E-A893-989B0F833C3C}" type="pres">
      <dgm:prSet presAssocID="{7B5791C2-A267-439E-A4B2-C847445C5488}" presName="hierChild5" presStyleCnt="0"/>
      <dgm:spPr/>
    </dgm:pt>
    <dgm:pt modelId="{8BC27A27-4D96-4828-9606-A47BCDE1E8C6}" type="pres">
      <dgm:prSet presAssocID="{00395092-C366-4F94-8356-527037AD9947}" presName="hierChild5" presStyleCnt="0"/>
      <dgm:spPr/>
    </dgm:pt>
    <dgm:pt modelId="{822C6634-3D22-4088-ACA7-23F529A10BCA}" type="pres">
      <dgm:prSet presAssocID="{94208B96-A9C6-426A-B363-08AE31073727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77C28712-6D49-4C02-85F3-07B99E774348}" type="pres">
      <dgm:prSet presAssocID="{A27866BC-7640-49C8-A454-B761F734F4FB}" presName="hierRoot2" presStyleCnt="0">
        <dgm:presLayoutVars>
          <dgm:hierBranch val="init"/>
        </dgm:presLayoutVars>
      </dgm:prSet>
      <dgm:spPr/>
    </dgm:pt>
    <dgm:pt modelId="{212DC7FB-DE0F-4E53-8F12-B7CB08015654}" type="pres">
      <dgm:prSet presAssocID="{A27866BC-7640-49C8-A454-B761F734F4FB}" presName="rootComposite" presStyleCnt="0"/>
      <dgm:spPr/>
    </dgm:pt>
    <dgm:pt modelId="{45166C15-051A-49EB-AB9B-4D9B5563FD3A}" type="pres">
      <dgm:prSet presAssocID="{A27866BC-7640-49C8-A454-B761F734F4F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A17283-6097-4FF2-A97B-AA34E82B20F9}" type="pres">
      <dgm:prSet presAssocID="{A27866BC-7640-49C8-A454-B761F734F4FB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D22AECD9-A683-439B-A098-4F89CDFA4C91}" type="pres">
      <dgm:prSet presAssocID="{A27866BC-7640-49C8-A454-B761F734F4FB}" presName="hierChild4" presStyleCnt="0"/>
      <dgm:spPr/>
    </dgm:pt>
    <dgm:pt modelId="{BC079BE4-03CB-45F7-8976-DA6A4B1C1142}" type="pres">
      <dgm:prSet presAssocID="{A149B5A6-4298-400D-B06E-48661859BB88}" presName="Name37" presStyleLbl="parChTrans1D3" presStyleIdx="2" presStyleCnt="8"/>
      <dgm:spPr/>
      <dgm:t>
        <a:bodyPr/>
        <a:lstStyle/>
        <a:p>
          <a:endParaRPr lang="zh-CN" altLang="en-US"/>
        </a:p>
      </dgm:t>
    </dgm:pt>
    <dgm:pt modelId="{3287BEF8-F8FD-461E-BD5F-19915FE3F14D}" type="pres">
      <dgm:prSet presAssocID="{DE745BF8-8C66-434A-B7AF-41853BF16068}" presName="hierRoot2" presStyleCnt="0">
        <dgm:presLayoutVars>
          <dgm:hierBranch val="init"/>
        </dgm:presLayoutVars>
      </dgm:prSet>
      <dgm:spPr/>
    </dgm:pt>
    <dgm:pt modelId="{3908D0B6-4221-4AE2-ADDA-5F6A1965DD93}" type="pres">
      <dgm:prSet presAssocID="{DE745BF8-8C66-434A-B7AF-41853BF16068}" presName="rootComposite" presStyleCnt="0"/>
      <dgm:spPr/>
    </dgm:pt>
    <dgm:pt modelId="{6AC6DD83-04E0-4024-BE43-F188E9E058F7}" type="pres">
      <dgm:prSet presAssocID="{DE745BF8-8C66-434A-B7AF-41853BF16068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3EF5A0-E4FD-4CD9-A892-42605D57C21A}" type="pres">
      <dgm:prSet presAssocID="{DE745BF8-8C66-434A-B7AF-41853BF16068}" presName="rootConnector" presStyleLbl="node3" presStyleIdx="2" presStyleCnt="8"/>
      <dgm:spPr/>
      <dgm:t>
        <a:bodyPr/>
        <a:lstStyle/>
        <a:p>
          <a:endParaRPr lang="zh-CN" altLang="en-US"/>
        </a:p>
      </dgm:t>
    </dgm:pt>
    <dgm:pt modelId="{7D937DE0-B8DE-498D-8720-0102AA7BDD62}" type="pres">
      <dgm:prSet presAssocID="{DE745BF8-8C66-434A-B7AF-41853BF16068}" presName="hierChild4" presStyleCnt="0"/>
      <dgm:spPr/>
    </dgm:pt>
    <dgm:pt modelId="{2D6A7C61-7AB0-4B5C-AFD8-093E5EBBD4A9}" type="pres">
      <dgm:prSet presAssocID="{DE745BF8-8C66-434A-B7AF-41853BF16068}" presName="hierChild5" presStyleCnt="0"/>
      <dgm:spPr/>
    </dgm:pt>
    <dgm:pt modelId="{534C3C4E-FFA5-457E-98F1-840E1849BF66}" type="pres">
      <dgm:prSet presAssocID="{87181B86-AD1F-467B-8721-26F8C76E1B20}" presName="Name37" presStyleLbl="parChTrans1D3" presStyleIdx="3" presStyleCnt="8"/>
      <dgm:spPr/>
      <dgm:t>
        <a:bodyPr/>
        <a:lstStyle/>
        <a:p>
          <a:endParaRPr lang="zh-CN" altLang="en-US"/>
        </a:p>
      </dgm:t>
    </dgm:pt>
    <dgm:pt modelId="{20179351-7451-43B6-8D71-EC078F918DDB}" type="pres">
      <dgm:prSet presAssocID="{D4BD6AC3-A4DF-40CE-8CC4-270C33790617}" presName="hierRoot2" presStyleCnt="0">
        <dgm:presLayoutVars>
          <dgm:hierBranch val="init"/>
        </dgm:presLayoutVars>
      </dgm:prSet>
      <dgm:spPr/>
    </dgm:pt>
    <dgm:pt modelId="{4F25AD3B-6715-46AF-857E-F0487493E223}" type="pres">
      <dgm:prSet presAssocID="{D4BD6AC3-A4DF-40CE-8CC4-270C33790617}" presName="rootComposite" presStyleCnt="0"/>
      <dgm:spPr/>
    </dgm:pt>
    <dgm:pt modelId="{DFBB9D83-658B-4966-9C78-F74E48A04DAA}" type="pres">
      <dgm:prSet presAssocID="{D4BD6AC3-A4DF-40CE-8CC4-270C33790617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A88F60-17D5-4092-A105-BA9C062A858D}" type="pres">
      <dgm:prSet presAssocID="{D4BD6AC3-A4DF-40CE-8CC4-270C33790617}" presName="rootConnector" presStyleLbl="node3" presStyleIdx="3" presStyleCnt="8"/>
      <dgm:spPr/>
      <dgm:t>
        <a:bodyPr/>
        <a:lstStyle/>
        <a:p>
          <a:endParaRPr lang="zh-CN" altLang="en-US"/>
        </a:p>
      </dgm:t>
    </dgm:pt>
    <dgm:pt modelId="{7B35AA2A-7398-49B6-9999-8ABC78610182}" type="pres">
      <dgm:prSet presAssocID="{D4BD6AC3-A4DF-40CE-8CC4-270C33790617}" presName="hierChild4" presStyleCnt="0"/>
      <dgm:spPr/>
    </dgm:pt>
    <dgm:pt modelId="{28CD9BE3-EC3A-403C-9E4F-3648381F57AF}" type="pres">
      <dgm:prSet presAssocID="{D4BD6AC3-A4DF-40CE-8CC4-270C33790617}" presName="hierChild5" presStyleCnt="0"/>
      <dgm:spPr/>
    </dgm:pt>
    <dgm:pt modelId="{56E34E14-AF9F-4CCC-BA76-A2337ABE2D91}" type="pres">
      <dgm:prSet presAssocID="{BE93E28A-BCBC-4F36-BA73-68D975AC7BAD}" presName="Name37" presStyleLbl="parChTrans1D3" presStyleIdx="4" presStyleCnt="8"/>
      <dgm:spPr/>
      <dgm:t>
        <a:bodyPr/>
        <a:lstStyle/>
        <a:p>
          <a:endParaRPr lang="zh-CN" altLang="en-US"/>
        </a:p>
      </dgm:t>
    </dgm:pt>
    <dgm:pt modelId="{B9BFB094-18F0-4994-9B76-645AE98CB9BB}" type="pres">
      <dgm:prSet presAssocID="{A140BEF5-873F-4F22-B6AB-FB8EA9DAA199}" presName="hierRoot2" presStyleCnt="0">
        <dgm:presLayoutVars>
          <dgm:hierBranch val="init"/>
        </dgm:presLayoutVars>
      </dgm:prSet>
      <dgm:spPr/>
    </dgm:pt>
    <dgm:pt modelId="{37831A64-09D5-459C-B586-46E3CC36D59B}" type="pres">
      <dgm:prSet presAssocID="{A140BEF5-873F-4F22-B6AB-FB8EA9DAA199}" presName="rootComposite" presStyleCnt="0"/>
      <dgm:spPr/>
    </dgm:pt>
    <dgm:pt modelId="{7FE8E473-2098-4E2A-8F06-26AA89EF390C}" type="pres">
      <dgm:prSet presAssocID="{A140BEF5-873F-4F22-B6AB-FB8EA9DAA199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16E9A86-01DD-40EB-AF87-FE3CFB7BEEA0}" type="pres">
      <dgm:prSet presAssocID="{A140BEF5-873F-4F22-B6AB-FB8EA9DAA199}" presName="rootConnector" presStyleLbl="node3" presStyleIdx="4" presStyleCnt="8"/>
      <dgm:spPr/>
      <dgm:t>
        <a:bodyPr/>
        <a:lstStyle/>
        <a:p>
          <a:endParaRPr lang="zh-CN" altLang="en-US"/>
        </a:p>
      </dgm:t>
    </dgm:pt>
    <dgm:pt modelId="{76DE7450-6982-4420-9067-CB659E2C9BB4}" type="pres">
      <dgm:prSet presAssocID="{A140BEF5-873F-4F22-B6AB-FB8EA9DAA199}" presName="hierChild4" presStyleCnt="0"/>
      <dgm:spPr/>
    </dgm:pt>
    <dgm:pt modelId="{6CBB94B1-ADBE-4FB4-8091-D6F8266DA0A9}" type="pres">
      <dgm:prSet presAssocID="{A140BEF5-873F-4F22-B6AB-FB8EA9DAA199}" presName="hierChild5" presStyleCnt="0"/>
      <dgm:spPr/>
    </dgm:pt>
    <dgm:pt modelId="{D6FC736A-7E80-4438-BB30-95B37C6558D7}" type="pres">
      <dgm:prSet presAssocID="{A5A3EF84-908E-4C50-AC26-98A4320F97DB}" presName="Name37" presStyleLbl="parChTrans1D3" presStyleIdx="5" presStyleCnt="8"/>
      <dgm:spPr/>
      <dgm:t>
        <a:bodyPr/>
        <a:lstStyle/>
        <a:p>
          <a:endParaRPr lang="zh-CN" altLang="en-US"/>
        </a:p>
      </dgm:t>
    </dgm:pt>
    <dgm:pt modelId="{2F8E3EC2-A9D0-497F-9CD3-61B1DAE5DECE}" type="pres">
      <dgm:prSet presAssocID="{0E323F35-212D-45D9-81EF-971FC090B9D7}" presName="hierRoot2" presStyleCnt="0">
        <dgm:presLayoutVars>
          <dgm:hierBranch val="init"/>
        </dgm:presLayoutVars>
      </dgm:prSet>
      <dgm:spPr/>
    </dgm:pt>
    <dgm:pt modelId="{96077524-C7A4-4F47-9658-9F98C75CDDCF}" type="pres">
      <dgm:prSet presAssocID="{0E323F35-212D-45D9-81EF-971FC090B9D7}" presName="rootComposite" presStyleCnt="0"/>
      <dgm:spPr/>
    </dgm:pt>
    <dgm:pt modelId="{FD2F7434-E074-43A9-8365-7A9841A486A2}" type="pres">
      <dgm:prSet presAssocID="{0E323F35-212D-45D9-81EF-971FC090B9D7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2DF2BA-3786-47F1-B58E-A646DE91429B}" type="pres">
      <dgm:prSet presAssocID="{0E323F35-212D-45D9-81EF-971FC090B9D7}" presName="rootConnector" presStyleLbl="node3" presStyleIdx="5" presStyleCnt="8"/>
      <dgm:spPr/>
      <dgm:t>
        <a:bodyPr/>
        <a:lstStyle/>
        <a:p>
          <a:endParaRPr lang="zh-CN" altLang="en-US"/>
        </a:p>
      </dgm:t>
    </dgm:pt>
    <dgm:pt modelId="{35BCBD97-8D44-4011-BD15-F3E64DA8E517}" type="pres">
      <dgm:prSet presAssocID="{0E323F35-212D-45D9-81EF-971FC090B9D7}" presName="hierChild4" presStyleCnt="0"/>
      <dgm:spPr/>
    </dgm:pt>
    <dgm:pt modelId="{D3FBE677-55CC-4305-BD40-4590A8D7A67E}" type="pres">
      <dgm:prSet presAssocID="{0E323F35-212D-45D9-81EF-971FC090B9D7}" presName="hierChild5" presStyleCnt="0"/>
      <dgm:spPr/>
    </dgm:pt>
    <dgm:pt modelId="{2334B54F-3BD4-425F-A7C4-465A73B22D4A}" type="pres">
      <dgm:prSet presAssocID="{5E67DF37-7EE2-4721-96E9-05DD736764D1}" presName="Name37" presStyleLbl="parChTrans1D3" presStyleIdx="6" presStyleCnt="8"/>
      <dgm:spPr/>
      <dgm:t>
        <a:bodyPr/>
        <a:lstStyle/>
        <a:p>
          <a:endParaRPr lang="zh-CN" altLang="en-US"/>
        </a:p>
      </dgm:t>
    </dgm:pt>
    <dgm:pt modelId="{165F1B12-9164-4CDF-B61C-B7DB5FF27944}" type="pres">
      <dgm:prSet presAssocID="{E4664C88-9B13-4EAA-9F4F-842C6D6FE6C3}" presName="hierRoot2" presStyleCnt="0">
        <dgm:presLayoutVars>
          <dgm:hierBranch val="init"/>
        </dgm:presLayoutVars>
      </dgm:prSet>
      <dgm:spPr/>
    </dgm:pt>
    <dgm:pt modelId="{8F86B881-4DB4-4C6A-A485-69D9CF48C766}" type="pres">
      <dgm:prSet presAssocID="{E4664C88-9B13-4EAA-9F4F-842C6D6FE6C3}" presName="rootComposite" presStyleCnt="0"/>
      <dgm:spPr/>
    </dgm:pt>
    <dgm:pt modelId="{A07338B5-9B0E-43F5-B432-90CF765CDF68}" type="pres">
      <dgm:prSet presAssocID="{E4664C88-9B13-4EAA-9F4F-842C6D6FE6C3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F653EB-5E52-4813-BD6E-B2C155AA9FCB}" type="pres">
      <dgm:prSet presAssocID="{E4664C88-9B13-4EAA-9F4F-842C6D6FE6C3}" presName="rootConnector" presStyleLbl="node3" presStyleIdx="6" presStyleCnt="8"/>
      <dgm:spPr/>
      <dgm:t>
        <a:bodyPr/>
        <a:lstStyle/>
        <a:p>
          <a:endParaRPr lang="zh-CN" altLang="en-US"/>
        </a:p>
      </dgm:t>
    </dgm:pt>
    <dgm:pt modelId="{36825F10-C8D2-4803-8046-C34281348D79}" type="pres">
      <dgm:prSet presAssocID="{E4664C88-9B13-4EAA-9F4F-842C6D6FE6C3}" presName="hierChild4" presStyleCnt="0"/>
      <dgm:spPr/>
    </dgm:pt>
    <dgm:pt modelId="{BB45D117-67FB-4211-B446-93D89645A65C}" type="pres">
      <dgm:prSet presAssocID="{E4664C88-9B13-4EAA-9F4F-842C6D6FE6C3}" presName="hierChild5" presStyleCnt="0"/>
      <dgm:spPr/>
    </dgm:pt>
    <dgm:pt modelId="{68C21350-1338-40C1-84B2-0D4B4F6CDB28}" type="pres">
      <dgm:prSet presAssocID="{6A532970-7AE6-4832-BA34-E963A9B1B53D}" presName="Name37" presStyleLbl="parChTrans1D3" presStyleIdx="7" presStyleCnt="8"/>
      <dgm:spPr/>
      <dgm:t>
        <a:bodyPr/>
        <a:lstStyle/>
        <a:p>
          <a:endParaRPr lang="zh-CN" altLang="en-US"/>
        </a:p>
      </dgm:t>
    </dgm:pt>
    <dgm:pt modelId="{B7F72F08-99C7-412B-AF6B-A6EC50CA3915}" type="pres">
      <dgm:prSet presAssocID="{C8410947-1F77-4FC8-85EA-7494D4A3C8D3}" presName="hierRoot2" presStyleCnt="0">
        <dgm:presLayoutVars>
          <dgm:hierBranch val="init"/>
        </dgm:presLayoutVars>
      </dgm:prSet>
      <dgm:spPr/>
    </dgm:pt>
    <dgm:pt modelId="{0AE5784C-6665-4B3F-90B9-21E7343D36FB}" type="pres">
      <dgm:prSet presAssocID="{C8410947-1F77-4FC8-85EA-7494D4A3C8D3}" presName="rootComposite" presStyleCnt="0"/>
      <dgm:spPr/>
    </dgm:pt>
    <dgm:pt modelId="{032F70C2-9666-48DD-B7E5-615E0447DB41}" type="pres">
      <dgm:prSet presAssocID="{C8410947-1F77-4FC8-85EA-7494D4A3C8D3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49E6F0-C639-436C-8643-D7B096B7A451}" type="pres">
      <dgm:prSet presAssocID="{C8410947-1F77-4FC8-85EA-7494D4A3C8D3}" presName="rootConnector" presStyleLbl="node3" presStyleIdx="7" presStyleCnt="8"/>
      <dgm:spPr/>
      <dgm:t>
        <a:bodyPr/>
        <a:lstStyle/>
        <a:p>
          <a:endParaRPr lang="zh-CN" altLang="en-US"/>
        </a:p>
      </dgm:t>
    </dgm:pt>
    <dgm:pt modelId="{0CFE9385-2604-4CCE-8F05-F9B837F1E578}" type="pres">
      <dgm:prSet presAssocID="{C8410947-1F77-4FC8-85EA-7494D4A3C8D3}" presName="hierChild4" presStyleCnt="0"/>
      <dgm:spPr/>
    </dgm:pt>
    <dgm:pt modelId="{11262BBE-3D23-4F8A-9F42-FE53C8EDAFCE}" type="pres">
      <dgm:prSet presAssocID="{C8410947-1F77-4FC8-85EA-7494D4A3C8D3}" presName="hierChild5" presStyleCnt="0"/>
      <dgm:spPr/>
    </dgm:pt>
    <dgm:pt modelId="{655A7BCB-CADC-44C1-8797-4AFEC0EDAC2B}" type="pres">
      <dgm:prSet presAssocID="{A27866BC-7640-49C8-A454-B761F734F4FB}" presName="hierChild5" presStyleCnt="0"/>
      <dgm:spPr/>
    </dgm:pt>
    <dgm:pt modelId="{0E819307-1B4E-434E-BA76-D5A4192B0663}" type="pres">
      <dgm:prSet presAssocID="{47C757F0-AA23-46BE-9311-EA432CDEEAA1}" presName="hierChild3" presStyleCnt="0"/>
      <dgm:spPr/>
    </dgm:pt>
  </dgm:ptLst>
  <dgm:cxnLst>
    <dgm:cxn modelId="{95A1822C-1D37-47DC-BF4D-B7D0F1DE6AF6}" type="presOf" srcId="{7B5791C2-A267-439E-A4B2-C847445C5488}" destId="{038F2BBB-C730-4214-9DD2-EC4FEB766179}" srcOrd="0" destOrd="0" presId="urn:microsoft.com/office/officeart/2005/8/layout/orgChart1#5"/>
    <dgm:cxn modelId="{2C550785-0EFB-47C5-B447-E873B24FAC43}" type="presOf" srcId="{0E323F35-212D-45D9-81EF-971FC090B9D7}" destId="{622DF2BA-3786-47F1-B58E-A646DE91429B}" srcOrd="1" destOrd="0" presId="urn:microsoft.com/office/officeart/2005/8/layout/orgChart1#5"/>
    <dgm:cxn modelId="{3A66405A-46B2-4A37-805C-449EC1D9E0D3}" type="presOf" srcId="{47C757F0-AA23-46BE-9311-EA432CDEEAA1}" destId="{AE79172D-D441-42BB-84EA-E3D989670DED}" srcOrd="0" destOrd="0" presId="urn:microsoft.com/office/officeart/2005/8/layout/orgChart1#5"/>
    <dgm:cxn modelId="{BFFAAEB6-0C79-41F2-B094-BB76D707B5D7}" srcId="{47C757F0-AA23-46BE-9311-EA432CDEEAA1}" destId="{12714FC6-8B41-47E5-91DD-F02D34D23B93}" srcOrd="0" destOrd="0" parTransId="{EACD17F5-D793-4A43-B489-D1804D50CFEF}" sibTransId="{FA45D93F-0724-4936-AA45-E6762732A19D}"/>
    <dgm:cxn modelId="{974DEF90-A5C0-44E5-BE0F-CED25F0D8359}" srcId="{A27866BC-7640-49C8-A454-B761F734F4FB}" destId="{DE745BF8-8C66-434A-B7AF-41853BF16068}" srcOrd="0" destOrd="0" parTransId="{A149B5A6-4298-400D-B06E-48661859BB88}" sibTransId="{F68B64A6-C84E-4A17-99A1-4892DE213C9E}"/>
    <dgm:cxn modelId="{8F8DE9D5-04F7-4359-8575-E79B2AD5A23A}" type="presOf" srcId="{0E323F35-212D-45D9-81EF-971FC090B9D7}" destId="{FD2F7434-E074-43A9-8365-7A9841A486A2}" srcOrd="0" destOrd="0" presId="urn:microsoft.com/office/officeart/2005/8/layout/orgChart1#5"/>
    <dgm:cxn modelId="{89FEC10C-4134-4B2A-9984-1435077961CD}" type="presOf" srcId="{C194AF4B-2963-47AC-817C-0EBD2A3C0610}" destId="{58BA1B4A-F22C-45C2-A87F-E8D4DB9296AE}" srcOrd="0" destOrd="0" presId="urn:microsoft.com/office/officeart/2005/8/layout/orgChart1#5"/>
    <dgm:cxn modelId="{5C82D837-6201-48C1-B2C4-6E6D93C9771B}" type="presOf" srcId="{E4664C88-9B13-4EAA-9F4F-842C6D6FE6C3}" destId="{A07338B5-9B0E-43F5-B432-90CF765CDF68}" srcOrd="0" destOrd="0" presId="urn:microsoft.com/office/officeart/2005/8/layout/orgChart1#5"/>
    <dgm:cxn modelId="{059BAD92-6F7D-48FD-B4A5-1264E2184DED}" type="presOf" srcId="{A77D31B3-3808-4FBA-8FA4-CC8D448A173E}" destId="{E498DC9C-C5AC-4482-A26F-3B99DC5D79F0}" srcOrd="0" destOrd="0" presId="urn:microsoft.com/office/officeart/2005/8/layout/orgChart1#5"/>
    <dgm:cxn modelId="{85355C61-482E-4D2F-BB8A-20B2BAA963F7}" type="presOf" srcId="{00395092-C366-4F94-8356-527037AD9947}" destId="{9B69F4C6-75A1-46B8-A951-73C34858518F}" srcOrd="0" destOrd="0" presId="urn:microsoft.com/office/officeart/2005/8/layout/orgChart1#5"/>
    <dgm:cxn modelId="{E3397385-7CDC-4535-B4EF-7EB15D8547D9}" type="presOf" srcId="{DE745BF8-8C66-434A-B7AF-41853BF16068}" destId="{6AC6DD83-04E0-4024-BE43-F188E9E058F7}" srcOrd="0" destOrd="0" presId="urn:microsoft.com/office/officeart/2005/8/layout/orgChart1#5"/>
    <dgm:cxn modelId="{2BE265C5-E36F-4896-AA0B-8B826E7F151A}" type="presOf" srcId="{87181B86-AD1F-467B-8721-26F8C76E1B20}" destId="{534C3C4E-FFA5-457E-98F1-840E1849BF66}" srcOrd="0" destOrd="0" presId="urn:microsoft.com/office/officeart/2005/8/layout/orgChart1#5"/>
    <dgm:cxn modelId="{9C76D01F-F292-42DA-A444-54614B864E95}" type="presOf" srcId="{A149B5A6-4298-400D-B06E-48661859BB88}" destId="{BC079BE4-03CB-45F7-8976-DA6A4B1C1142}" srcOrd="0" destOrd="0" presId="urn:microsoft.com/office/officeart/2005/8/layout/orgChart1#5"/>
    <dgm:cxn modelId="{06DF421B-EF83-40B1-8313-94941275D933}" type="presOf" srcId="{9745C965-38A1-46B5-BE61-C8316016963C}" destId="{C17D0499-856F-47DE-B3B8-1875D5AAF9A3}" srcOrd="1" destOrd="0" presId="urn:microsoft.com/office/officeart/2005/8/layout/orgChart1#5"/>
    <dgm:cxn modelId="{0BED3C25-C8AD-485B-830C-609D4B4D4E46}" srcId="{A27866BC-7640-49C8-A454-B761F734F4FB}" destId="{D4BD6AC3-A4DF-40CE-8CC4-270C33790617}" srcOrd="1" destOrd="0" parTransId="{87181B86-AD1F-467B-8721-26F8C76E1B20}" sibTransId="{8873DB51-4804-4CF4-97EB-2CD06C135961}"/>
    <dgm:cxn modelId="{D358135D-49B1-476A-87D4-BCFE71B4389F}" type="presOf" srcId="{C8410947-1F77-4FC8-85EA-7494D4A3C8D3}" destId="{9049E6F0-C639-436C-8643-D7B096B7A451}" srcOrd="1" destOrd="0" presId="urn:microsoft.com/office/officeart/2005/8/layout/orgChart1#5"/>
    <dgm:cxn modelId="{00F874E2-F185-4DCF-A917-AFBACED16445}" type="presOf" srcId="{47C757F0-AA23-46BE-9311-EA432CDEEAA1}" destId="{86420519-308D-4A6A-8FEA-6FB2E39BA448}" srcOrd="1" destOrd="0" presId="urn:microsoft.com/office/officeart/2005/8/layout/orgChart1#5"/>
    <dgm:cxn modelId="{88DC4379-847C-48D9-B277-AECFBE55E35A}" type="presOf" srcId="{D4BD6AC3-A4DF-40CE-8CC4-270C33790617}" destId="{66A88F60-17D5-4092-A105-BA9C062A858D}" srcOrd="1" destOrd="0" presId="urn:microsoft.com/office/officeart/2005/8/layout/orgChart1#5"/>
    <dgm:cxn modelId="{D6A2F8BD-81C2-40DB-85BC-99A79AF92E68}" type="presOf" srcId="{7B5791C2-A267-439E-A4B2-C847445C5488}" destId="{5C2D242A-7BF9-4183-94DE-C34D38BD7FF5}" srcOrd="1" destOrd="0" presId="urn:microsoft.com/office/officeart/2005/8/layout/orgChart1#5"/>
    <dgm:cxn modelId="{740F29E1-81C5-489E-AAD6-846BC5DA7D56}" type="presOf" srcId="{9745C965-38A1-46B5-BE61-C8316016963C}" destId="{F3A205EB-D2E3-456D-8C9B-E53E58F876E6}" srcOrd="0" destOrd="0" presId="urn:microsoft.com/office/officeart/2005/8/layout/orgChart1#5"/>
    <dgm:cxn modelId="{E1AA8329-D246-4158-A24D-5AE538405A85}" type="presOf" srcId="{9C6BF57F-3BE9-41EE-A594-8E70C027CDB4}" destId="{068926B1-8C4A-4370-9821-B4643F8C2241}" srcOrd="0" destOrd="0" presId="urn:microsoft.com/office/officeart/2005/8/layout/orgChart1#5"/>
    <dgm:cxn modelId="{F589867D-A38E-442B-9D55-47B86EDCF559}" type="presOf" srcId="{DE745BF8-8C66-434A-B7AF-41853BF16068}" destId="{923EF5A0-E4FD-4CD9-A892-42605D57C21A}" srcOrd="1" destOrd="0" presId="urn:microsoft.com/office/officeart/2005/8/layout/orgChart1#5"/>
    <dgm:cxn modelId="{C15DFF6B-7D88-4839-932E-3AB309BFFB3D}" type="presOf" srcId="{E4664C88-9B13-4EAA-9F4F-842C6D6FE6C3}" destId="{DBF653EB-5E52-4813-BD6E-B2C155AA9FCB}" srcOrd="1" destOrd="0" presId="urn:microsoft.com/office/officeart/2005/8/layout/orgChart1#5"/>
    <dgm:cxn modelId="{8F2A620E-7EB7-4497-8E2B-993CED072A8D}" type="presOf" srcId="{6A532970-7AE6-4832-BA34-E963A9B1B53D}" destId="{68C21350-1338-40C1-84B2-0D4B4F6CDB28}" srcOrd="0" destOrd="0" presId="urn:microsoft.com/office/officeart/2005/8/layout/orgChart1#5"/>
    <dgm:cxn modelId="{9DD27487-E83D-437E-ABB3-3B646BBF2B22}" type="presOf" srcId="{EACD17F5-D793-4A43-B489-D1804D50CFEF}" destId="{6A259130-4455-44E0-969B-948D1249687E}" srcOrd="0" destOrd="0" presId="urn:microsoft.com/office/officeart/2005/8/layout/orgChart1#5"/>
    <dgm:cxn modelId="{5F90C144-DDDA-422A-80A2-CADAECBB0880}" type="presOf" srcId="{8AE6C3B0-3441-438A-9369-2394C6C4AAAE}" destId="{F03D6D83-1DA9-4FB7-9E96-0F9E527F21B8}" srcOrd="0" destOrd="0" presId="urn:microsoft.com/office/officeart/2005/8/layout/orgChart1#5"/>
    <dgm:cxn modelId="{9E857E57-F1E9-44D3-893C-DF102B497AC1}" srcId="{12714FC6-8B41-47E5-91DD-F02D34D23B93}" destId="{9745C965-38A1-46B5-BE61-C8316016963C}" srcOrd="0" destOrd="0" parTransId="{8AE6C3B0-3441-438A-9369-2394C6C4AAAE}" sibTransId="{C453BF8F-44C4-4AFD-919E-FF4C95379C3B}"/>
    <dgm:cxn modelId="{A9EF34CB-C7ED-46FD-A8EF-AE6630E1EF0F}" type="presOf" srcId="{12714FC6-8B41-47E5-91DD-F02D34D23B93}" destId="{9A037140-9B69-4B9F-A134-F2F2EB0F2E32}" srcOrd="1" destOrd="0" presId="urn:microsoft.com/office/officeart/2005/8/layout/orgChart1#5"/>
    <dgm:cxn modelId="{16235554-76E3-4508-A37F-6E67C3160E2D}" type="presOf" srcId="{94208B96-A9C6-426A-B363-08AE31073727}" destId="{822C6634-3D22-4088-ACA7-23F529A10BCA}" srcOrd="0" destOrd="0" presId="urn:microsoft.com/office/officeart/2005/8/layout/orgChart1#5"/>
    <dgm:cxn modelId="{374CE7F1-C8D2-4D1E-A041-34E88B37720D}" srcId="{47C757F0-AA23-46BE-9311-EA432CDEEAA1}" destId="{00395092-C366-4F94-8356-527037AD9947}" srcOrd="1" destOrd="0" parTransId="{9C6BF57F-3BE9-41EE-A594-8E70C027CDB4}" sibTransId="{D1A36B51-066C-4D67-B0E4-62AEFCD84EA8}"/>
    <dgm:cxn modelId="{EFB06900-7647-499A-A8C3-05599E1E8A3A}" srcId="{A27866BC-7640-49C8-A454-B761F734F4FB}" destId="{A140BEF5-873F-4F22-B6AB-FB8EA9DAA199}" srcOrd="2" destOrd="0" parTransId="{BE93E28A-BCBC-4F36-BA73-68D975AC7BAD}" sibTransId="{BE1EF633-BCDC-400C-8898-C198679CEDC0}"/>
    <dgm:cxn modelId="{28C19C0A-C5D0-4EAB-A4A7-794DF9AC629E}" srcId="{00395092-C366-4F94-8356-527037AD9947}" destId="{7B5791C2-A267-439E-A4B2-C847445C5488}" srcOrd="0" destOrd="0" parTransId="{C194AF4B-2963-47AC-817C-0EBD2A3C0610}" sibTransId="{4E8449B1-B629-44AA-B8DD-89272C9FA947}"/>
    <dgm:cxn modelId="{FC419E54-68CC-4BFF-9CF2-51AB5EB4FFED}" srcId="{A27866BC-7640-49C8-A454-B761F734F4FB}" destId="{0E323F35-212D-45D9-81EF-971FC090B9D7}" srcOrd="3" destOrd="0" parTransId="{A5A3EF84-908E-4C50-AC26-98A4320F97DB}" sibTransId="{44D64250-3C28-4AE4-AE8D-A1EFF8222FE7}"/>
    <dgm:cxn modelId="{2DFC8E10-9CDA-4FFC-9160-37DA189CE2BD}" type="presOf" srcId="{C8410947-1F77-4FC8-85EA-7494D4A3C8D3}" destId="{032F70C2-9666-48DD-B7E5-615E0447DB41}" srcOrd="0" destOrd="0" presId="urn:microsoft.com/office/officeart/2005/8/layout/orgChart1#5"/>
    <dgm:cxn modelId="{8EE4C81F-B8CC-4337-AF8C-A49D1B0D66D0}" srcId="{A77D31B3-3808-4FBA-8FA4-CC8D448A173E}" destId="{47C757F0-AA23-46BE-9311-EA432CDEEAA1}" srcOrd="0" destOrd="0" parTransId="{AB39B06D-FE6C-48B2-B5B4-77CD0C8CF7AD}" sibTransId="{DF0D1C21-B79E-4875-B7FA-EF183CB48B88}"/>
    <dgm:cxn modelId="{5010E897-EEF7-48B4-B41C-8BD5B5E53DCD}" type="presOf" srcId="{A27866BC-7640-49C8-A454-B761F734F4FB}" destId="{45166C15-051A-49EB-AB9B-4D9B5563FD3A}" srcOrd="0" destOrd="0" presId="urn:microsoft.com/office/officeart/2005/8/layout/orgChart1#5"/>
    <dgm:cxn modelId="{42380612-4066-42D9-A852-196AD94D81A5}" type="presOf" srcId="{A140BEF5-873F-4F22-B6AB-FB8EA9DAA199}" destId="{7FE8E473-2098-4E2A-8F06-26AA89EF390C}" srcOrd="0" destOrd="0" presId="urn:microsoft.com/office/officeart/2005/8/layout/orgChart1#5"/>
    <dgm:cxn modelId="{CA1AEF41-B86C-4A1A-B225-97A306FE967B}" type="presOf" srcId="{12714FC6-8B41-47E5-91DD-F02D34D23B93}" destId="{43B7C837-49D6-40CE-BBAB-953D9E4BA7ED}" srcOrd="0" destOrd="0" presId="urn:microsoft.com/office/officeart/2005/8/layout/orgChart1#5"/>
    <dgm:cxn modelId="{73231166-00E1-4F1A-A12A-6A6DA0EA5F25}" srcId="{A27866BC-7640-49C8-A454-B761F734F4FB}" destId="{C8410947-1F77-4FC8-85EA-7494D4A3C8D3}" srcOrd="5" destOrd="0" parTransId="{6A532970-7AE6-4832-BA34-E963A9B1B53D}" sibTransId="{7C56F9D1-6EBA-42DB-8358-0F861BE92E15}"/>
    <dgm:cxn modelId="{AE0877A1-C58A-43CC-8EA4-D604D5FB02EB}" type="presOf" srcId="{00395092-C366-4F94-8356-527037AD9947}" destId="{8F28DE26-7D78-44E0-B15E-D6A23E4AD3C4}" srcOrd="1" destOrd="0" presId="urn:microsoft.com/office/officeart/2005/8/layout/orgChart1#5"/>
    <dgm:cxn modelId="{837AB6EC-DB8C-42A2-BBEF-18425AC551FE}" srcId="{47C757F0-AA23-46BE-9311-EA432CDEEAA1}" destId="{A27866BC-7640-49C8-A454-B761F734F4FB}" srcOrd="2" destOrd="0" parTransId="{94208B96-A9C6-426A-B363-08AE31073727}" sibTransId="{F0DB64AD-0FA5-460D-92C6-972E7B89CB5F}"/>
    <dgm:cxn modelId="{FCC5527E-6AF9-4C58-A891-958D34525F00}" type="presOf" srcId="{A5A3EF84-908E-4C50-AC26-98A4320F97DB}" destId="{D6FC736A-7E80-4438-BB30-95B37C6558D7}" srcOrd="0" destOrd="0" presId="urn:microsoft.com/office/officeart/2005/8/layout/orgChart1#5"/>
    <dgm:cxn modelId="{B5DA7D3E-30F3-44DA-8736-F942C3F3F61C}" type="presOf" srcId="{A140BEF5-873F-4F22-B6AB-FB8EA9DAA199}" destId="{A16E9A86-01DD-40EB-AF87-FE3CFB7BEEA0}" srcOrd="1" destOrd="0" presId="urn:microsoft.com/office/officeart/2005/8/layout/orgChart1#5"/>
    <dgm:cxn modelId="{DED59026-F0D6-4B0C-8F92-A886B8C30AD9}" type="presOf" srcId="{5E67DF37-7EE2-4721-96E9-05DD736764D1}" destId="{2334B54F-3BD4-425F-A7C4-465A73B22D4A}" srcOrd="0" destOrd="0" presId="urn:microsoft.com/office/officeart/2005/8/layout/orgChart1#5"/>
    <dgm:cxn modelId="{6AF58741-B3AD-441C-AE54-E22120F1B441}" type="presOf" srcId="{A27866BC-7640-49C8-A454-B761F734F4FB}" destId="{F7A17283-6097-4FF2-A97B-AA34E82B20F9}" srcOrd="1" destOrd="0" presId="urn:microsoft.com/office/officeart/2005/8/layout/orgChart1#5"/>
    <dgm:cxn modelId="{4E64AEB3-3A05-49BA-82DE-E566DFA28484}" type="presOf" srcId="{BE93E28A-BCBC-4F36-BA73-68D975AC7BAD}" destId="{56E34E14-AF9F-4CCC-BA76-A2337ABE2D91}" srcOrd="0" destOrd="0" presId="urn:microsoft.com/office/officeart/2005/8/layout/orgChart1#5"/>
    <dgm:cxn modelId="{5780C821-4A92-4C72-B4E9-EA25E76A1E0F}" type="presOf" srcId="{D4BD6AC3-A4DF-40CE-8CC4-270C33790617}" destId="{DFBB9D83-658B-4966-9C78-F74E48A04DAA}" srcOrd="0" destOrd="0" presId="urn:microsoft.com/office/officeart/2005/8/layout/orgChart1#5"/>
    <dgm:cxn modelId="{0229A298-2B28-4ADA-9EDF-77DAD61D50BB}" srcId="{A27866BC-7640-49C8-A454-B761F734F4FB}" destId="{E4664C88-9B13-4EAA-9F4F-842C6D6FE6C3}" srcOrd="4" destOrd="0" parTransId="{5E67DF37-7EE2-4721-96E9-05DD736764D1}" sibTransId="{7CB192E6-B14D-43A5-8E47-77D701132C50}"/>
    <dgm:cxn modelId="{EB5A0425-5A95-42F1-BF4F-6D82ABAA1D2D}" type="presParOf" srcId="{E498DC9C-C5AC-4482-A26F-3B99DC5D79F0}" destId="{F728C3E8-5128-4BB6-90CC-A86769ECE335}" srcOrd="0" destOrd="0" presId="urn:microsoft.com/office/officeart/2005/8/layout/orgChart1#5"/>
    <dgm:cxn modelId="{43BB4455-0BAB-499C-9A52-EABE843510A2}" type="presParOf" srcId="{F728C3E8-5128-4BB6-90CC-A86769ECE335}" destId="{79147750-B6BF-43FD-83A0-7ACDC9B53EFF}" srcOrd="0" destOrd="0" presId="urn:microsoft.com/office/officeart/2005/8/layout/orgChart1#5"/>
    <dgm:cxn modelId="{CF462004-185B-45AC-8E87-2D31AE8F6748}" type="presParOf" srcId="{79147750-B6BF-43FD-83A0-7ACDC9B53EFF}" destId="{AE79172D-D441-42BB-84EA-E3D989670DED}" srcOrd="0" destOrd="0" presId="urn:microsoft.com/office/officeart/2005/8/layout/orgChart1#5"/>
    <dgm:cxn modelId="{F38060E5-0BC2-4B3B-9476-94A45E827D3E}" type="presParOf" srcId="{79147750-B6BF-43FD-83A0-7ACDC9B53EFF}" destId="{86420519-308D-4A6A-8FEA-6FB2E39BA448}" srcOrd="1" destOrd="0" presId="urn:microsoft.com/office/officeart/2005/8/layout/orgChart1#5"/>
    <dgm:cxn modelId="{FA6D0E89-0741-49FF-944D-E00BB3A2BB1D}" type="presParOf" srcId="{F728C3E8-5128-4BB6-90CC-A86769ECE335}" destId="{9A0FF10C-81C7-47CD-A320-768F2009480B}" srcOrd="1" destOrd="0" presId="urn:microsoft.com/office/officeart/2005/8/layout/orgChart1#5"/>
    <dgm:cxn modelId="{9F5A27C6-E57E-44BB-9694-79F5AA922394}" type="presParOf" srcId="{9A0FF10C-81C7-47CD-A320-768F2009480B}" destId="{6A259130-4455-44E0-969B-948D1249687E}" srcOrd="0" destOrd="0" presId="urn:microsoft.com/office/officeart/2005/8/layout/orgChart1#5"/>
    <dgm:cxn modelId="{5CDD450E-847E-46C2-9EFC-A9B7A71A0A99}" type="presParOf" srcId="{9A0FF10C-81C7-47CD-A320-768F2009480B}" destId="{D6C5C065-A308-417C-8ECC-04FC2BEC646C}" srcOrd="1" destOrd="0" presId="urn:microsoft.com/office/officeart/2005/8/layout/orgChart1#5"/>
    <dgm:cxn modelId="{02FF289D-E82F-4D46-9EFD-207C8346DC86}" type="presParOf" srcId="{D6C5C065-A308-417C-8ECC-04FC2BEC646C}" destId="{E36491EF-5019-46FD-BC82-1BD579B9EE0E}" srcOrd="0" destOrd="0" presId="urn:microsoft.com/office/officeart/2005/8/layout/orgChart1#5"/>
    <dgm:cxn modelId="{B22CC1A2-C35D-4FA0-A1B6-CC8FC2C11107}" type="presParOf" srcId="{E36491EF-5019-46FD-BC82-1BD579B9EE0E}" destId="{43B7C837-49D6-40CE-BBAB-953D9E4BA7ED}" srcOrd="0" destOrd="0" presId="urn:microsoft.com/office/officeart/2005/8/layout/orgChart1#5"/>
    <dgm:cxn modelId="{C2FBA628-7974-4DF3-BE8C-A7DEF7691338}" type="presParOf" srcId="{E36491EF-5019-46FD-BC82-1BD579B9EE0E}" destId="{9A037140-9B69-4B9F-A134-F2F2EB0F2E32}" srcOrd="1" destOrd="0" presId="urn:microsoft.com/office/officeart/2005/8/layout/orgChart1#5"/>
    <dgm:cxn modelId="{38F5AB81-FB00-414E-BBC6-26D2BA2371F9}" type="presParOf" srcId="{D6C5C065-A308-417C-8ECC-04FC2BEC646C}" destId="{FA37AA5D-87C2-47F6-9B72-B753C073E744}" srcOrd="1" destOrd="0" presId="urn:microsoft.com/office/officeart/2005/8/layout/orgChart1#5"/>
    <dgm:cxn modelId="{36AD589A-31FF-4F6E-B211-4D83E92E78D9}" type="presParOf" srcId="{FA37AA5D-87C2-47F6-9B72-B753C073E744}" destId="{F03D6D83-1DA9-4FB7-9E96-0F9E527F21B8}" srcOrd="0" destOrd="0" presId="urn:microsoft.com/office/officeart/2005/8/layout/orgChart1#5"/>
    <dgm:cxn modelId="{BDE4E802-D194-42C3-BD46-49626D66864A}" type="presParOf" srcId="{FA37AA5D-87C2-47F6-9B72-B753C073E744}" destId="{9FAE27F9-C735-4BE6-B06A-3728A41F7A02}" srcOrd="1" destOrd="0" presId="urn:microsoft.com/office/officeart/2005/8/layout/orgChart1#5"/>
    <dgm:cxn modelId="{9AC21558-F27A-4F87-9110-B24C39091504}" type="presParOf" srcId="{9FAE27F9-C735-4BE6-B06A-3728A41F7A02}" destId="{8CEDE424-BFC8-44ED-B01F-06BE5ED7ECBB}" srcOrd="0" destOrd="0" presId="urn:microsoft.com/office/officeart/2005/8/layout/orgChart1#5"/>
    <dgm:cxn modelId="{290AF94C-AB67-488F-894A-6FD0F39F22B0}" type="presParOf" srcId="{8CEDE424-BFC8-44ED-B01F-06BE5ED7ECBB}" destId="{F3A205EB-D2E3-456D-8C9B-E53E58F876E6}" srcOrd="0" destOrd="0" presId="urn:microsoft.com/office/officeart/2005/8/layout/orgChart1#5"/>
    <dgm:cxn modelId="{0CF43E13-1469-4579-9455-B1CE126A3850}" type="presParOf" srcId="{8CEDE424-BFC8-44ED-B01F-06BE5ED7ECBB}" destId="{C17D0499-856F-47DE-B3B8-1875D5AAF9A3}" srcOrd="1" destOrd="0" presId="urn:microsoft.com/office/officeart/2005/8/layout/orgChart1#5"/>
    <dgm:cxn modelId="{921F972B-892C-432B-BB40-A5ED20370694}" type="presParOf" srcId="{9FAE27F9-C735-4BE6-B06A-3728A41F7A02}" destId="{E62C8744-61A8-470B-8E8C-85CBF7AB310E}" srcOrd="1" destOrd="0" presId="urn:microsoft.com/office/officeart/2005/8/layout/orgChart1#5"/>
    <dgm:cxn modelId="{C4570157-2ACA-4741-A411-8BBB34EA8717}" type="presParOf" srcId="{9FAE27F9-C735-4BE6-B06A-3728A41F7A02}" destId="{F12CB4BC-CC51-4598-8D4D-E25E20970171}" srcOrd="2" destOrd="0" presId="urn:microsoft.com/office/officeart/2005/8/layout/orgChart1#5"/>
    <dgm:cxn modelId="{51575C22-0D9C-4DC0-A355-2F89963FEC91}" type="presParOf" srcId="{D6C5C065-A308-417C-8ECC-04FC2BEC646C}" destId="{A7309641-2A58-41EA-9E42-56812CF298ED}" srcOrd="2" destOrd="0" presId="urn:microsoft.com/office/officeart/2005/8/layout/orgChart1#5"/>
    <dgm:cxn modelId="{8139E261-EBD4-464C-A567-E4DFE65543AF}" type="presParOf" srcId="{9A0FF10C-81C7-47CD-A320-768F2009480B}" destId="{068926B1-8C4A-4370-9821-B4643F8C2241}" srcOrd="2" destOrd="0" presId="urn:microsoft.com/office/officeart/2005/8/layout/orgChart1#5"/>
    <dgm:cxn modelId="{508740FF-D237-4337-A885-B040C0E9CAF6}" type="presParOf" srcId="{9A0FF10C-81C7-47CD-A320-768F2009480B}" destId="{243B76B9-D5B2-4D20-9B46-B42AEBB88799}" srcOrd="3" destOrd="0" presId="urn:microsoft.com/office/officeart/2005/8/layout/orgChart1#5"/>
    <dgm:cxn modelId="{7BD8A363-0BAD-4B7E-8400-022D6F085866}" type="presParOf" srcId="{243B76B9-D5B2-4D20-9B46-B42AEBB88799}" destId="{C0E91F7F-6290-47A8-A451-B23CC18C6CB1}" srcOrd="0" destOrd="0" presId="urn:microsoft.com/office/officeart/2005/8/layout/orgChart1#5"/>
    <dgm:cxn modelId="{DF0854FD-8161-40E6-8F6A-012D19821FF3}" type="presParOf" srcId="{C0E91F7F-6290-47A8-A451-B23CC18C6CB1}" destId="{9B69F4C6-75A1-46B8-A951-73C34858518F}" srcOrd="0" destOrd="0" presId="urn:microsoft.com/office/officeart/2005/8/layout/orgChart1#5"/>
    <dgm:cxn modelId="{6E50DAD4-9EA9-4C94-8E9A-971913C0CE49}" type="presParOf" srcId="{C0E91F7F-6290-47A8-A451-B23CC18C6CB1}" destId="{8F28DE26-7D78-44E0-B15E-D6A23E4AD3C4}" srcOrd="1" destOrd="0" presId="urn:microsoft.com/office/officeart/2005/8/layout/orgChart1#5"/>
    <dgm:cxn modelId="{121725C8-4C32-4F4C-922E-910227EA08F4}" type="presParOf" srcId="{243B76B9-D5B2-4D20-9B46-B42AEBB88799}" destId="{9B1D233D-1586-44E2-9EFE-60DE36658594}" srcOrd="1" destOrd="0" presId="urn:microsoft.com/office/officeart/2005/8/layout/orgChart1#5"/>
    <dgm:cxn modelId="{93E1C55E-D624-4C9B-A347-0A668C25F45C}" type="presParOf" srcId="{9B1D233D-1586-44E2-9EFE-60DE36658594}" destId="{58BA1B4A-F22C-45C2-A87F-E8D4DB9296AE}" srcOrd="0" destOrd="0" presId="urn:microsoft.com/office/officeart/2005/8/layout/orgChart1#5"/>
    <dgm:cxn modelId="{85F5389E-8244-4D6F-9A8F-5E8CDE53C99C}" type="presParOf" srcId="{9B1D233D-1586-44E2-9EFE-60DE36658594}" destId="{3B8BEAE9-6CAA-43F9-A8F5-8BBB0655B652}" srcOrd="1" destOrd="0" presId="urn:microsoft.com/office/officeart/2005/8/layout/orgChart1#5"/>
    <dgm:cxn modelId="{B9478269-04BB-43B5-B5E2-BDA7ECDBFE24}" type="presParOf" srcId="{3B8BEAE9-6CAA-43F9-A8F5-8BBB0655B652}" destId="{BD646F0B-7F4D-42FE-8AB0-547DC6CBD755}" srcOrd="0" destOrd="0" presId="urn:microsoft.com/office/officeart/2005/8/layout/orgChart1#5"/>
    <dgm:cxn modelId="{46E0DABC-0374-452F-B78C-4F95BDA828CA}" type="presParOf" srcId="{BD646F0B-7F4D-42FE-8AB0-547DC6CBD755}" destId="{038F2BBB-C730-4214-9DD2-EC4FEB766179}" srcOrd="0" destOrd="0" presId="urn:microsoft.com/office/officeart/2005/8/layout/orgChart1#5"/>
    <dgm:cxn modelId="{7210F911-3910-45A2-8E45-577ACB573163}" type="presParOf" srcId="{BD646F0B-7F4D-42FE-8AB0-547DC6CBD755}" destId="{5C2D242A-7BF9-4183-94DE-C34D38BD7FF5}" srcOrd="1" destOrd="0" presId="urn:microsoft.com/office/officeart/2005/8/layout/orgChart1#5"/>
    <dgm:cxn modelId="{D1FB17AA-641C-4226-BDD6-955D5350B4D3}" type="presParOf" srcId="{3B8BEAE9-6CAA-43F9-A8F5-8BBB0655B652}" destId="{F8EF1E12-B383-474E-8F93-B092F5110987}" srcOrd="1" destOrd="0" presId="urn:microsoft.com/office/officeart/2005/8/layout/orgChart1#5"/>
    <dgm:cxn modelId="{D636B741-C858-41BB-9884-B3FD2334AFB4}" type="presParOf" srcId="{3B8BEAE9-6CAA-43F9-A8F5-8BBB0655B652}" destId="{1E4659B1-6F96-487E-A893-989B0F833C3C}" srcOrd="2" destOrd="0" presId="urn:microsoft.com/office/officeart/2005/8/layout/orgChart1#5"/>
    <dgm:cxn modelId="{BCBE8AEC-4ADF-415F-B17C-D8A76702A426}" type="presParOf" srcId="{243B76B9-D5B2-4D20-9B46-B42AEBB88799}" destId="{8BC27A27-4D96-4828-9606-A47BCDE1E8C6}" srcOrd="2" destOrd="0" presId="urn:microsoft.com/office/officeart/2005/8/layout/orgChart1#5"/>
    <dgm:cxn modelId="{8DDEA3E6-2F40-4C13-9C5A-BB3D7B416264}" type="presParOf" srcId="{9A0FF10C-81C7-47CD-A320-768F2009480B}" destId="{822C6634-3D22-4088-ACA7-23F529A10BCA}" srcOrd="4" destOrd="0" presId="urn:microsoft.com/office/officeart/2005/8/layout/orgChart1#5"/>
    <dgm:cxn modelId="{E5F39E42-D085-46B4-BA2C-938103DC05A5}" type="presParOf" srcId="{9A0FF10C-81C7-47CD-A320-768F2009480B}" destId="{77C28712-6D49-4C02-85F3-07B99E774348}" srcOrd="5" destOrd="0" presId="urn:microsoft.com/office/officeart/2005/8/layout/orgChart1#5"/>
    <dgm:cxn modelId="{F02612DB-3987-47D1-BF92-7153CC99FD9E}" type="presParOf" srcId="{77C28712-6D49-4C02-85F3-07B99E774348}" destId="{212DC7FB-DE0F-4E53-8F12-B7CB08015654}" srcOrd="0" destOrd="0" presId="urn:microsoft.com/office/officeart/2005/8/layout/orgChart1#5"/>
    <dgm:cxn modelId="{8F2122F2-6A14-472C-AD06-96BFFC499F82}" type="presParOf" srcId="{212DC7FB-DE0F-4E53-8F12-B7CB08015654}" destId="{45166C15-051A-49EB-AB9B-4D9B5563FD3A}" srcOrd="0" destOrd="0" presId="urn:microsoft.com/office/officeart/2005/8/layout/orgChart1#5"/>
    <dgm:cxn modelId="{554122E5-5F75-455C-9BFF-BBE36ABC36CA}" type="presParOf" srcId="{212DC7FB-DE0F-4E53-8F12-B7CB08015654}" destId="{F7A17283-6097-4FF2-A97B-AA34E82B20F9}" srcOrd="1" destOrd="0" presId="urn:microsoft.com/office/officeart/2005/8/layout/orgChart1#5"/>
    <dgm:cxn modelId="{648460A7-E37B-4769-96BA-0669DF273730}" type="presParOf" srcId="{77C28712-6D49-4C02-85F3-07B99E774348}" destId="{D22AECD9-A683-439B-A098-4F89CDFA4C91}" srcOrd="1" destOrd="0" presId="urn:microsoft.com/office/officeart/2005/8/layout/orgChart1#5"/>
    <dgm:cxn modelId="{D2EEA604-A3C6-40E4-824D-4DC96A914DFB}" type="presParOf" srcId="{D22AECD9-A683-439B-A098-4F89CDFA4C91}" destId="{BC079BE4-03CB-45F7-8976-DA6A4B1C1142}" srcOrd="0" destOrd="0" presId="urn:microsoft.com/office/officeart/2005/8/layout/orgChart1#5"/>
    <dgm:cxn modelId="{04B88E71-5DBC-4647-BDB3-D82676209F2C}" type="presParOf" srcId="{D22AECD9-A683-439B-A098-4F89CDFA4C91}" destId="{3287BEF8-F8FD-461E-BD5F-19915FE3F14D}" srcOrd="1" destOrd="0" presId="urn:microsoft.com/office/officeart/2005/8/layout/orgChart1#5"/>
    <dgm:cxn modelId="{20EE4D99-C0F4-40C7-92AB-D82ECA0913B9}" type="presParOf" srcId="{3287BEF8-F8FD-461E-BD5F-19915FE3F14D}" destId="{3908D0B6-4221-4AE2-ADDA-5F6A1965DD93}" srcOrd="0" destOrd="0" presId="urn:microsoft.com/office/officeart/2005/8/layout/orgChart1#5"/>
    <dgm:cxn modelId="{E77B5197-D248-4319-A0DC-29EB53A08020}" type="presParOf" srcId="{3908D0B6-4221-4AE2-ADDA-5F6A1965DD93}" destId="{6AC6DD83-04E0-4024-BE43-F188E9E058F7}" srcOrd="0" destOrd="0" presId="urn:microsoft.com/office/officeart/2005/8/layout/orgChart1#5"/>
    <dgm:cxn modelId="{ECAF89FA-6841-46F6-9746-53D041F934F9}" type="presParOf" srcId="{3908D0B6-4221-4AE2-ADDA-5F6A1965DD93}" destId="{923EF5A0-E4FD-4CD9-A892-42605D57C21A}" srcOrd="1" destOrd="0" presId="urn:microsoft.com/office/officeart/2005/8/layout/orgChart1#5"/>
    <dgm:cxn modelId="{C2067A8E-90EB-4BC3-8E28-489A05611BCB}" type="presParOf" srcId="{3287BEF8-F8FD-461E-BD5F-19915FE3F14D}" destId="{7D937DE0-B8DE-498D-8720-0102AA7BDD62}" srcOrd="1" destOrd="0" presId="urn:microsoft.com/office/officeart/2005/8/layout/orgChart1#5"/>
    <dgm:cxn modelId="{BFD7DB0B-E1EA-4510-9C8C-4E8175884161}" type="presParOf" srcId="{3287BEF8-F8FD-461E-BD5F-19915FE3F14D}" destId="{2D6A7C61-7AB0-4B5C-AFD8-093E5EBBD4A9}" srcOrd="2" destOrd="0" presId="urn:microsoft.com/office/officeart/2005/8/layout/orgChart1#5"/>
    <dgm:cxn modelId="{4ADF553A-07E2-4C84-992F-222ED9812228}" type="presParOf" srcId="{D22AECD9-A683-439B-A098-4F89CDFA4C91}" destId="{534C3C4E-FFA5-457E-98F1-840E1849BF66}" srcOrd="2" destOrd="0" presId="urn:microsoft.com/office/officeart/2005/8/layout/orgChart1#5"/>
    <dgm:cxn modelId="{22FFFBFA-153C-4028-ACC2-32E1968F286B}" type="presParOf" srcId="{D22AECD9-A683-439B-A098-4F89CDFA4C91}" destId="{20179351-7451-43B6-8D71-EC078F918DDB}" srcOrd="3" destOrd="0" presId="urn:microsoft.com/office/officeart/2005/8/layout/orgChart1#5"/>
    <dgm:cxn modelId="{DB60C4A5-FD22-4BCA-A85D-721BF31558AD}" type="presParOf" srcId="{20179351-7451-43B6-8D71-EC078F918DDB}" destId="{4F25AD3B-6715-46AF-857E-F0487493E223}" srcOrd="0" destOrd="0" presId="urn:microsoft.com/office/officeart/2005/8/layout/orgChart1#5"/>
    <dgm:cxn modelId="{12FA3BD2-3943-4424-AA89-EB01B03B6F57}" type="presParOf" srcId="{4F25AD3B-6715-46AF-857E-F0487493E223}" destId="{DFBB9D83-658B-4966-9C78-F74E48A04DAA}" srcOrd="0" destOrd="0" presId="urn:microsoft.com/office/officeart/2005/8/layout/orgChart1#5"/>
    <dgm:cxn modelId="{31683CF2-D1B3-49BB-A4A7-852F5C7F3704}" type="presParOf" srcId="{4F25AD3B-6715-46AF-857E-F0487493E223}" destId="{66A88F60-17D5-4092-A105-BA9C062A858D}" srcOrd="1" destOrd="0" presId="urn:microsoft.com/office/officeart/2005/8/layout/orgChart1#5"/>
    <dgm:cxn modelId="{219A3FD8-B269-4CFD-A808-AB75481A7369}" type="presParOf" srcId="{20179351-7451-43B6-8D71-EC078F918DDB}" destId="{7B35AA2A-7398-49B6-9999-8ABC78610182}" srcOrd="1" destOrd="0" presId="urn:microsoft.com/office/officeart/2005/8/layout/orgChart1#5"/>
    <dgm:cxn modelId="{95D6A887-6891-4C66-8558-0F5FF3271191}" type="presParOf" srcId="{20179351-7451-43B6-8D71-EC078F918DDB}" destId="{28CD9BE3-EC3A-403C-9E4F-3648381F57AF}" srcOrd="2" destOrd="0" presId="urn:microsoft.com/office/officeart/2005/8/layout/orgChart1#5"/>
    <dgm:cxn modelId="{F7136716-D88D-47AD-AB75-40BC91CEC38F}" type="presParOf" srcId="{D22AECD9-A683-439B-A098-4F89CDFA4C91}" destId="{56E34E14-AF9F-4CCC-BA76-A2337ABE2D91}" srcOrd="4" destOrd="0" presId="urn:microsoft.com/office/officeart/2005/8/layout/orgChart1#5"/>
    <dgm:cxn modelId="{4EF5F965-00A7-40AC-A527-2D8D984ED386}" type="presParOf" srcId="{D22AECD9-A683-439B-A098-4F89CDFA4C91}" destId="{B9BFB094-18F0-4994-9B76-645AE98CB9BB}" srcOrd="5" destOrd="0" presId="urn:microsoft.com/office/officeart/2005/8/layout/orgChart1#5"/>
    <dgm:cxn modelId="{5624B428-20E4-41B3-B9C6-465E3AF4C378}" type="presParOf" srcId="{B9BFB094-18F0-4994-9B76-645AE98CB9BB}" destId="{37831A64-09D5-459C-B586-46E3CC36D59B}" srcOrd="0" destOrd="0" presId="urn:microsoft.com/office/officeart/2005/8/layout/orgChart1#5"/>
    <dgm:cxn modelId="{B381F6BD-B764-4DF0-9C31-25D92F66624D}" type="presParOf" srcId="{37831A64-09D5-459C-B586-46E3CC36D59B}" destId="{7FE8E473-2098-4E2A-8F06-26AA89EF390C}" srcOrd="0" destOrd="0" presId="urn:microsoft.com/office/officeart/2005/8/layout/orgChart1#5"/>
    <dgm:cxn modelId="{A57FF636-75E7-4A24-B615-4E0A09806652}" type="presParOf" srcId="{37831A64-09D5-459C-B586-46E3CC36D59B}" destId="{A16E9A86-01DD-40EB-AF87-FE3CFB7BEEA0}" srcOrd="1" destOrd="0" presId="urn:microsoft.com/office/officeart/2005/8/layout/orgChart1#5"/>
    <dgm:cxn modelId="{65B1E2CF-326D-4F28-BD31-E3B6BB442936}" type="presParOf" srcId="{B9BFB094-18F0-4994-9B76-645AE98CB9BB}" destId="{76DE7450-6982-4420-9067-CB659E2C9BB4}" srcOrd="1" destOrd="0" presId="urn:microsoft.com/office/officeart/2005/8/layout/orgChart1#5"/>
    <dgm:cxn modelId="{DEBF3EDA-1C0F-4B64-9A97-828B64087B27}" type="presParOf" srcId="{B9BFB094-18F0-4994-9B76-645AE98CB9BB}" destId="{6CBB94B1-ADBE-4FB4-8091-D6F8266DA0A9}" srcOrd="2" destOrd="0" presId="urn:microsoft.com/office/officeart/2005/8/layout/orgChart1#5"/>
    <dgm:cxn modelId="{6F474F0A-4BC2-470C-9A37-7F1F62BDE790}" type="presParOf" srcId="{D22AECD9-A683-439B-A098-4F89CDFA4C91}" destId="{D6FC736A-7E80-4438-BB30-95B37C6558D7}" srcOrd="6" destOrd="0" presId="urn:microsoft.com/office/officeart/2005/8/layout/orgChart1#5"/>
    <dgm:cxn modelId="{A1F1C1F7-9835-47DF-B99D-1B1BE8E7B088}" type="presParOf" srcId="{D22AECD9-A683-439B-A098-4F89CDFA4C91}" destId="{2F8E3EC2-A9D0-497F-9CD3-61B1DAE5DECE}" srcOrd="7" destOrd="0" presId="urn:microsoft.com/office/officeart/2005/8/layout/orgChart1#5"/>
    <dgm:cxn modelId="{BC27E73C-9B50-48A4-BCB9-75C23E69894C}" type="presParOf" srcId="{2F8E3EC2-A9D0-497F-9CD3-61B1DAE5DECE}" destId="{96077524-C7A4-4F47-9658-9F98C75CDDCF}" srcOrd="0" destOrd="0" presId="urn:microsoft.com/office/officeart/2005/8/layout/orgChart1#5"/>
    <dgm:cxn modelId="{3DFF74D5-5082-40E0-B524-F7D5B599B15C}" type="presParOf" srcId="{96077524-C7A4-4F47-9658-9F98C75CDDCF}" destId="{FD2F7434-E074-43A9-8365-7A9841A486A2}" srcOrd="0" destOrd="0" presId="urn:microsoft.com/office/officeart/2005/8/layout/orgChart1#5"/>
    <dgm:cxn modelId="{6D23A8E7-CD56-426C-AB02-E709BCC32FB4}" type="presParOf" srcId="{96077524-C7A4-4F47-9658-9F98C75CDDCF}" destId="{622DF2BA-3786-47F1-B58E-A646DE91429B}" srcOrd="1" destOrd="0" presId="urn:microsoft.com/office/officeart/2005/8/layout/orgChart1#5"/>
    <dgm:cxn modelId="{C45F0D1C-03E5-43D3-A1C8-8F042019D6ED}" type="presParOf" srcId="{2F8E3EC2-A9D0-497F-9CD3-61B1DAE5DECE}" destId="{35BCBD97-8D44-4011-BD15-F3E64DA8E517}" srcOrd="1" destOrd="0" presId="urn:microsoft.com/office/officeart/2005/8/layout/orgChart1#5"/>
    <dgm:cxn modelId="{F2437FC1-6AB6-410D-9C79-CB08D440C841}" type="presParOf" srcId="{2F8E3EC2-A9D0-497F-9CD3-61B1DAE5DECE}" destId="{D3FBE677-55CC-4305-BD40-4590A8D7A67E}" srcOrd="2" destOrd="0" presId="urn:microsoft.com/office/officeart/2005/8/layout/orgChart1#5"/>
    <dgm:cxn modelId="{00C7751E-2202-437E-AF7E-0027B5600921}" type="presParOf" srcId="{D22AECD9-A683-439B-A098-4F89CDFA4C91}" destId="{2334B54F-3BD4-425F-A7C4-465A73B22D4A}" srcOrd="8" destOrd="0" presId="urn:microsoft.com/office/officeart/2005/8/layout/orgChart1#5"/>
    <dgm:cxn modelId="{2CF71320-97BA-4974-83E9-0F9BC34D87CD}" type="presParOf" srcId="{D22AECD9-A683-439B-A098-4F89CDFA4C91}" destId="{165F1B12-9164-4CDF-B61C-B7DB5FF27944}" srcOrd="9" destOrd="0" presId="urn:microsoft.com/office/officeart/2005/8/layout/orgChart1#5"/>
    <dgm:cxn modelId="{0482869D-41CA-4158-9AFF-AD7A4ECC7337}" type="presParOf" srcId="{165F1B12-9164-4CDF-B61C-B7DB5FF27944}" destId="{8F86B881-4DB4-4C6A-A485-69D9CF48C766}" srcOrd="0" destOrd="0" presId="urn:microsoft.com/office/officeart/2005/8/layout/orgChart1#5"/>
    <dgm:cxn modelId="{B164130C-F82A-4047-9392-79685CDA3742}" type="presParOf" srcId="{8F86B881-4DB4-4C6A-A485-69D9CF48C766}" destId="{A07338B5-9B0E-43F5-B432-90CF765CDF68}" srcOrd="0" destOrd="0" presId="urn:microsoft.com/office/officeart/2005/8/layout/orgChart1#5"/>
    <dgm:cxn modelId="{14347A43-E2F7-4459-9EB7-C04E9E5EAB42}" type="presParOf" srcId="{8F86B881-4DB4-4C6A-A485-69D9CF48C766}" destId="{DBF653EB-5E52-4813-BD6E-B2C155AA9FCB}" srcOrd="1" destOrd="0" presId="urn:microsoft.com/office/officeart/2005/8/layout/orgChart1#5"/>
    <dgm:cxn modelId="{E0AC027B-3913-47EA-8A37-4018741C8730}" type="presParOf" srcId="{165F1B12-9164-4CDF-B61C-B7DB5FF27944}" destId="{36825F10-C8D2-4803-8046-C34281348D79}" srcOrd="1" destOrd="0" presId="urn:microsoft.com/office/officeart/2005/8/layout/orgChart1#5"/>
    <dgm:cxn modelId="{3F47AB44-12DE-410B-8296-6FCF9D97FBEB}" type="presParOf" srcId="{165F1B12-9164-4CDF-B61C-B7DB5FF27944}" destId="{BB45D117-67FB-4211-B446-93D89645A65C}" srcOrd="2" destOrd="0" presId="urn:microsoft.com/office/officeart/2005/8/layout/orgChart1#5"/>
    <dgm:cxn modelId="{A98784C1-C9E1-4E30-BA8B-5C8429A7E607}" type="presParOf" srcId="{D22AECD9-A683-439B-A098-4F89CDFA4C91}" destId="{68C21350-1338-40C1-84B2-0D4B4F6CDB28}" srcOrd="10" destOrd="0" presId="urn:microsoft.com/office/officeart/2005/8/layout/orgChart1#5"/>
    <dgm:cxn modelId="{B43E32E8-5E6D-46D7-8083-AC7D800C8194}" type="presParOf" srcId="{D22AECD9-A683-439B-A098-4F89CDFA4C91}" destId="{B7F72F08-99C7-412B-AF6B-A6EC50CA3915}" srcOrd="11" destOrd="0" presId="urn:microsoft.com/office/officeart/2005/8/layout/orgChart1#5"/>
    <dgm:cxn modelId="{69124215-90C4-4AE1-A528-20826947C988}" type="presParOf" srcId="{B7F72F08-99C7-412B-AF6B-A6EC50CA3915}" destId="{0AE5784C-6665-4B3F-90B9-21E7343D36FB}" srcOrd="0" destOrd="0" presId="urn:microsoft.com/office/officeart/2005/8/layout/orgChart1#5"/>
    <dgm:cxn modelId="{A595CA5F-6960-4F50-BCDD-4285BA49B076}" type="presParOf" srcId="{0AE5784C-6665-4B3F-90B9-21E7343D36FB}" destId="{032F70C2-9666-48DD-B7E5-615E0447DB41}" srcOrd="0" destOrd="0" presId="urn:microsoft.com/office/officeart/2005/8/layout/orgChart1#5"/>
    <dgm:cxn modelId="{980A3C5E-051C-4DF7-A643-0A49BD3D4B15}" type="presParOf" srcId="{0AE5784C-6665-4B3F-90B9-21E7343D36FB}" destId="{9049E6F0-C639-436C-8643-D7B096B7A451}" srcOrd="1" destOrd="0" presId="urn:microsoft.com/office/officeart/2005/8/layout/orgChart1#5"/>
    <dgm:cxn modelId="{6E26062B-9192-4FF8-B7CB-004FA82FA20A}" type="presParOf" srcId="{B7F72F08-99C7-412B-AF6B-A6EC50CA3915}" destId="{0CFE9385-2604-4CCE-8F05-F9B837F1E578}" srcOrd="1" destOrd="0" presId="urn:microsoft.com/office/officeart/2005/8/layout/orgChart1#5"/>
    <dgm:cxn modelId="{245E2F92-F507-4F6B-B734-95FEF3FD9896}" type="presParOf" srcId="{B7F72F08-99C7-412B-AF6B-A6EC50CA3915}" destId="{11262BBE-3D23-4F8A-9F42-FE53C8EDAFCE}" srcOrd="2" destOrd="0" presId="urn:microsoft.com/office/officeart/2005/8/layout/orgChart1#5"/>
    <dgm:cxn modelId="{48D404B6-C2E4-4025-B7E2-88F5DFE115CD}" type="presParOf" srcId="{77C28712-6D49-4C02-85F3-07B99E774348}" destId="{655A7BCB-CADC-44C1-8797-4AFEC0EDAC2B}" srcOrd="2" destOrd="0" presId="urn:microsoft.com/office/officeart/2005/8/layout/orgChart1#5"/>
    <dgm:cxn modelId="{243189AF-825B-4E90-875F-A787CF0B72BE}" type="presParOf" srcId="{F728C3E8-5128-4BB6-90CC-A86769ECE335}" destId="{0E819307-1B4E-434E-BA76-D5A4192B0663}" srcOrd="2" destOrd="0" presId="urn:microsoft.com/office/officeart/2005/8/layout/orgChart1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7D31B3-3808-4FBA-8FA4-CC8D448A173E}" type="doc">
      <dgm:prSet loTypeId="urn:microsoft.com/office/officeart/2005/8/layout/orgChart1#5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47C757F0-AA23-46BE-9311-EA432CDEEAA1}">
      <dgm:prSet phldrT="[文本]"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app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39B06D-FE6C-48B2-B5B4-77CD0C8CF7AD}" type="parTrans" cxnId="{8EE4C81F-B8CC-4337-AF8C-A49D1B0D66D0}">
      <dgm:prSet/>
      <dgm:spPr/>
      <dgm:t>
        <a:bodyPr/>
        <a:lstStyle/>
        <a:p>
          <a:endParaRPr lang="zh-CN" altLang="en-US"/>
        </a:p>
      </dgm:t>
    </dgm:pt>
    <dgm:pt modelId="{DF0D1C21-B79E-4875-B7FA-EF183CB48B88}" type="sibTrans" cxnId="{8EE4C81F-B8CC-4337-AF8C-A49D1B0D66D0}">
      <dgm:prSet/>
      <dgm:spPr/>
      <dgm:t>
        <a:bodyPr/>
        <a:lstStyle/>
        <a:p>
          <a:endParaRPr lang="zh-CN" altLang="en-US"/>
        </a:p>
      </dgm:t>
    </dgm:pt>
    <dgm:pt modelId="{00395092-C366-4F94-8356-527037AD9947}">
      <dgm:prSet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登录</a:t>
          </a:r>
          <a:endParaRPr lang="zh-CN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6BF57F-3BE9-41EE-A594-8E70C027CDB4}" type="parTrans" cxnId="{374CE7F1-C8D2-4D1E-A041-34E88B37720D}">
      <dgm:prSet/>
      <dgm:spPr/>
      <dgm:t>
        <a:bodyPr/>
        <a:lstStyle/>
        <a:p>
          <a:endParaRPr lang="zh-CN" altLang="en-US"/>
        </a:p>
      </dgm:t>
    </dgm:pt>
    <dgm:pt modelId="{D1A36B51-066C-4D67-B0E4-62AEFCD84EA8}" type="sibTrans" cxnId="{374CE7F1-C8D2-4D1E-A041-34E88B37720D}">
      <dgm:prSet/>
      <dgm:spPr/>
      <dgm:t>
        <a:bodyPr/>
        <a:lstStyle/>
        <a:p>
          <a:endParaRPr lang="zh-CN" altLang="en-US"/>
        </a:p>
      </dgm:t>
    </dgm:pt>
    <dgm:pt modelId="{CF717C8A-B40B-4AFF-BF49-65ABB7DF8190}">
      <dgm:prSet phldrT="[文本]"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课程列表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F68ADE-40B6-47D0-93C1-88EC13ADC8AC}" type="parTrans" cxnId="{3BD2A8BF-DEB8-4822-A2C0-60313A9D539E}">
      <dgm:prSet/>
      <dgm:spPr/>
      <dgm:t>
        <a:bodyPr/>
        <a:lstStyle/>
        <a:p>
          <a:endParaRPr lang="zh-CN" altLang="en-US"/>
        </a:p>
      </dgm:t>
    </dgm:pt>
    <dgm:pt modelId="{630D3E0B-D1D7-4E1A-8193-515AA5E1866F}" type="sibTrans" cxnId="{3BD2A8BF-DEB8-4822-A2C0-60313A9D539E}">
      <dgm:prSet/>
      <dgm:spPr/>
      <dgm:t>
        <a:bodyPr/>
        <a:lstStyle/>
        <a:p>
          <a:endParaRPr lang="zh-CN" altLang="en-US"/>
        </a:p>
      </dgm:t>
    </dgm:pt>
    <dgm:pt modelId="{8A74748E-3B6E-46B9-91D7-E2E5F6CF1BBE}">
      <dgm:prSet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直播状态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DCDA21-FCB1-487E-B97E-D5DC72FAAD66}" type="parTrans" cxnId="{4FDADED2-24D6-4027-9C6A-321ADAA86548}">
      <dgm:prSet/>
      <dgm:spPr/>
      <dgm:t>
        <a:bodyPr/>
        <a:lstStyle/>
        <a:p>
          <a:endParaRPr lang="zh-CN" altLang="en-US"/>
        </a:p>
      </dgm:t>
    </dgm:pt>
    <dgm:pt modelId="{0E73A427-206A-46FD-AC65-686F798AF033}" type="sibTrans" cxnId="{4FDADED2-24D6-4027-9C6A-321ADAA86548}">
      <dgm:prSet/>
      <dgm:spPr/>
      <dgm:t>
        <a:bodyPr/>
        <a:lstStyle/>
        <a:p>
          <a:endParaRPr lang="zh-CN" altLang="en-US"/>
        </a:p>
      </dgm:t>
    </dgm:pt>
    <dgm:pt modelId="{BC3AE8A9-3116-43B9-BF72-A9D817501BD4}">
      <dgm:prSet custT="1"/>
      <dgm:spPr/>
      <dgm:t>
        <a:bodyPr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直播间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5EA11C-D546-4FFD-A442-2F269B60CD60}" type="parTrans" cxnId="{9BE05F55-DE06-41F2-BC4C-8AEC1C7203D1}">
      <dgm:prSet/>
      <dgm:spPr/>
      <dgm:t>
        <a:bodyPr/>
        <a:lstStyle/>
        <a:p>
          <a:endParaRPr lang="zh-CN" altLang="en-US"/>
        </a:p>
      </dgm:t>
    </dgm:pt>
    <dgm:pt modelId="{DE855E86-92BE-4812-AF2D-51A38B519F11}" type="sibTrans" cxnId="{9BE05F55-DE06-41F2-BC4C-8AEC1C7203D1}">
      <dgm:prSet/>
      <dgm:spPr/>
      <dgm:t>
        <a:bodyPr/>
        <a:lstStyle/>
        <a:p>
          <a:endParaRPr lang="zh-CN" altLang="en-US"/>
        </a:p>
      </dgm:t>
    </dgm:pt>
    <dgm:pt modelId="{1D60F4F2-AAFC-4AA1-9C64-4F54727D7C41}">
      <dgm:prSet custT="1"/>
      <dgm:spPr/>
      <dgm:t>
        <a:bodyPr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当前在线人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786C91-9B89-42CA-9466-1CD96374932D}" type="parTrans" cxnId="{96EBFA53-31FF-49CD-96AC-95C43370998A}">
      <dgm:prSet/>
      <dgm:spPr/>
      <dgm:t>
        <a:bodyPr/>
        <a:lstStyle/>
        <a:p>
          <a:endParaRPr lang="zh-CN" altLang="en-US"/>
        </a:p>
      </dgm:t>
    </dgm:pt>
    <dgm:pt modelId="{1D071B11-9953-4A4F-AEF3-3FB1A41A4082}" type="sibTrans" cxnId="{96EBFA53-31FF-49CD-96AC-95C43370998A}">
      <dgm:prSet/>
      <dgm:spPr/>
      <dgm:t>
        <a:bodyPr/>
        <a:lstStyle/>
        <a:p>
          <a:endParaRPr lang="zh-CN" altLang="en-US"/>
        </a:p>
      </dgm:t>
    </dgm:pt>
    <dgm:pt modelId="{0378ED61-BF51-49A2-AD84-6C141DC822BA}">
      <dgm:prSet custT="1"/>
      <dgm:spPr/>
      <dgm:t>
        <a:bodyPr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聊天室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A7A09D-BC28-4AF6-A8C2-82A10D101849}" type="parTrans" cxnId="{C07A5A9D-60BB-4C29-8D98-0E9EA1DCB39D}">
      <dgm:prSet/>
      <dgm:spPr/>
      <dgm:t>
        <a:bodyPr/>
        <a:lstStyle/>
        <a:p>
          <a:endParaRPr lang="zh-CN" altLang="en-US"/>
        </a:p>
      </dgm:t>
    </dgm:pt>
    <dgm:pt modelId="{63869EAF-4B2E-4585-913D-AAC393AD5C00}" type="sibTrans" cxnId="{C07A5A9D-60BB-4C29-8D98-0E9EA1DCB39D}">
      <dgm:prSet/>
      <dgm:spPr/>
      <dgm:t>
        <a:bodyPr/>
        <a:lstStyle/>
        <a:p>
          <a:endParaRPr lang="zh-CN" altLang="en-US"/>
        </a:p>
      </dgm:t>
    </dgm:pt>
    <dgm:pt modelId="{E8C95F48-0CB5-4E3F-8396-B39222091381}">
      <dgm:prSet custT="1"/>
      <dgm:spPr/>
      <dgm:t>
        <a:bodyPr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成员列表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2371DC-D134-4D96-9A03-67AE57151AE5}" type="parTrans" cxnId="{119CBD68-55FB-4A3F-9E44-306477377DA5}">
      <dgm:prSet/>
      <dgm:spPr/>
      <dgm:t>
        <a:bodyPr/>
        <a:lstStyle/>
        <a:p>
          <a:endParaRPr lang="zh-CN" altLang="en-US"/>
        </a:p>
      </dgm:t>
    </dgm:pt>
    <dgm:pt modelId="{F6A1A74E-4516-41DD-95ED-EC1DF618B3E2}" type="sibTrans" cxnId="{119CBD68-55FB-4A3F-9E44-306477377DA5}">
      <dgm:prSet/>
      <dgm:spPr/>
      <dgm:t>
        <a:bodyPr/>
        <a:lstStyle/>
        <a:p>
          <a:endParaRPr lang="zh-CN" altLang="en-US"/>
        </a:p>
      </dgm:t>
    </dgm:pt>
    <dgm:pt modelId="{33088399-C0F6-4EF0-B0C3-F5210CA01DB6}">
      <dgm:prSet custT="1"/>
      <dgm:spPr/>
      <dgm:t>
        <a:bodyPr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发起语音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BE177B-9CD6-463F-903A-1F11F65367B5}" type="parTrans" cxnId="{F11A14DD-0337-4A6A-A649-C4C918C7B3CC}">
      <dgm:prSet/>
      <dgm:spPr/>
      <dgm:t>
        <a:bodyPr/>
        <a:lstStyle/>
        <a:p>
          <a:endParaRPr lang="zh-CN" altLang="en-US"/>
        </a:p>
      </dgm:t>
    </dgm:pt>
    <dgm:pt modelId="{F1C87F83-8D7D-41C0-8606-DB3BC59DD2CA}" type="sibTrans" cxnId="{F11A14DD-0337-4A6A-A649-C4C918C7B3CC}">
      <dgm:prSet/>
      <dgm:spPr/>
      <dgm:t>
        <a:bodyPr/>
        <a:lstStyle/>
        <a:p>
          <a:endParaRPr lang="zh-CN" altLang="en-US"/>
        </a:p>
      </dgm:t>
    </dgm:pt>
    <dgm:pt modelId="{C319B386-06F9-48A0-A331-672AF205D60A}">
      <dgm:prSet custT="1"/>
      <dgm:spPr/>
      <dgm:t>
        <a:bodyPr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结束语音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07A538-78F0-48A2-850E-A8EB7313AF18}" type="parTrans" cxnId="{3DAB1927-5286-4A48-9B7A-401B8C1F8C7A}">
      <dgm:prSet/>
      <dgm:spPr/>
      <dgm:t>
        <a:bodyPr/>
        <a:lstStyle/>
        <a:p>
          <a:endParaRPr lang="zh-CN" altLang="en-US"/>
        </a:p>
      </dgm:t>
    </dgm:pt>
    <dgm:pt modelId="{53F94207-D8D8-41A3-B5DC-953E914EDD0E}" type="sibTrans" cxnId="{3DAB1927-5286-4A48-9B7A-401B8C1F8C7A}">
      <dgm:prSet/>
      <dgm:spPr/>
      <dgm:t>
        <a:bodyPr/>
        <a:lstStyle/>
        <a:p>
          <a:endParaRPr lang="zh-CN" altLang="en-US"/>
        </a:p>
      </dgm:t>
    </dgm:pt>
    <dgm:pt modelId="{E498DC9C-C5AC-4482-A26F-3B99DC5D79F0}" type="pres">
      <dgm:prSet presAssocID="{A77D31B3-3808-4FBA-8FA4-CC8D448A17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728C3E8-5128-4BB6-90CC-A86769ECE335}" type="pres">
      <dgm:prSet presAssocID="{47C757F0-AA23-46BE-9311-EA432CDEEAA1}" presName="hierRoot1" presStyleCnt="0">
        <dgm:presLayoutVars>
          <dgm:hierBranch val="init"/>
        </dgm:presLayoutVars>
      </dgm:prSet>
      <dgm:spPr/>
    </dgm:pt>
    <dgm:pt modelId="{79147750-B6BF-43FD-83A0-7ACDC9B53EFF}" type="pres">
      <dgm:prSet presAssocID="{47C757F0-AA23-46BE-9311-EA432CDEEAA1}" presName="rootComposite1" presStyleCnt="0"/>
      <dgm:spPr/>
    </dgm:pt>
    <dgm:pt modelId="{AE79172D-D441-42BB-84EA-E3D989670DED}" type="pres">
      <dgm:prSet presAssocID="{47C757F0-AA23-46BE-9311-EA432CDEEAA1}" presName="rootText1" presStyleLbl="node0" presStyleIdx="0" presStyleCnt="1" custLinFactNeighborX="681" custLinFactNeighborY="-136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420519-308D-4A6A-8FEA-6FB2E39BA448}" type="pres">
      <dgm:prSet presAssocID="{47C757F0-AA23-46BE-9311-EA432CDEEAA1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A0FF10C-81C7-47CD-A320-768F2009480B}" type="pres">
      <dgm:prSet presAssocID="{47C757F0-AA23-46BE-9311-EA432CDEEAA1}" presName="hierChild2" presStyleCnt="0"/>
      <dgm:spPr/>
    </dgm:pt>
    <dgm:pt modelId="{068926B1-8C4A-4370-9821-B4643F8C2241}" type="pres">
      <dgm:prSet presAssocID="{9C6BF57F-3BE9-41EE-A594-8E70C027CDB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243B76B9-D5B2-4D20-9B46-B42AEBB88799}" type="pres">
      <dgm:prSet presAssocID="{00395092-C366-4F94-8356-527037AD9947}" presName="hierRoot2" presStyleCnt="0">
        <dgm:presLayoutVars>
          <dgm:hierBranch val="init"/>
        </dgm:presLayoutVars>
      </dgm:prSet>
      <dgm:spPr/>
    </dgm:pt>
    <dgm:pt modelId="{C0E91F7F-6290-47A8-A451-B23CC18C6CB1}" type="pres">
      <dgm:prSet presAssocID="{00395092-C366-4F94-8356-527037AD9947}" presName="rootComposite" presStyleCnt="0"/>
      <dgm:spPr/>
    </dgm:pt>
    <dgm:pt modelId="{9B69F4C6-75A1-46B8-A951-73C34858518F}" type="pres">
      <dgm:prSet presAssocID="{00395092-C366-4F94-8356-527037AD994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28DE26-7D78-44E0-B15E-D6A23E4AD3C4}" type="pres">
      <dgm:prSet presAssocID="{00395092-C366-4F94-8356-527037AD9947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9B1D233D-1586-44E2-9EFE-60DE36658594}" type="pres">
      <dgm:prSet presAssocID="{00395092-C366-4F94-8356-527037AD9947}" presName="hierChild4" presStyleCnt="0"/>
      <dgm:spPr/>
    </dgm:pt>
    <dgm:pt modelId="{8BC27A27-4D96-4828-9606-A47BCDE1E8C6}" type="pres">
      <dgm:prSet presAssocID="{00395092-C366-4F94-8356-527037AD9947}" presName="hierChild5" presStyleCnt="0"/>
      <dgm:spPr/>
    </dgm:pt>
    <dgm:pt modelId="{AB3A8128-6C86-49B7-B5CC-0153888815E5}" type="pres">
      <dgm:prSet presAssocID="{CCF68ADE-40B6-47D0-93C1-88EC13ADC8AC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1A917F9A-DDE6-4568-B35C-7FABCEF0A586}" type="pres">
      <dgm:prSet presAssocID="{CF717C8A-B40B-4AFF-BF49-65ABB7DF8190}" presName="hierRoot2" presStyleCnt="0">
        <dgm:presLayoutVars>
          <dgm:hierBranch val="init"/>
        </dgm:presLayoutVars>
      </dgm:prSet>
      <dgm:spPr/>
    </dgm:pt>
    <dgm:pt modelId="{FA949B67-3DB7-47FA-97C9-4A653E762F22}" type="pres">
      <dgm:prSet presAssocID="{CF717C8A-B40B-4AFF-BF49-65ABB7DF8190}" presName="rootComposite" presStyleCnt="0"/>
      <dgm:spPr/>
    </dgm:pt>
    <dgm:pt modelId="{7D64F4A3-0E55-47AC-A59B-9D5A9DC25552}" type="pres">
      <dgm:prSet presAssocID="{CF717C8A-B40B-4AFF-BF49-65ABB7DF8190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67CB49-EC34-46BC-AD2D-72F3BD95D049}" type="pres">
      <dgm:prSet presAssocID="{CF717C8A-B40B-4AFF-BF49-65ABB7DF8190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EB3A10DA-2FA4-4DAD-8341-8078D7F83716}" type="pres">
      <dgm:prSet presAssocID="{CF717C8A-B40B-4AFF-BF49-65ABB7DF8190}" presName="hierChild4" presStyleCnt="0"/>
      <dgm:spPr/>
    </dgm:pt>
    <dgm:pt modelId="{4A207FA8-CBD5-4A16-839D-6CD380D0013F}" type="pres">
      <dgm:prSet presAssocID="{B7DCDA21-FCB1-487E-B97E-D5DC72FAAD66}" presName="Name37" presStyleLbl="parChTrans1D3" presStyleIdx="0" presStyleCnt="6"/>
      <dgm:spPr/>
      <dgm:t>
        <a:bodyPr/>
        <a:lstStyle/>
        <a:p>
          <a:endParaRPr lang="zh-CN" altLang="en-US"/>
        </a:p>
      </dgm:t>
    </dgm:pt>
    <dgm:pt modelId="{CE6C3428-6F20-4E8E-9A26-C74B46F81530}" type="pres">
      <dgm:prSet presAssocID="{8A74748E-3B6E-46B9-91D7-E2E5F6CF1BBE}" presName="hierRoot2" presStyleCnt="0">
        <dgm:presLayoutVars>
          <dgm:hierBranch val="init"/>
        </dgm:presLayoutVars>
      </dgm:prSet>
      <dgm:spPr/>
    </dgm:pt>
    <dgm:pt modelId="{DCED658E-0F5E-42DA-929E-E723A87BA445}" type="pres">
      <dgm:prSet presAssocID="{8A74748E-3B6E-46B9-91D7-E2E5F6CF1BBE}" presName="rootComposite" presStyleCnt="0"/>
      <dgm:spPr/>
    </dgm:pt>
    <dgm:pt modelId="{12984A8E-D6B2-41C3-8139-7925989E6DDD}" type="pres">
      <dgm:prSet presAssocID="{8A74748E-3B6E-46B9-91D7-E2E5F6CF1BBE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337E88A-B0C6-4F16-93A0-38C1023FEF89}" type="pres">
      <dgm:prSet presAssocID="{8A74748E-3B6E-46B9-91D7-E2E5F6CF1BBE}" presName="rootConnector" presStyleLbl="node3" presStyleIdx="0" presStyleCnt="6"/>
      <dgm:spPr/>
      <dgm:t>
        <a:bodyPr/>
        <a:lstStyle/>
        <a:p>
          <a:endParaRPr lang="zh-CN" altLang="en-US"/>
        </a:p>
      </dgm:t>
    </dgm:pt>
    <dgm:pt modelId="{74F1E13A-606F-4034-909E-46E6CB3B0D6E}" type="pres">
      <dgm:prSet presAssocID="{8A74748E-3B6E-46B9-91D7-E2E5F6CF1BBE}" presName="hierChild4" presStyleCnt="0"/>
      <dgm:spPr/>
    </dgm:pt>
    <dgm:pt modelId="{7567644D-BB02-470E-A171-C668358F72B4}" type="pres">
      <dgm:prSet presAssocID="{8A74748E-3B6E-46B9-91D7-E2E5F6CF1BBE}" presName="hierChild5" presStyleCnt="0"/>
      <dgm:spPr/>
    </dgm:pt>
    <dgm:pt modelId="{B05C5608-85C8-433E-A928-1755312B673B}" type="pres">
      <dgm:prSet presAssocID="{CF717C8A-B40B-4AFF-BF49-65ABB7DF8190}" presName="hierChild5" presStyleCnt="0"/>
      <dgm:spPr/>
    </dgm:pt>
    <dgm:pt modelId="{01663287-D691-4855-96D9-559D007FB74D}" type="pres">
      <dgm:prSet presAssocID="{285EA11C-D546-4FFD-A442-2F269B60CD60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283C40B2-37E4-4111-B8FA-2A54A306FDDD}" type="pres">
      <dgm:prSet presAssocID="{BC3AE8A9-3116-43B9-BF72-A9D817501BD4}" presName="hierRoot2" presStyleCnt="0">
        <dgm:presLayoutVars>
          <dgm:hierBranch val="init"/>
        </dgm:presLayoutVars>
      </dgm:prSet>
      <dgm:spPr/>
    </dgm:pt>
    <dgm:pt modelId="{00D6E424-2578-40E7-875C-58E2E639B3E2}" type="pres">
      <dgm:prSet presAssocID="{BC3AE8A9-3116-43B9-BF72-A9D817501BD4}" presName="rootComposite" presStyleCnt="0"/>
      <dgm:spPr/>
    </dgm:pt>
    <dgm:pt modelId="{56CEEE62-EDE7-4B21-9749-D1E57C651661}" type="pres">
      <dgm:prSet presAssocID="{BC3AE8A9-3116-43B9-BF72-A9D817501BD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5EFB2B-2DE6-4BA9-8DB5-87AC031260DA}" type="pres">
      <dgm:prSet presAssocID="{BC3AE8A9-3116-43B9-BF72-A9D817501BD4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053BEB5-51AB-4880-8A5E-97374E9FEDA9}" type="pres">
      <dgm:prSet presAssocID="{BC3AE8A9-3116-43B9-BF72-A9D817501BD4}" presName="hierChild4" presStyleCnt="0"/>
      <dgm:spPr/>
    </dgm:pt>
    <dgm:pt modelId="{BE30F8D9-AB7F-4DB0-847D-FB094C9659C9}" type="pres">
      <dgm:prSet presAssocID="{47786C91-9B89-42CA-9466-1CD96374932D}" presName="Name37" presStyleLbl="parChTrans1D3" presStyleIdx="1" presStyleCnt="6"/>
      <dgm:spPr/>
      <dgm:t>
        <a:bodyPr/>
        <a:lstStyle/>
        <a:p>
          <a:endParaRPr lang="zh-CN" altLang="en-US"/>
        </a:p>
      </dgm:t>
    </dgm:pt>
    <dgm:pt modelId="{6EC234B8-B744-4DF0-A8D0-E8B325416D72}" type="pres">
      <dgm:prSet presAssocID="{1D60F4F2-AAFC-4AA1-9C64-4F54727D7C41}" presName="hierRoot2" presStyleCnt="0">
        <dgm:presLayoutVars>
          <dgm:hierBranch val="init"/>
        </dgm:presLayoutVars>
      </dgm:prSet>
      <dgm:spPr/>
    </dgm:pt>
    <dgm:pt modelId="{D0B9C259-5830-4244-9760-0F99B5AD6EA7}" type="pres">
      <dgm:prSet presAssocID="{1D60F4F2-AAFC-4AA1-9C64-4F54727D7C41}" presName="rootComposite" presStyleCnt="0"/>
      <dgm:spPr/>
    </dgm:pt>
    <dgm:pt modelId="{1839CCB0-B96E-413E-8149-B2391C4A6A3C}" type="pres">
      <dgm:prSet presAssocID="{1D60F4F2-AAFC-4AA1-9C64-4F54727D7C41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81116A-9A1B-4E7E-AB9F-8B69A963A0E7}" type="pres">
      <dgm:prSet presAssocID="{1D60F4F2-AAFC-4AA1-9C64-4F54727D7C41}" presName="rootConnector" presStyleLbl="node3" presStyleIdx="1" presStyleCnt="6"/>
      <dgm:spPr/>
      <dgm:t>
        <a:bodyPr/>
        <a:lstStyle/>
        <a:p>
          <a:endParaRPr lang="zh-CN" altLang="en-US"/>
        </a:p>
      </dgm:t>
    </dgm:pt>
    <dgm:pt modelId="{F42E458A-FE8D-4729-B272-8336E9FD5E30}" type="pres">
      <dgm:prSet presAssocID="{1D60F4F2-AAFC-4AA1-9C64-4F54727D7C41}" presName="hierChild4" presStyleCnt="0"/>
      <dgm:spPr/>
    </dgm:pt>
    <dgm:pt modelId="{F5282E02-56F2-4F82-83BA-A850796B31AE}" type="pres">
      <dgm:prSet presAssocID="{1D60F4F2-AAFC-4AA1-9C64-4F54727D7C41}" presName="hierChild5" presStyleCnt="0"/>
      <dgm:spPr/>
    </dgm:pt>
    <dgm:pt modelId="{A617BAE7-D283-4452-A3BB-9336975BD194}" type="pres">
      <dgm:prSet presAssocID="{D5A7A09D-BC28-4AF6-A8C2-82A10D101849}" presName="Name37" presStyleLbl="parChTrans1D3" presStyleIdx="2" presStyleCnt="6"/>
      <dgm:spPr/>
      <dgm:t>
        <a:bodyPr/>
        <a:lstStyle/>
        <a:p>
          <a:endParaRPr lang="zh-CN" altLang="en-US"/>
        </a:p>
      </dgm:t>
    </dgm:pt>
    <dgm:pt modelId="{1F0CC5CE-D171-48FA-BA68-EB067DB9B50A}" type="pres">
      <dgm:prSet presAssocID="{0378ED61-BF51-49A2-AD84-6C141DC822BA}" presName="hierRoot2" presStyleCnt="0">
        <dgm:presLayoutVars>
          <dgm:hierBranch val="init"/>
        </dgm:presLayoutVars>
      </dgm:prSet>
      <dgm:spPr/>
    </dgm:pt>
    <dgm:pt modelId="{A35A57D7-E478-4084-B6E4-671E9C3E9314}" type="pres">
      <dgm:prSet presAssocID="{0378ED61-BF51-49A2-AD84-6C141DC822BA}" presName="rootComposite" presStyleCnt="0"/>
      <dgm:spPr/>
    </dgm:pt>
    <dgm:pt modelId="{29182482-8F88-4F86-88D3-F09AED6F02EF}" type="pres">
      <dgm:prSet presAssocID="{0378ED61-BF51-49A2-AD84-6C141DC822BA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BBFB46-CCBC-47E3-9F5F-39894632E73D}" type="pres">
      <dgm:prSet presAssocID="{0378ED61-BF51-49A2-AD84-6C141DC822BA}" presName="rootConnector" presStyleLbl="node3" presStyleIdx="2" presStyleCnt="6"/>
      <dgm:spPr/>
      <dgm:t>
        <a:bodyPr/>
        <a:lstStyle/>
        <a:p>
          <a:endParaRPr lang="zh-CN" altLang="en-US"/>
        </a:p>
      </dgm:t>
    </dgm:pt>
    <dgm:pt modelId="{9692A0C2-FF02-4D8E-B574-6D7760998E08}" type="pres">
      <dgm:prSet presAssocID="{0378ED61-BF51-49A2-AD84-6C141DC822BA}" presName="hierChild4" presStyleCnt="0"/>
      <dgm:spPr/>
    </dgm:pt>
    <dgm:pt modelId="{3C6827FE-0BD1-4C23-BEBA-136FB3715E05}" type="pres">
      <dgm:prSet presAssocID="{0378ED61-BF51-49A2-AD84-6C141DC822BA}" presName="hierChild5" presStyleCnt="0"/>
      <dgm:spPr/>
    </dgm:pt>
    <dgm:pt modelId="{57F73B4B-AB47-40B6-AA35-032813AC73B3}" type="pres">
      <dgm:prSet presAssocID="{712371DC-D134-4D96-9A03-67AE57151AE5}" presName="Name37" presStyleLbl="parChTrans1D3" presStyleIdx="3" presStyleCnt="6"/>
      <dgm:spPr/>
      <dgm:t>
        <a:bodyPr/>
        <a:lstStyle/>
        <a:p>
          <a:endParaRPr lang="zh-CN" altLang="en-US"/>
        </a:p>
      </dgm:t>
    </dgm:pt>
    <dgm:pt modelId="{4CEE7244-BFC9-4869-BE2D-56B75D4908B3}" type="pres">
      <dgm:prSet presAssocID="{E8C95F48-0CB5-4E3F-8396-B39222091381}" presName="hierRoot2" presStyleCnt="0">
        <dgm:presLayoutVars>
          <dgm:hierBranch val="init"/>
        </dgm:presLayoutVars>
      </dgm:prSet>
      <dgm:spPr/>
    </dgm:pt>
    <dgm:pt modelId="{A11C9E4B-8BBD-456F-9B4E-DF21D2AD0771}" type="pres">
      <dgm:prSet presAssocID="{E8C95F48-0CB5-4E3F-8396-B39222091381}" presName="rootComposite" presStyleCnt="0"/>
      <dgm:spPr/>
    </dgm:pt>
    <dgm:pt modelId="{7315A4C4-B5DF-4348-915F-AE82016297A5}" type="pres">
      <dgm:prSet presAssocID="{E8C95F48-0CB5-4E3F-8396-B39222091381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098097-F860-4D63-AA7B-4F5379E0199C}" type="pres">
      <dgm:prSet presAssocID="{E8C95F48-0CB5-4E3F-8396-B39222091381}" presName="rootConnector" presStyleLbl="node3" presStyleIdx="3" presStyleCnt="6"/>
      <dgm:spPr/>
      <dgm:t>
        <a:bodyPr/>
        <a:lstStyle/>
        <a:p>
          <a:endParaRPr lang="zh-CN" altLang="en-US"/>
        </a:p>
      </dgm:t>
    </dgm:pt>
    <dgm:pt modelId="{B52FE19C-3934-4007-914B-4921907D9365}" type="pres">
      <dgm:prSet presAssocID="{E8C95F48-0CB5-4E3F-8396-B39222091381}" presName="hierChild4" presStyleCnt="0"/>
      <dgm:spPr/>
    </dgm:pt>
    <dgm:pt modelId="{D344E87D-EDCC-4102-8810-C3290DB3D64C}" type="pres">
      <dgm:prSet presAssocID="{E8C95F48-0CB5-4E3F-8396-B39222091381}" presName="hierChild5" presStyleCnt="0"/>
      <dgm:spPr/>
    </dgm:pt>
    <dgm:pt modelId="{B906E120-CBCA-460B-8688-AA93CA49B8BB}" type="pres">
      <dgm:prSet presAssocID="{47BE177B-9CD6-463F-903A-1F11F65367B5}" presName="Name37" presStyleLbl="parChTrans1D3" presStyleIdx="4" presStyleCnt="6"/>
      <dgm:spPr/>
      <dgm:t>
        <a:bodyPr/>
        <a:lstStyle/>
        <a:p>
          <a:endParaRPr lang="zh-CN" altLang="en-US"/>
        </a:p>
      </dgm:t>
    </dgm:pt>
    <dgm:pt modelId="{C5F06D77-174F-438E-AC9C-2A48B37E22E7}" type="pres">
      <dgm:prSet presAssocID="{33088399-C0F6-4EF0-B0C3-F5210CA01DB6}" presName="hierRoot2" presStyleCnt="0">
        <dgm:presLayoutVars>
          <dgm:hierBranch val="init"/>
        </dgm:presLayoutVars>
      </dgm:prSet>
      <dgm:spPr/>
    </dgm:pt>
    <dgm:pt modelId="{8942C70D-840F-4E20-AE5F-77744B4EC266}" type="pres">
      <dgm:prSet presAssocID="{33088399-C0F6-4EF0-B0C3-F5210CA01DB6}" presName="rootComposite" presStyleCnt="0"/>
      <dgm:spPr/>
    </dgm:pt>
    <dgm:pt modelId="{CBC13D22-71AC-4248-AB0C-8F0845B16A39}" type="pres">
      <dgm:prSet presAssocID="{33088399-C0F6-4EF0-B0C3-F5210CA01DB6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257FDA-45A2-4B89-AE22-ED6B1BDF01F5}" type="pres">
      <dgm:prSet presAssocID="{33088399-C0F6-4EF0-B0C3-F5210CA01DB6}" presName="rootConnector" presStyleLbl="node3" presStyleIdx="4" presStyleCnt="6"/>
      <dgm:spPr/>
      <dgm:t>
        <a:bodyPr/>
        <a:lstStyle/>
        <a:p>
          <a:endParaRPr lang="zh-CN" altLang="en-US"/>
        </a:p>
      </dgm:t>
    </dgm:pt>
    <dgm:pt modelId="{8AFAA162-5076-40EB-8DCA-D37A221488CB}" type="pres">
      <dgm:prSet presAssocID="{33088399-C0F6-4EF0-B0C3-F5210CA01DB6}" presName="hierChild4" presStyleCnt="0"/>
      <dgm:spPr/>
    </dgm:pt>
    <dgm:pt modelId="{E7370D65-D899-4B9A-9F82-1D11E8325B55}" type="pres">
      <dgm:prSet presAssocID="{33088399-C0F6-4EF0-B0C3-F5210CA01DB6}" presName="hierChild5" presStyleCnt="0"/>
      <dgm:spPr/>
    </dgm:pt>
    <dgm:pt modelId="{6666C5B7-9A8F-4CC6-95E4-2310C5B9F159}" type="pres">
      <dgm:prSet presAssocID="{A507A538-78F0-48A2-850E-A8EB7313AF18}" presName="Name37" presStyleLbl="parChTrans1D3" presStyleIdx="5" presStyleCnt="6"/>
      <dgm:spPr/>
      <dgm:t>
        <a:bodyPr/>
        <a:lstStyle/>
        <a:p>
          <a:endParaRPr lang="zh-CN" altLang="en-US"/>
        </a:p>
      </dgm:t>
    </dgm:pt>
    <dgm:pt modelId="{45CE40DA-1D12-4F4E-A6C0-6BA5476F396B}" type="pres">
      <dgm:prSet presAssocID="{C319B386-06F9-48A0-A331-672AF205D60A}" presName="hierRoot2" presStyleCnt="0">
        <dgm:presLayoutVars>
          <dgm:hierBranch val="init"/>
        </dgm:presLayoutVars>
      </dgm:prSet>
      <dgm:spPr/>
    </dgm:pt>
    <dgm:pt modelId="{F12762A9-A9E1-459E-9297-58E6784928FA}" type="pres">
      <dgm:prSet presAssocID="{C319B386-06F9-48A0-A331-672AF205D60A}" presName="rootComposite" presStyleCnt="0"/>
      <dgm:spPr/>
    </dgm:pt>
    <dgm:pt modelId="{BE510C88-11DA-4A29-AFEC-F1CFABF8A0A6}" type="pres">
      <dgm:prSet presAssocID="{C319B386-06F9-48A0-A331-672AF205D60A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16F2DA4-C08B-4B61-9C61-9495D9FAB359}" type="pres">
      <dgm:prSet presAssocID="{C319B386-06F9-48A0-A331-672AF205D60A}" presName="rootConnector" presStyleLbl="node3" presStyleIdx="5" presStyleCnt="6"/>
      <dgm:spPr/>
      <dgm:t>
        <a:bodyPr/>
        <a:lstStyle/>
        <a:p>
          <a:endParaRPr lang="zh-CN" altLang="en-US"/>
        </a:p>
      </dgm:t>
    </dgm:pt>
    <dgm:pt modelId="{8D85848F-61C7-4CFC-95C1-CE50B9DEC038}" type="pres">
      <dgm:prSet presAssocID="{C319B386-06F9-48A0-A331-672AF205D60A}" presName="hierChild4" presStyleCnt="0"/>
      <dgm:spPr/>
    </dgm:pt>
    <dgm:pt modelId="{69411117-C14A-4FA1-B78F-E35CEF50B234}" type="pres">
      <dgm:prSet presAssocID="{C319B386-06F9-48A0-A331-672AF205D60A}" presName="hierChild5" presStyleCnt="0"/>
      <dgm:spPr/>
    </dgm:pt>
    <dgm:pt modelId="{6A2B65B0-5F0D-4337-9869-8EB340CB8A18}" type="pres">
      <dgm:prSet presAssocID="{BC3AE8A9-3116-43B9-BF72-A9D817501BD4}" presName="hierChild5" presStyleCnt="0"/>
      <dgm:spPr/>
    </dgm:pt>
    <dgm:pt modelId="{0E819307-1B4E-434E-BA76-D5A4192B0663}" type="pres">
      <dgm:prSet presAssocID="{47C757F0-AA23-46BE-9311-EA432CDEEAA1}" presName="hierChild3" presStyleCnt="0"/>
      <dgm:spPr/>
    </dgm:pt>
  </dgm:ptLst>
  <dgm:cxnLst>
    <dgm:cxn modelId="{3AB1F4CF-D026-47F5-B981-FB20B6BB89C0}" type="presOf" srcId="{A77D31B3-3808-4FBA-8FA4-CC8D448A173E}" destId="{E498DC9C-C5AC-4482-A26F-3B99DC5D79F0}" srcOrd="0" destOrd="0" presId="urn:microsoft.com/office/officeart/2005/8/layout/orgChart1#5"/>
    <dgm:cxn modelId="{A03B259C-2824-42D9-87EC-DFF38BE8746D}" type="presOf" srcId="{00395092-C366-4F94-8356-527037AD9947}" destId="{9B69F4C6-75A1-46B8-A951-73C34858518F}" srcOrd="0" destOrd="0" presId="urn:microsoft.com/office/officeart/2005/8/layout/orgChart1#5"/>
    <dgm:cxn modelId="{003352D2-1A92-4E2E-AB00-08F4A981AFCF}" type="presOf" srcId="{1D60F4F2-AAFC-4AA1-9C64-4F54727D7C41}" destId="{1839CCB0-B96E-413E-8149-B2391C4A6A3C}" srcOrd="0" destOrd="0" presId="urn:microsoft.com/office/officeart/2005/8/layout/orgChart1#5"/>
    <dgm:cxn modelId="{96EBFA53-31FF-49CD-96AC-95C43370998A}" srcId="{BC3AE8A9-3116-43B9-BF72-A9D817501BD4}" destId="{1D60F4F2-AAFC-4AA1-9C64-4F54727D7C41}" srcOrd="0" destOrd="0" parTransId="{47786C91-9B89-42CA-9466-1CD96374932D}" sibTransId="{1D071B11-9953-4A4F-AEF3-3FB1A41A4082}"/>
    <dgm:cxn modelId="{1C66F126-8CF3-4216-B800-67F4F767639C}" type="presOf" srcId="{47C757F0-AA23-46BE-9311-EA432CDEEAA1}" destId="{AE79172D-D441-42BB-84EA-E3D989670DED}" srcOrd="0" destOrd="0" presId="urn:microsoft.com/office/officeart/2005/8/layout/orgChart1#5"/>
    <dgm:cxn modelId="{9BE05F55-DE06-41F2-BC4C-8AEC1C7203D1}" srcId="{47C757F0-AA23-46BE-9311-EA432CDEEAA1}" destId="{BC3AE8A9-3116-43B9-BF72-A9D817501BD4}" srcOrd="2" destOrd="0" parTransId="{285EA11C-D546-4FFD-A442-2F269B60CD60}" sibTransId="{DE855E86-92BE-4812-AF2D-51A38B519F11}"/>
    <dgm:cxn modelId="{FC83140E-AB8D-4E7B-989F-6E487FE9A4D1}" type="presOf" srcId="{8A74748E-3B6E-46B9-91D7-E2E5F6CF1BBE}" destId="{3337E88A-B0C6-4F16-93A0-38C1023FEF89}" srcOrd="1" destOrd="0" presId="urn:microsoft.com/office/officeart/2005/8/layout/orgChart1#5"/>
    <dgm:cxn modelId="{8726700D-4BA7-4DEF-BF32-D9102D8CBDFA}" type="presOf" srcId="{BC3AE8A9-3116-43B9-BF72-A9D817501BD4}" destId="{795EFB2B-2DE6-4BA9-8DB5-87AC031260DA}" srcOrd="1" destOrd="0" presId="urn:microsoft.com/office/officeart/2005/8/layout/orgChart1#5"/>
    <dgm:cxn modelId="{5E537505-5C74-46F3-AA4F-20572EBD49EE}" type="presOf" srcId="{D5A7A09D-BC28-4AF6-A8C2-82A10D101849}" destId="{A617BAE7-D283-4452-A3BB-9336975BD194}" srcOrd="0" destOrd="0" presId="urn:microsoft.com/office/officeart/2005/8/layout/orgChart1#5"/>
    <dgm:cxn modelId="{C07A5A9D-60BB-4C29-8D98-0E9EA1DCB39D}" srcId="{BC3AE8A9-3116-43B9-BF72-A9D817501BD4}" destId="{0378ED61-BF51-49A2-AD84-6C141DC822BA}" srcOrd="1" destOrd="0" parTransId="{D5A7A09D-BC28-4AF6-A8C2-82A10D101849}" sibTransId="{63869EAF-4B2E-4585-913D-AAC393AD5C00}"/>
    <dgm:cxn modelId="{B1A1219F-5250-4C3F-BCD0-07CA469FC2D6}" type="presOf" srcId="{47786C91-9B89-42CA-9466-1CD96374932D}" destId="{BE30F8D9-AB7F-4DB0-847D-FB094C9659C9}" srcOrd="0" destOrd="0" presId="urn:microsoft.com/office/officeart/2005/8/layout/orgChart1#5"/>
    <dgm:cxn modelId="{79C4B55D-5CC4-409D-82CF-4E073BBE0ACC}" type="presOf" srcId="{CCF68ADE-40B6-47D0-93C1-88EC13ADC8AC}" destId="{AB3A8128-6C86-49B7-B5CC-0153888815E5}" srcOrd="0" destOrd="0" presId="urn:microsoft.com/office/officeart/2005/8/layout/orgChart1#5"/>
    <dgm:cxn modelId="{5B2C4FC1-6443-4975-B84C-2743C25CC47D}" type="presOf" srcId="{C319B386-06F9-48A0-A331-672AF205D60A}" destId="{BE510C88-11DA-4A29-AFEC-F1CFABF8A0A6}" srcOrd="0" destOrd="0" presId="urn:microsoft.com/office/officeart/2005/8/layout/orgChart1#5"/>
    <dgm:cxn modelId="{071831BA-1AB6-4184-96AF-B730DD3C1B82}" type="presOf" srcId="{33088399-C0F6-4EF0-B0C3-F5210CA01DB6}" destId="{CBC13D22-71AC-4248-AB0C-8F0845B16A39}" srcOrd="0" destOrd="0" presId="urn:microsoft.com/office/officeart/2005/8/layout/orgChart1#5"/>
    <dgm:cxn modelId="{B1907ADC-BCED-4380-AB71-45ABFEEC4124}" type="presOf" srcId="{8A74748E-3B6E-46B9-91D7-E2E5F6CF1BBE}" destId="{12984A8E-D6B2-41C3-8139-7925989E6DDD}" srcOrd="0" destOrd="0" presId="urn:microsoft.com/office/officeart/2005/8/layout/orgChart1#5"/>
    <dgm:cxn modelId="{CA53CA92-260C-4FB8-88E7-E9884815B410}" type="presOf" srcId="{CF717C8A-B40B-4AFF-BF49-65ABB7DF8190}" destId="{7D64F4A3-0E55-47AC-A59B-9D5A9DC25552}" srcOrd="0" destOrd="0" presId="urn:microsoft.com/office/officeart/2005/8/layout/orgChart1#5"/>
    <dgm:cxn modelId="{4FDADED2-24D6-4027-9C6A-321ADAA86548}" srcId="{CF717C8A-B40B-4AFF-BF49-65ABB7DF8190}" destId="{8A74748E-3B6E-46B9-91D7-E2E5F6CF1BBE}" srcOrd="0" destOrd="0" parTransId="{B7DCDA21-FCB1-487E-B97E-D5DC72FAAD66}" sibTransId="{0E73A427-206A-46FD-AC65-686F798AF033}"/>
    <dgm:cxn modelId="{5A181C59-1F54-425A-9FDA-79FD44E15C4E}" type="presOf" srcId="{712371DC-D134-4D96-9A03-67AE57151AE5}" destId="{57F73B4B-AB47-40B6-AA35-032813AC73B3}" srcOrd="0" destOrd="0" presId="urn:microsoft.com/office/officeart/2005/8/layout/orgChart1#5"/>
    <dgm:cxn modelId="{03F9CB8F-04C0-46A1-8569-E5A2AF04B7A9}" type="presOf" srcId="{E8C95F48-0CB5-4E3F-8396-B39222091381}" destId="{EF098097-F860-4D63-AA7B-4F5379E0199C}" srcOrd="1" destOrd="0" presId="urn:microsoft.com/office/officeart/2005/8/layout/orgChart1#5"/>
    <dgm:cxn modelId="{0A75658E-8282-4DE0-A0D6-DA8BE5109371}" type="presOf" srcId="{47BE177B-9CD6-463F-903A-1F11F65367B5}" destId="{B906E120-CBCA-460B-8688-AA93CA49B8BB}" srcOrd="0" destOrd="0" presId="urn:microsoft.com/office/officeart/2005/8/layout/orgChart1#5"/>
    <dgm:cxn modelId="{8BA62798-EC09-4D38-A395-94369F2861BB}" type="presOf" srcId="{285EA11C-D546-4FFD-A442-2F269B60CD60}" destId="{01663287-D691-4855-96D9-559D007FB74D}" srcOrd="0" destOrd="0" presId="urn:microsoft.com/office/officeart/2005/8/layout/orgChart1#5"/>
    <dgm:cxn modelId="{374CE7F1-C8D2-4D1E-A041-34E88B37720D}" srcId="{47C757F0-AA23-46BE-9311-EA432CDEEAA1}" destId="{00395092-C366-4F94-8356-527037AD9947}" srcOrd="0" destOrd="0" parTransId="{9C6BF57F-3BE9-41EE-A594-8E70C027CDB4}" sibTransId="{D1A36B51-066C-4D67-B0E4-62AEFCD84EA8}"/>
    <dgm:cxn modelId="{41158F5E-DCF6-4713-A1D9-BF504C545F28}" type="presOf" srcId="{33088399-C0F6-4EF0-B0C3-F5210CA01DB6}" destId="{F7257FDA-45A2-4B89-AE22-ED6B1BDF01F5}" srcOrd="1" destOrd="0" presId="urn:microsoft.com/office/officeart/2005/8/layout/orgChart1#5"/>
    <dgm:cxn modelId="{3DAB1927-5286-4A48-9B7A-401B8C1F8C7A}" srcId="{BC3AE8A9-3116-43B9-BF72-A9D817501BD4}" destId="{C319B386-06F9-48A0-A331-672AF205D60A}" srcOrd="4" destOrd="0" parTransId="{A507A538-78F0-48A2-850E-A8EB7313AF18}" sibTransId="{53F94207-D8D8-41A3-B5DC-953E914EDD0E}"/>
    <dgm:cxn modelId="{BB870EB2-1E19-421F-9BAD-B729E38DD84E}" type="presOf" srcId="{47C757F0-AA23-46BE-9311-EA432CDEEAA1}" destId="{86420519-308D-4A6A-8FEA-6FB2E39BA448}" srcOrd="1" destOrd="0" presId="urn:microsoft.com/office/officeart/2005/8/layout/orgChart1#5"/>
    <dgm:cxn modelId="{8EE4C81F-B8CC-4337-AF8C-A49D1B0D66D0}" srcId="{A77D31B3-3808-4FBA-8FA4-CC8D448A173E}" destId="{47C757F0-AA23-46BE-9311-EA432CDEEAA1}" srcOrd="0" destOrd="0" parTransId="{AB39B06D-FE6C-48B2-B5B4-77CD0C8CF7AD}" sibTransId="{DF0D1C21-B79E-4875-B7FA-EF183CB48B88}"/>
    <dgm:cxn modelId="{90FB4E91-AB60-4AC3-8EA3-4FF126506465}" type="presOf" srcId="{00395092-C366-4F94-8356-527037AD9947}" destId="{8F28DE26-7D78-44E0-B15E-D6A23E4AD3C4}" srcOrd="1" destOrd="0" presId="urn:microsoft.com/office/officeart/2005/8/layout/orgChart1#5"/>
    <dgm:cxn modelId="{3A2165DD-5859-4E9C-81A2-5718B2BBA40F}" type="presOf" srcId="{0378ED61-BF51-49A2-AD84-6C141DC822BA}" destId="{29182482-8F88-4F86-88D3-F09AED6F02EF}" srcOrd="0" destOrd="0" presId="urn:microsoft.com/office/officeart/2005/8/layout/orgChart1#5"/>
    <dgm:cxn modelId="{119CBD68-55FB-4A3F-9E44-306477377DA5}" srcId="{BC3AE8A9-3116-43B9-BF72-A9D817501BD4}" destId="{E8C95F48-0CB5-4E3F-8396-B39222091381}" srcOrd="2" destOrd="0" parTransId="{712371DC-D134-4D96-9A03-67AE57151AE5}" sibTransId="{F6A1A74E-4516-41DD-95ED-EC1DF618B3E2}"/>
    <dgm:cxn modelId="{B35EF23B-F41B-4714-A866-B53A4C771A7E}" type="presOf" srcId="{BC3AE8A9-3116-43B9-BF72-A9D817501BD4}" destId="{56CEEE62-EDE7-4B21-9749-D1E57C651661}" srcOrd="0" destOrd="0" presId="urn:microsoft.com/office/officeart/2005/8/layout/orgChart1#5"/>
    <dgm:cxn modelId="{2E470674-F008-43E2-BF08-49D13298577E}" type="presOf" srcId="{0378ED61-BF51-49A2-AD84-6C141DC822BA}" destId="{FABBFB46-CCBC-47E3-9F5F-39894632E73D}" srcOrd="1" destOrd="0" presId="urn:microsoft.com/office/officeart/2005/8/layout/orgChart1#5"/>
    <dgm:cxn modelId="{FB49D605-420B-4650-B947-7C2AE48E20DF}" type="presOf" srcId="{CF717C8A-B40B-4AFF-BF49-65ABB7DF8190}" destId="{5667CB49-EC34-46BC-AD2D-72F3BD95D049}" srcOrd="1" destOrd="0" presId="urn:microsoft.com/office/officeart/2005/8/layout/orgChart1#5"/>
    <dgm:cxn modelId="{F11A14DD-0337-4A6A-A649-C4C918C7B3CC}" srcId="{BC3AE8A9-3116-43B9-BF72-A9D817501BD4}" destId="{33088399-C0F6-4EF0-B0C3-F5210CA01DB6}" srcOrd="3" destOrd="0" parTransId="{47BE177B-9CD6-463F-903A-1F11F65367B5}" sibTransId="{F1C87F83-8D7D-41C0-8606-DB3BC59DD2CA}"/>
    <dgm:cxn modelId="{AD981695-CBA1-402B-9527-D11600DF5F23}" type="presOf" srcId="{9C6BF57F-3BE9-41EE-A594-8E70C027CDB4}" destId="{068926B1-8C4A-4370-9821-B4643F8C2241}" srcOrd="0" destOrd="0" presId="urn:microsoft.com/office/officeart/2005/8/layout/orgChart1#5"/>
    <dgm:cxn modelId="{2D169086-F77D-4547-B601-24455FC0F343}" type="presOf" srcId="{1D60F4F2-AAFC-4AA1-9C64-4F54727D7C41}" destId="{4D81116A-9A1B-4E7E-AB9F-8B69A963A0E7}" srcOrd="1" destOrd="0" presId="urn:microsoft.com/office/officeart/2005/8/layout/orgChart1#5"/>
    <dgm:cxn modelId="{3A7E33A9-DADD-4484-B5DB-97575900A56F}" type="presOf" srcId="{A507A538-78F0-48A2-850E-A8EB7313AF18}" destId="{6666C5B7-9A8F-4CC6-95E4-2310C5B9F159}" srcOrd="0" destOrd="0" presId="urn:microsoft.com/office/officeart/2005/8/layout/orgChart1#5"/>
    <dgm:cxn modelId="{3BD2A8BF-DEB8-4822-A2C0-60313A9D539E}" srcId="{47C757F0-AA23-46BE-9311-EA432CDEEAA1}" destId="{CF717C8A-B40B-4AFF-BF49-65ABB7DF8190}" srcOrd="1" destOrd="0" parTransId="{CCF68ADE-40B6-47D0-93C1-88EC13ADC8AC}" sibTransId="{630D3E0B-D1D7-4E1A-8193-515AA5E1866F}"/>
    <dgm:cxn modelId="{2FC56605-48D4-4C32-9164-6052EBE6FAAE}" type="presOf" srcId="{C319B386-06F9-48A0-A331-672AF205D60A}" destId="{A16F2DA4-C08B-4B61-9C61-9495D9FAB359}" srcOrd="1" destOrd="0" presId="urn:microsoft.com/office/officeart/2005/8/layout/orgChart1#5"/>
    <dgm:cxn modelId="{AC6D478B-04E2-4A67-978B-3060129B6917}" type="presOf" srcId="{E8C95F48-0CB5-4E3F-8396-B39222091381}" destId="{7315A4C4-B5DF-4348-915F-AE82016297A5}" srcOrd="0" destOrd="0" presId="urn:microsoft.com/office/officeart/2005/8/layout/orgChart1#5"/>
    <dgm:cxn modelId="{03F71912-23E2-4CF2-95F2-AE0721187E18}" type="presOf" srcId="{B7DCDA21-FCB1-487E-B97E-D5DC72FAAD66}" destId="{4A207FA8-CBD5-4A16-839D-6CD380D0013F}" srcOrd="0" destOrd="0" presId="urn:microsoft.com/office/officeart/2005/8/layout/orgChart1#5"/>
    <dgm:cxn modelId="{43377134-6BE7-47E5-9356-1F87C8DCEB17}" type="presParOf" srcId="{E498DC9C-C5AC-4482-A26F-3B99DC5D79F0}" destId="{F728C3E8-5128-4BB6-90CC-A86769ECE335}" srcOrd="0" destOrd="0" presId="urn:microsoft.com/office/officeart/2005/8/layout/orgChart1#5"/>
    <dgm:cxn modelId="{1D88408E-851C-43FF-9681-F2C4CFC3E762}" type="presParOf" srcId="{F728C3E8-5128-4BB6-90CC-A86769ECE335}" destId="{79147750-B6BF-43FD-83A0-7ACDC9B53EFF}" srcOrd="0" destOrd="0" presId="urn:microsoft.com/office/officeart/2005/8/layout/orgChart1#5"/>
    <dgm:cxn modelId="{79F84CEC-7546-403A-AE20-E28060197024}" type="presParOf" srcId="{79147750-B6BF-43FD-83A0-7ACDC9B53EFF}" destId="{AE79172D-D441-42BB-84EA-E3D989670DED}" srcOrd="0" destOrd="0" presId="urn:microsoft.com/office/officeart/2005/8/layout/orgChart1#5"/>
    <dgm:cxn modelId="{34D34B73-0A14-41C5-B48E-F82FEE0B6654}" type="presParOf" srcId="{79147750-B6BF-43FD-83A0-7ACDC9B53EFF}" destId="{86420519-308D-4A6A-8FEA-6FB2E39BA448}" srcOrd="1" destOrd="0" presId="urn:microsoft.com/office/officeart/2005/8/layout/orgChart1#5"/>
    <dgm:cxn modelId="{DD494662-5D18-4CFC-8723-1E9E9DAAB93C}" type="presParOf" srcId="{F728C3E8-5128-4BB6-90CC-A86769ECE335}" destId="{9A0FF10C-81C7-47CD-A320-768F2009480B}" srcOrd="1" destOrd="0" presId="urn:microsoft.com/office/officeart/2005/8/layout/orgChart1#5"/>
    <dgm:cxn modelId="{E7249F4A-8896-4214-A8DE-6746082CC756}" type="presParOf" srcId="{9A0FF10C-81C7-47CD-A320-768F2009480B}" destId="{068926B1-8C4A-4370-9821-B4643F8C2241}" srcOrd="0" destOrd="0" presId="urn:microsoft.com/office/officeart/2005/8/layout/orgChart1#5"/>
    <dgm:cxn modelId="{EBB8C410-6528-4958-A072-0C9F6EEF4E15}" type="presParOf" srcId="{9A0FF10C-81C7-47CD-A320-768F2009480B}" destId="{243B76B9-D5B2-4D20-9B46-B42AEBB88799}" srcOrd="1" destOrd="0" presId="urn:microsoft.com/office/officeart/2005/8/layout/orgChart1#5"/>
    <dgm:cxn modelId="{469EB8FC-2614-476A-B56E-2AF4A6145022}" type="presParOf" srcId="{243B76B9-D5B2-4D20-9B46-B42AEBB88799}" destId="{C0E91F7F-6290-47A8-A451-B23CC18C6CB1}" srcOrd="0" destOrd="0" presId="urn:microsoft.com/office/officeart/2005/8/layout/orgChart1#5"/>
    <dgm:cxn modelId="{A6098AC7-B567-4342-843B-9B03C96C1066}" type="presParOf" srcId="{C0E91F7F-6290-47A8-A451-B23CC18C6CB1}" destId="{9B69F4C6-75A1-46B8-A951-73C34858518F}" srcOrd="0" destOrd="0" presId="urn:microsoft.com/office/officeart/2005/8/layout/orgChart1#5"/>
    <dgm:cxn modelId="{46DE0D24-8BDB-43F2-8526-1E2DE2DD1282}" type="presParOf" srcId="{C0E91F7F-6290-47A8-A451-B23CC18C6CB1}" destId="{8F28DE26-7D78-44E0-B15E-D6A23E4AD3C4}" srcOrd="1" destOrd="0" presId="urn:microsoft.com/office/officeart/2005/8/layout/orgChart1#5"/>
    <dgm:cxn modelId="{52CAB43B-246C-45C7-A3CF-29746077A433}" type="presParOf" srcId="{243B76B9-D5B2-4D20-9B46-B42AEBB88799}" destId="{9B1D233D-1586-44E2-9EFE-60DE36658594}" srcOrd="1" destOrd="0" presId="urn:microsoft.com/office/officeart/2005/8/layout/orgChart1#5"/>
    <dgm:cxn modelId="{9346F8F5-CE18-4D87-8D5F-485B95224B29}" type="presParOf" srcId="{243B76B9-D5B2-4D20-9B46-B42AEBB88799}" destId="{8BC27A27-4D96-4828-9606-A47BCDE1E8C6}" srcOrd="2" destOrd="0" presId="urn:microsoft.com/office/officeart/2005/8/layout/orgChart1#5"/>
    <dgm:cxn modelId="{7FECE9F3-65BE-4F99-8C3A-8ACF54B78006}" type="presParOf" srcId="{9A0FF10C-81C7-47CD-A320-768F2009480B}" destId="{AB3A8128-6C86-49B7-B5CC-0153888815E5}" srcOrd="2" destOrd="0" presId="urn:microsoft.com/office/officeart/2005/8/layout/orgChart1#5"/>
    <dgm:cxn modelId="{4D741FC4-6599-43EF-A055-68528C1D95EC}" type="presParOf" srcId="{9A0FF10C-81C7-47CD-A320-768F2009480B}" destId="{1A917F9A-DDE6-4568-B35C-7FABCEF0A586}" srcOrd="3" destOrd="0" presId="urn:microsoft.com/office/officeart/2005/8/layout/orgChart1#5"/>
    <dgm:cxn modelId="{CBF4C890-CFAC-4409-9EAD-46DEC5FF1BAB}" type="presParOf" srcId="{1A917F9A-DDE6-4568-B35C-7FABCEF0A586}" destId="{FA949B67-3DB7-47FA-97C9-4A653E762F22}" srcOrd="0" destOrd="0" presId="urn:microsoft.com/office/officeart/2005/8/layout/orgChart1#5"/>
    <dgm:cxn modelId="{73CD7AF7-F77B-4AB9-A1C0-EDE2410C82A9}" type="presParOf" srcId="{FA949B67-3DB7-47FA-97C9-4A653E762F22}" destId="{7D64F4A3-0E55-47AC-A59B-9D5A9DC25552}" srcOrd="0" destOrd="0" presId="urn:microsoft.com/office/officeart/2005/8/layout/orgChart1#5"/>
    <dgm:cxn modelId="{D9F2B0A9-64C1-4E07-961E-62BE50B16A19}" type="presParOf" srcId="{FA949B67-3DB7-47FA-97C9-4A653E762F22}" destId="{5667CB49-EC34-46BC-AD2D-72F3BD95D049}" srcOrd="1" destOrd="0" presId="urn:microsoft.com/office/officeart/2005/8/layout/orgChart1#5"/>
    <dgm:cxn modelId="{2AAF412E-F420-4EE6-A2A1-C84628A86FD7}" type="presParOf" srcId="{1A917F9A-DDE6-4568-B35C-7FABCEF0A586}" destId="{EB3A10DA-2FA4-4DAD-8341-8078D7F83716}" srcOrd="1" destOrd="0" presId="urn:microsoft.com/office/officeart/2005/8/layout/orgChart1#5"/>
    <dgm:cxn modelId="{D1577B18-953D-4879-8C71-67346FC9B385}" type="presParOf" srcId="{EB3A10DA-2FA4-4DAD-8341-8078D7F83716}" destId="{4A207FA8-CBD5-4A16-839D-6CD380D0013F}" srcOrd="0" destOrd="0" presId="urn:microsoft.com/office/officeart/2005/8/layout/orgChart1#5"/>
    <dgm:cxn modelId="{9FC8FEDA-8D86-47EA-961A-94DB0F9DA7E5}" type="presParOf" srcId="{EB3A10DA-2FA4-4DAD-8341-8078D7F83716}" destId="{CE6C3428-6F20-4E8E-9A26-C74B46F81530}" srcOrd="1" destOrd="0" presId="urn:microsoft.com/office/officeart/2005/8/layout/orgChart1#5"/>
    <dgm:cxn modelId="{8DFA0ABB-F994-4C82-907D-C26111F523DD}" type="presParOf" srcId="{CE6C3428-6F20-4E8E-9A26-C74B46F81530}" destId="{DCED658E-0F5E-42DA-929E-E723A87BA445}" srcOrd="0" destOrd="0" presId="urn:microsoft.com/office/officeart/2005/8/layout/orgChart1#5"/>
    <dgm:cxn modelId="{AB26E262-C93E-4681-9567-9C71ED0A1673}" type="presParOf" srcId="{DCED658E-0F5E-42DA-929E-E723A87BA445}" destId="{12984A8E-D6B2-41C3-8139-7925989E6DDD}" srcOrd="0" destOrd="0" presId="urn:microsoft.com/office/officeart/2005/8/layout/orgChart1#5"/>
    <dgm:cxn modelId="{6719FC17-5D31-4CCE-B869-307C93ED5F9B}" type="presParOf" srcId="{DCED658E-0F5E-42DA-929E-E723A87BA445}" destId="{3337E88A-B0C6-4F16-93A0-38C1023FEF89}" srcOrd="1" destOrd="0" presId="urn:microsoft.com/office/officeart/2005/8/layout/orgChart1#5"/>
    <dgm:cxn modelId="{F734022C-39CA-4068-9777-20EFCF523F95}" type="presParOf" srcId="{CE6C3428-6F20-4E8E-9A26-C74B46F81530}" destId="{74F1E13A-606F-4034-909E-46E6CB3B0D6E}" srcOrd="1" destOrd="0" presId="urn:microsoft.com/office/officeart/2005/8/layout/orgChart1#5"/>
    <dgm:cxn modelId="{A5C29907-9CF2-40F5-B353-FBA08C83A482}" type="presParOf" srcId="{CE6C3428-6F20-4E8E-9A26-C74B46F81530}" destId="{7567644D-BB02-470E-A171-C668358F72B4}" srcOrd="2" destOrd="0" presId="urn:microsoft.com/office/officeart/2005/8/layout/orgChart1#5"/>
    <dgm:cxn modelId="{2C9DCB41-4508-477B-B403-DEA8463B6D9B}" type="presParOf" srcId="{1A917F9A-DDE6-4568-B35C-7FABCEF0A586}" destId="{B05C5608-85C8-433E-A928-1755312B673B}" srcOrd="2" destOrd="0" presId="urn:microsoft.com/office/officeart/2005/8/layout/orgChart1#5"/>
    <dgm:cxn modelId="{1D013938-C2BC-4C4E-879A-AD8D1E1857F9}" type="presParOf" srcId="{9A0FF10C-81C7-47CD-A320-768F2009480B}" destId="{01663287-D691-4855-96D9-559D007FB74D}" srcOrd="4" destOrd="0" presId="urn:microsoft.com/office/officeart/2005/8/layout/orgChart1#5"/>
    <dgm:cxn modelId="{0EF67C53-0983-4C00-B020-4BEDF4F79B8F}" type="presParOf" srcId="{9A0FF10C-81C7-47CD-A320-768F2009480B}" destId="{283C40B2-37E4-4111-B8FA-2A54A306FDDD}" srcOrd="5" destOrd="0" presId="urn:microsoft.com/office/officeart/2005/8/layout/orgChart1#5"/>
    <dgm:cxn modelId="{B43618E5-BFEC-4216-8121-560EAA690DDD}" type="presParOf" srcId="{283C40B2-37E4-4111-B8FA-2A54A306FDDD}" destId="{00D6E424-2578-40E7-875C-58E2E639B3E2}" srcOrd="0" destOrd="0" presId="urn:microsoft.com/office/officeart/2005/8/layout/orgChart1#5"/>
    <dgm:cxn modelId="{F8FFF457-9829-4CAD-8A6A-2FE9A86C7F19}" type="presParOf" srcId="{00D6E424-2578-40E7-875C-58E2E639B3E2}" destId="{56CEEE62-EDE7-4B21-9749-D1E57C651661}" srcOrd="0" destOrd="0" presId="urn:microsoft.com/office/officeart/2005/8/layout/orgChart1#5"/>
    <dgm:cxn modelId="{96FEEDCC-2BA2-4C50-BCE3-93EE2C7225A9}" type="presParOf" srcId="{00D6E424-2578-40E7-875C-58E2E639B3E2}" destId="{795EFB2B-2DE6-4BA9-8DB5-87AC031260DA}" srcOrd="1" destOrd="0" presId="urn:microsoft.com/office/officeart/2005/8/layout/orgChart1#5"/>
    <dgm:cxn modelId="{D752F4B9-76AF-4953-9FEB-A484F30D3BC9}" type="presParOf" srcId="{283C40B2-37E4-4111-B8FA-2A54A306FDDD}" destId="{F053BEB5-51AB-4880-8A5E-97374E9FEDA9}" srcOrd="1" destOrd="0" presId="urn:microsoft.com/office/officeart/2005/8/layout/orgChart1#5"/>
    <dgm:cxn modelId="{A396C6A3-5133-492C-B5B7-4FEB7A97713A}" type="presParOf" srcId="{F053BEB5-51AB-4880-8A5E-97374E9FEDA9}" destId="{BE30F8D9-AB7F-4DB0-847D-FB094C9659C9}" srcOrd="0" destOrd="0" presId="urn:microsoft.com/office/officeart/2005/8/layout/orgChart1#5"/>
    <dgm:cxn modelId="{9CCB34F6-48FD-4FBB-8072-B8BE50108082}" type="presParOf" srcId="{F053BEB5-51AB-4880-8A5E-97374E9FEDA9}" destId="{6EC234B8-B744-4DF0-A8D0-E8B325416D72}" srcOrd="1" destOrd="0" presId="urn:microsoft.com/office/officeart/2005/8/layout/orgChart1#5"/>
    <dgm:cxn modelId="{4B95D423-A51E-4FB0-8782-6EFF76604F34}" type="presParOf" srcId="{6EC234B8-B744-4DF0-A8D0-E8B325416D72}" destId="{D0B9C259-5830-4244-9760-0F99B5AD6EA7}" srcOrd="0" destOrd="0" presId="urn:microsoft.com/office/officeart/2005/8/layout/orgChart1#5"/>
    <dgm:cxn modelId="{7E656716-2B5A-4B24-8FDC-94F4D5CD752F}" type="presParOf" srcId="{D0B9C259-5830-4244-9760-0F99B5AD6EA7}" destId="{1839CCB0-B96E-413E-8149-B2391C4A6A3C}" srcOrd="0" destOrd="0" presId="urn:microsoft.com/office/officeart/2005/8/layout/orgChart1#5"/>
    <dgm:cxn modelId="{2194AE8B-E7EB-45E9-903F-6180E123E202}" type="presParOf" srcId="{D0B9C259-5830-4244-9760-0F99B5AD6EA7}" destId="{4D81116A-9A1B-4E7E-AB9F-8B69A963A0E7}" srcOrd="1" destOrd="0" presId="urn:microsoft.com/office/officeart/2005/8/layout/orgChart1#5"/>
    <dgm:cxn modelId="{58635777-836A-41CA-9C05-10AFA2336B25}" type="presParOf" srcId="{6EC234B8-B744-4DF0-A8D0-E8B325416D72}" destId="{F42E458A-FE8D-4729-B272-8336E9FD5E30}" srcOrd="1" destOrd="0" presId="urn:microsoft.com/office/officeart/2005/8/layout/orgChart1#5"/>
    <dgm:cxn modelId="{EDA23E67-CAD6-41D8-BE0A-FCBE713BD8A3}" type="presParOf" srcId="{6EC234B8-B744-4DF0-A8D0-E8B325416D72}" destId="{F5282E02-56F2-4F82-83BA-A850796B31AE}" srcOrd="2" destOrd="0" presId="urn:microsoft.com/office/officeart/2005/8/layout/orgChart1#5"/>
    <dgm:cxn modelId="{EA2AECF1-E01D-4344-9EC4-E961CB835CCF}" type="presParOf" srcId="{F053BEB5-51AB-4880-8A5E-97374E9FEDA9}" destId="{A617BAE7-D283-4452-A3BB-9336975BD194}" srcOrd="2" destOrd="0" presId="urn:microsoft.com/office/officeart/2005/8/layout/orgChart1#5"/>
    <dgm:cxn modelId="{451A3580-6148-456F-9167-E0B83DCAB40F}" type="presParOf" srcId="{F053BEB5-51AB-4880-8A5E-97374E9FEDA9}" destId="{1F0CC5CE-D171-48FA-BA68-EB067DB9B50A}" srcOrd="3" destOrd="0" presId="urn:microsoft.com/office/officeart/2005/8/layout/orgChart1#5"/>
    <dgm:cxn modelId="{115B4D28-CC43-47F3-9B71-288891AAA875}" type="presParOf" srcId="{1F0CC5CE-D171-48FA-BA68-EB067DB9B50A}" destId="{A35A57D7-E478-4084-B6E4-671E9C3E9314}" srcOrd="0" destOrd="0" presId="urn:microsoft.com/office/officeart/2005/8/layout/orgChart1#5"/>
    <dgm:cxn modelId="{C3E3C85F-04B6-43AD-96BF-5656BD219F00}" type="presParOf" srcId="{A35A57D7-E478-4084-B6E4-671E9C3E9314}" destId="{29182482-8F88-4F86-88D3-F09AED6F02EF}" srcOrd="0" destOrd="0" presId="urn:microsoft.com/office/officeart/2005/8/layout/orgChart1#5"/>
    <dgm:cxn modelId="{75D0D1BF-FDC9-4488-BA40-C4CDB4818B78}" type="presParOf" srcId="{A35A57D7-E478-4084-B6E4-671E9C3E9314}" destId="{FABBFB46-CCBC-47E3-9F5F-39894632E73D}" srcOrd="1" destOrd="0" presId="urn:microsoft.com/office/officeart/2005/8/layout/orgChart1#5"/>
    <dgm:cxn modelId="{159FE54B-6BDF-423D-BD1B-F9CF729AA8A4}" type="presParOf" srcId="{1F0CC5CE-D171-48FA-BA68-EB067DB9B50A}" destId="{9692A0C2-FF02-4D8E-B574-6D7760998E08}" srcOrd="1" destOrd="0" presId="urn:microsoft.com/office/officeart/2005/8/layout/orgChart1#5"/>
    <dgm:cxn modelId="{E0166330-C16D-4597-8D8E-9FD6CD3C4834}" type="presParOf" srcId="{1F0CC5CE-D171-48FA-BA68-EB067DB9B50A}" destId="{3C6827FE-0BD1-4C23-BEBA-136FB3715E05}" srcOrd="2" destOrd="0" presId="urn:microsoft.com/office/officeart/2005/8/layout/orgChart1#5"/>
    <dgm:cxn modelId="{77FB581E-1BE4-4E7F-93A6-F3A5D4B852ED}" type="presParOf" srcId="{F053BEB5-51AB-4880-8A5E-97374E9FEDA9}" destId="{57F73B4B-AB47-40B6-AA35-032813AC73B3}" srcOrd="4" destOrd="0" presId="urn:microsoft.com/office/officeart/2005/8/layout/orgChart1#5"/>
    <dgm:cxn modelId="{6C742588-8C16-4BE7-B621-E85E0CBEA9B6}" type="presParOf" srcId="{F053BEB5-51AB-4880-8A5E-97374E9FEDA9}" destId="{4CEE7244-BFC9-4869-BE2D-56B75D4908B3}" srcOrd="5" destOrd="0" presId="urn:microsoft.com/office/officeart/2005/8/layout/orgChart1#5"/>
    <dgm:cxn modelId="{7067D3BB-D81C-4699-B364-41E1AD78F114}" type="presParOf" srcId="{4CEE7244-BFC9-4869-BE2D-56B75D4908B3}" destId="{A11C9E4B-8BBD-456F-9B4E-DF21D2AD0771}" srcOrd="0" destOrd="0" presId="urn:microsoft.com/office/officeart/2005/8/layout/orgChart1#5"/>
    <dgm:cxn modelId="{F891513F-4808-4353-8AD6-EB9A28C81B02}" type="presParOf" srcId="{A11C9E4B-8BBD-456F-9B4E-DF21D2AD0771}" destId="{7315A4C4-B5DF-4348-915F-AE82016297A5}" srcOrd="0" destOrd="0" presId="urn:microsoft.com/office/officeart/2005/8/layout/orgChart1#5"/>
    <dgm:cxn modelId="{08E1A7CA-2A76-4FA3-BF46-10C2BC6E0B5B}" type="presParOf" srcId="{A11C9E4B-8BBD-456F-9B4E-DF21D2AD0771}" destId="{EF098097-F860-4D63-AA7B-4F5379E0199C}" srcOrd="1" destOrd="0" presId="urn:microsoft.com/office/officeart/2005/8/layout/orgChart1#5"/>
    <dgm:cxn modelId="{56B7161C-3F6E-4967-97AA-4B875D70C95E}" type="presParOf" srcId="{4CEE7244-BFC9-4869-BE2D-56B75D4908B3}" destId="{B52FE19C-3934-4007-914B-4921907D9365}" srcOrd="1" destOrd="0" presId="urn:microsoft.com/office/officeart/2005/8/layout/orgChart1#5"/>
    <dgm:cxn modelId="{8A651A09-23BF-4B63-A65E-8D87FD0729FD}" type="presParOf" srcId="{4CEE7244-BFC9-4869-BE2D-56B75D4908B3}" destId="{D344E87D-EDCC-4102-8810-C3290DB3D64C}" srcOrd="2" destOrd="0" presId="urn:microsoft.com/office/officeart/2005/8/layout/orgChart1#5"/>
    <dgm:cxn modelId="{22946F32-1383-41BA-AF2D-5D9A277E412A}" type="presParOf" srcId="{F053BEB5-51AB-4880-8A5E-97374E9FEDA9}" destId="{B906E120-CBCA-460B-8688-AA93CA49B8BB}" srcOrd="6" destOrd="0" presId="urn:microsoft.com/office/officeart/2005/8/layout/orgChart1#5"/>
    <dgm:cxn modelId="{58F93B56-E133-4B2F-B97F-DA8E15BE633D}" type="presParOf" srcId="{F053BEB5-51AB-4880-8A5E-97374E9FEDA9}" destId="{C5F06D77-174F-438E-AC9C-2A48B37E22E7}" srcOrd="7" destOrd="0" presId="urn:microsoft.com/office/officeart/2005/8/layout/orgChart1#5"/>
    <dgm:cxn modelId="{EC720387-8031-4BF9-B0B9-8C90543CA1A8}" type="presParOf" srcId="{C5F06D77-174F-438E-AC9C-2A48B37E22E7}" destId="{8942C70D-840F-4E20-AE5F-77744B4EC266}" srcOrd="0" destOrd="0" presId="urn:microsoft.com/office/officeart/2005/8/layout/orgChart1#5"/>
    <dgm:cxn modelId="{0E9CC5AD-286E-4280-B259-6615C120452C}" type="presParOf" srcId="{8942C70D-840F-4E20-AE5F-77744B4EC266}" destId="{CBC13D22-71AC-4248-AB0C-8F0845B16A39}" srcOrd="0" destOrd="0" presId="urn:microsoft.com/office/officeart/2005/8/layout/orgChart1#5"/>
    <dgm:cxn modelId="{86EC446D-EDBC-46E9-A634-2278A8D23C87}" type="presParOf" srcId="{8942C70D-840F-4E20-AE5F-77744B4EC266}" destId="{F7257FDA-45A2-4B89-AE22-ED6B1BDF01F5}" srcOrd="1" destOrd="0" presId="urn:microsoft.com/office/officeart/2005/8/layout/orgChart1#5"/>
    <dgm:cxn modelId="{902F87F0-3782-4BF9-84DB-279D2A6780F7}" type="presParOf" srcId="{C5F06D77-174F-438E-AC9C-2A48B37E22E7}" destId="{8AFAA162-5076-40EB-8DCA-D37A221488CB}" srcOrd="1" destOrd="0" presId="urn:microsoft.com/office/officeart/2005/8/layout/orgChart1#5"/>
    <dgm:cxn modelId="{87A433F9-FBE2-4C3E-AAA1-6F1E253B2A50}" type="presParOf" srcId="{C5F06D77-174F-438E-AC9C-2A48B37E22E7}" destId="{E7370D65-D899-4B9A-9F82-1D11E8325B55}" srcOrd="2" destOrd="0" presId="urn:microsoft.com/office/officeart/2005/8/layout/orgChart1#5"/>
    <dgm:cxn modelId="{0E5474F8-A3F5-4808-A6D9-76DD7C4C5A87}" type="presParOf" srcId="{F053BEB5-51AB-4880-8A5E-97374E9FEDA9}" destId="{6666C5B7-9A8F-4CC6-95E4-2310C5B9F159}" srcOrd="8" destOrd="0" presId="urn:microsoft.com/office/officeart/2005/8/layout/orgChart1#5"/>
    <dgm:cxn modelId="{5AB5E88A-3D3F-428C-B7F4-D799F80FD9B7}" type="presParOf" srcId="{F053BEB5-51AB-4880-8A5E-97374E9FEDA9}" destId="{45CE40DA-1D12-4F4E-A6C0-6BA5476F396B}" srcOrd="9" destOrd="0" presId="urn:microsoft.com/office/officeart/2005/8/layout/orgChart1#5"/>
    <dgm:cxn modelId="{47F2807C-ECF8-4D0D-A9C1-3B1314B424CD}" type="presParOf" srcId="{45CE40DA-1D12-4F4E-A6C0-6BA5476F396B}" destId="{F12762A9-A9E1-459E-9297-58E6784928FA}" srcOrd="0" destOrd="0" presId="urn:microsoft.com/office/officeart/2005/8/layout/orgChart1#5"/>
    <dgm:cxn modelId="{2ECCF0AE-1E89-406B-B3EC-6B0857E1009A}" type="presParOf" srcId="{F12762A9-A9E1-459E-9297-58E6784928FA}" destId="{BE510C88-11DA-4A29-AFEC-F1CFABF8A0A6}" srcOrd="0" destOrd="0" presId="urn:microsoft.com/office/officeart/2005/8/layout/orgChart1#5"/>
    <dgm:cxn modelId="{FF8173A2-85B2-456F-BCCE-BB0EAB3A201C}" type="presParOf" srcId="{F12762A9-A9E1-459E-9297-58E6784928FA}" destId="{A16F2DA4-C08B-4B61-9C61-9495D9FAB359}" srcOrd="1" destOrd="0" presId="urn:microsoft.com/office/officeart/2005/8/layout/orgChart1#5"/>
    <dgm:cxn modelId="{0C6672B4-4BD5-4A09-A62E-A887F26A3A65}" type="presParOf" srcId="{45CE40DA-1D12-4F4E-A6C0-6BA5476F396B}" destId="{8D85848F-61C7-4CFC-95C1-CE50B9DEC038}" srcOrd="1" destOrd="0" presId="urn:microsoft.com/office/officeart/2005/8/layout/orgChart1#5"/>
    <dgm:cxn modelId="{85D42C5A-AEFC-4FC2-B85F-3F7BB5FCBE60}" type="presParOf" srcId="{45CE40DA-1D12-4F4E-A6C0-6BA5476F396B}" destId="{69411117-C14A-4FA1-B78F-E35CEF50B234}" srcOrd="2" destOrd="0" presId="urn:microsoft.com/office/officeart/2005/8/layout/orgChart1#5"/>
    <dgm:cxn modelId="{E2FCD7B3-04AD-4754-BD9F-852CA264FCD3}" type="presParOf" srcId="{283C40B2-37E4-4111-B8FA-2A54A306FDDD}" destId="{6A2B65B0-5F0D-4337-9869-8EB340CB8A18}" srcOrd="2" destOrd="0" presId="urn:microsoft.com/office/officeart/2005/8/layout/orgChart1#5"/>
    <dgm:cxn modelId="{DE09BFE7-7014-41B4-AC0A-77DC14907F32}" type="presParOf" srcId="{F728C3E8-5128-4BB6-90CC-A86769ECE335}" destId="{0E819307-1B4E-434E-BA76-D5A4192B0663}" srcOrd="2" destOrd="0" presId="urn:microsoft.com/office/officeart/2005/8/layout/orgChart1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21350-1338-40C1-84B2-0D4B4F6CDB28}">
      <dsp:nvSpPr>
        <dsp:cNvPr id="0" name=""/>
        <dsp:cNvSpPr/>
      </dsp:nvSpPr>
      <dsp:spPr>
        <a:xfrm>
          <a:off x="3661189" y="1307258"/>
          <a:ext cx="161851" cy="4326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6832"/>
              </a:lnTo>
              <a:lnTo>
                <a:pt x="161851" y="4326832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4B54F-3BD4-425F-A7C4-465A73B22D4A}">
      <dsp:nvSpPr>
        <dsp:cNvPr id="0" name=""/>
        <dsp:cNvSpPr/>
      </dsp:nvSpPr>
      <dsp:spPr>
        <a:xfrm>
          <a:off x="3661189" y="1307258"/>
          <a:ext cx="161851" cy="3560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0734"/>
              </a:lnTo>
              <a:lnTo>
                <a:pt x="161851" y="3560734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C736A-7E80-4438-BB30-95B37C6558D7}">
      <dsp:nvSpPr>
        <dsp:cNvPr id="0" name=""/>
        <dsp:cNvSpPr/>
      </dsp:nvSpPr>
      <dsp:spPr>
        <a:xfrm>
          <a:off x="3661189" y="1307258"/>
          <a:ext cx="161851" cy="2794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4637"/>
              </a:lnTo>
              <a:lnTo>
                <a:pt x="161851" y="279463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34E14-AF9F-4CCC-BA76-A2337ABE2D91}">
      <dsp:nvSpPr>
        <dsp:cNvPr id="0" name=""/>
        <dsp:cNvSpPr/>
      </dsp:nvSpPr>
      <dsp:spPr>
        <a:xfrm>
          <a:off x="3661189" y="1307258"/>
          <a:ext cx="161851" cy="2028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8539"/>
              </a:lnTo>
              <a:lnTo>
                <a:pt x="161851" y="2028539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C3C4E-FFA5-457E-98F1-840E1849BF66}">
      <dsp:nvSpPr>
        <dsp:cNvPr id="0" name=""/>
        <dsp:cNvSpPr/>
      </dsp:nvSpPr>
      <dsp:spPr>
        <a:xfrm>
          <a:off x="3661189" y="1307258"/>
          <a:ext cx="161851" cy="1262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442"/>
              </a:lnTo>
              <a:lnTo>
                <a:pt x="161851" y="1262442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79BE4-03CB-45F7-8976-DA6A4B1C1142}">
      <dsp:nvSpPr>
        <dsp:cNvPr id="0" name=""/>
        <dsp:cNvSpPr/>
      </dsp:nvSpPr>
      <dsp:spPr>
        <a:xfrm>
          <a:off x="3661189" y="1307258"/>
          <a:ext cx="161851" cy="496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344"/>
              </a:lnTo>
              <a:lnTo>
                <a:pt x="161851" y="496344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C6634-3D22-4088-ACA7-23F529A10BCA}">
      <dsp:nvSpPr>
        <dsp:cNvPr id="0" name=""/>
        <dsp:cNvSpPr/>
      </dsp:nvSpPr>
      <dsp:spPr>
        <a:xfrm>
          <a:off x="2787191" y="541161"/>
          <a:ext cx="1305602" cy="226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296"/>
              </a:lnTo>
              <a:lnTo>
                <a:pt x="1305602" y="113296"/>
              </a:lnTo>
              <a:lnTo>
                <a:pt x="1305602" y="22659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A1B4A-F22C-45C2-A87F-E8D4DB9296AE}">
      <dsp:nvSpPr>
        <dsp:cNvPr id="0" name=""/>
        <dsp:cNvSpPr/>
      </dsp:nvSpPr>
      <dsp:spPr>
        <a:xfrm>
          <a:off x="2355586" y="1294672"/>
          <a:ext cx="161851" cy="508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931"/>
              </a:lnTo>
              <a:lnTo>
                <a:pt x="161851" y="508931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926B1-8C4A-4370-9821-B4643F8C2241}">
      <dsp:nvSpPr>
        <dsp:cNvPr id="0" name=""/>
        <dsp:cNvSpPr/>
      </dsp:nvSpPr>
      <dsp:spPr>
        <a:xfrm>
          <a:off x="2741471" y="541161"/>
          <a:ext cx="91440" cy="2140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005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D6D83-1DA9-4FB7-9E96-0F9E527F21B8}">
      <dsp:nvSpPr>
        <dsp:cNvPr id="0" name=""/>
        <dsp:cNvSpPr/>
      </dsp:nvSpPr>
      <dsp:spPr>
        <a:xfrm>
          <a:off x="1049984" y="1307258"/>
          <a:ext cx="161851" cy="496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344"/>
              </a:lnTo>
              <a:lnTo>
                <a:pt x="161851" y="496344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59130-4455-44E0-969B-948D1249687E}">
      <dsp:nvSpPr>
        <dsp:cNvPr id="0" name=""/>
        <dsp:cNvSpPr/>
      </dsp:nvSpPr>
      <dsp:spPr>
        <a:xfrm>
          <a:off x="1481588" y="541161"/>
          <a:ext cx="1305602" cy="226592"/>
        </a:xfrm>
        <a:custGeom>
          <a:avLst/>
          <a:gdLst/>
          <a:ahLst/>
          <a:cxnLst/>
          <a:rect l="0" t="0" r="0" b="0"/>
          <a:pathLst>
            <a:path>
              <a:moveTo>
                <a:pt x="1305602" y="0"/>
              </a:moveTo>
              <a:lnTo>
                <a:pt x="1305602" y="113296"/>
              </a:lnTo>
              <a:lnTo>
                <a:pt x="0" y="113296"/>
              </a:lnTo>
              <a:lnTo>
                <a:pt x="0" y="22659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9172D-D441-42BB-84EA-E3D989670DED}">
      <dsp:nvSpPr>
        <dsp:cNvPr id="0" name=""/>
        <dsp:cNvSpPr/>
      </dsp:nvSpPr>
      <dsp:spPr>
        <a:xfrm>
          <a:off x="1828404" y="1656"/>
          <a:ext cx="1917574" cy="5395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en-US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Surface</a:t>
          </a: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端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28404" y="1656"/>
        <a:ext cx="1917574" cy="539505"/>
      </dsp:txXfrm>
    </dsp:sp>
    <dsp:sp modelId="{43B7C837-49D6-40CE-BBAB-953D9E4BA7ED}">
      <dsp:nvSpPr>
        <dsp:cNvPr id="0" name=""/>
        <dsp:cNvSpPr/>
      </dsp:nvSpPr>
      <dsp:spPr>
        <a:xfrm>
          <a:off x="942083" y="767753"/>
          <a:ext cx="1079010" cy="5395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创建课程</a:t>
          </a:r>
          <a:endParaRPr lang="en-US" altLang="zh-CN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2083" y="767753"/>
        <a:ext cx="1079010" cy="539505"/>
      </dsp:txXfrm>
    </dsp:sp>
    <dsp:sp modelId="{F3A205EB-D2E3-456D-8C9B-E53E58F876E6}">
      <dsp:nvSpPr>
        <dsp:cNvPr id="0" name=""/>
        <dsp:cNvSpPr/>
      </dsp:nvSpPr>
      <dsp:spPr>
        <a:xfrm>
          <a:off x="1211835" y="1533851"/>
          <a:ext cx="1079010" cy="5395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基本信息</a:t>
          </a:r>
          <a:endParaRPr lang="zh-CN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11835" y="1533851"/>
        <a:ext cx="1079010" cy="539505"/>
      </dsp:txXfrm>
    </dsp:sp>
    <dsp:sp modelId="{9B69F4C6-75A1-46B8-A951-73C34858518F}">
      <dsp:nvSpPr>
        <dsp:cNvPr id="0" name=""/>
        <dsp:cNvSpPr/>
      </dsp:nvSpPr>
      <dsp:spPr>
        <a:xfrm>
          <a:off x="2247685" y="755167"/>
          <a:ext cx="1079010" cy="5395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课程</a:t>
          </a:r>
          <a:endParaRPr lang="zh-CN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47685" y="755167"/>
        <a:ext cx="1079010" cy="539505"/>
      </dsp:txXfrm>
    </dsp:sp>
    <dsp:sp modelId="{038F2BBB-C730-4214-9DD2-EC4FEB766179}">
      <dsp:nvSpPr>
        <dsp:cNvPr id="0" name=""/>
        <dsp:cNvSpPr/>
      </dsp:nvSpPr>
      <dsp:spPr>
        <a:xfrm>
          <a:off x="2517438" y="1533851"/>
          <a:ext cx="1079010" cy="5395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课程列表</a:t>
          </a:r>
          <a:endParaRPr lang="zh-CN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17438" y="1533851"/>
        <a:ext cx="1079010" cy="539505"/>
      </dsp:txXfrm>
    </dsp:sp>
    <dsp:sp modelId="{45166C15-051A-49EB-AB9B-4D9B5563FD3A}">
      <dsp:nvSpPr>
        <dsp:cNvPr id="0" name=""/>
        <dsp:cNvSpPr/>
      </dsp:nvSpPr>
      <dsp:spPr>
        <a:xfrm>
          <a:off x="3553288" y="767753"/>
          <a:ext cx="1079010" cy="5395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直播间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53288" y="767753"/>
        <a:ext cx="1079010" cy="539505"/>
      </dsp:txXfrm>
    </dsp:sp>
    <dsp:sp modelId="{6AC6DD83-04E0-4024-BE43-F188E9E058F7}">
      <dsp:nvSpPr>
        <dsp:cNvPr id="0" name=""/>
        <dsp:cNvSpPr/>
      </dsp:nvSpPr>
      <dsp:spPr>
        <a:xfrm>
          <a:off x="3823041" y="1533851"/>
          <a:ext cx="1079010" cy="5395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讨论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23041" y="1533851"/>
        <a:ext cx="1079010" cy="539505"/>
      </dsp:txXfrm>
    </dsp:sp>
    <dsp:sp modelId="{DFBB9D83-658B-4966-9C78-F74E48A04DAA}">
      <dsp:nvSpPr>
        <dsp:cNvPr id="0" name=""/>
        <dsp:cNvSpPr/>
      </dsp:nvSpPr>
      <dsp:spPr>
        <a:xfrm>
          <a:off x="3823041" y="2299948"/>
          <a:ext cx="1079010" cy="5395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手写白板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23041" y="2299948"/>
        <a:ext cx="1079010" cy="539505"/>
      </dsp:txXfrm>
    </dsp:sp>
    <dsp:sp modelId="{7FE8E473-2098-4E2A-8F06-26AA89EF390C}">
      <dsp:nvSpPr>
        <dsp:cNvPr id="0" name=""/>
        <dsp:cNvSpPr/>
      </dsp:nvSpPr>
      <dsp:spPr>
        <a:xfrm>
          <a:off x="3823041" y="3066046"/>
          <a:ext cx="1079010" cy="5395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本地录制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23041" y="3066046"/>
        <a:ext cx="1079010" cy="539505"/>
      </dsp:txXfrm>
    </dsp:sp>
    <dsp:sp modelId="{FD2F7434-E074-43A9-8365-7A9841A486A2}">
      <dsp:nvSpPr>
        <dsp:cNvPr id="0" name=""/>
        <dsp:cNvSpPr/>
      </dsp:nvSpPr>
      <dsp:spPr>
        <a:xfrm>
          <a:off x="3823041" y="3832143"/>
          <a:ext cx="1079010" cy="5395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白板分享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23041" y="3832143"/>
        <a:ext cx="1079010" cy="539505"/>
      </dsp:txXfrm>
    </dsp:sp>
    <dsp:sp modelId="{A07338B5-9B0E-43F5-B432-90CF765CDF68}">
      <dsp:nvSpPr>
        <dsp:cNvPr id="0" name=""/>
        <dsp:cNvSpPr/>
      </dsp:nvSpPr>
      <dsp:spPr>
        <a:xfrm>
          <a:off x="3823041" y="4598241"/>
          <a:ext cx="1079010" cy="5395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学员列表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23041" y="4598241"/>
        <a:ext cx="1079010" cy="539505"/>
      </dsp:txXfrm>
    </dsp:sp>
    <dsp:sp modelId="{032F70C2-9666-48DD-B7E5-615E0447DB41}">
      <dsp:nvSpPr>
        <dsp:cNvPr id="0" name=""/>
        <dsp:cNvSpPr/>
      </dsp:nvSpPr>
      <dsp:spPr>
        <a:xfrm>
          <a:off x="3823041" y="5364338"/>
          <a:ext cx="1079010" cy="5395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接受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拒绝连麦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23041" y="5364338"/>
        <a:ext cx="1079010" cy="539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6C5B7-9A8F-4CC6-95E4-2310C5B9F159}">
      <dsp:nvSpPr>
        <dsp:cNvPr id="0" name=""/>
        <dsp:cNvSpPr/>
      </dsp:nvSpPr>
      <dsp:spPr>
        <a:xfrm>
          <a:off x="4106046" y="1491835"/>
          <a:ext cx="184854" cy="4066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6796"/>
              </a:lnTo>
              <a:lnTo>
                <a:pt x="184854" y="4066796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6E120-CBCA-460B-8688-AA93CA49B8BB}">
      <dsp:nvSpPr>
        <dsp:cNvPr id="0" name=""/>
        <dsp:cNvSpPr/>
      </dsp:nvSpPr>
      <dsp:spPr>
        <a:xfrm>
          <a:off x="4106046" y="1491835"/>
          <a:ext cx="184854" cy="3191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1818"/>
              </a:lnTo>
              <a:lnTo>
                <a:pt x="184854" y="3191818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F73B4B-AB47-40B6-AA35-032813AC73B3}">
      <dsp:nvSpPr>
        <dsp:cNvPr id="0" name=""/>
        <dsp:cNvSpPr/>
      </dsp:nvSpPr>
      <dsp:spPr>
        <a:xfrm>
          <a:off x="4106046" y="1491835"/>
          <a:ext cx="184854" cy="2316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6841"/>
              </a:lnTo>
              <a:lnTo>
                <a:pt x="184854" y="2316841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7BAE7-D283-4452-A3BB-9336975BD194}">
      <dsp:nvSpPr>
        <dsp:cNvPr id="0" name=""/>
        <dsp:cNvSpPr/>
      </dsp:nvSpPr>
      <dsp:spPr>
        <a:xfrm>
          <a:off x="4106046" y="1491835"/>
          <a:ext cx="184854" cy="1441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1864"/>
              </a:lnTo>
              <a:lnTo>
                <a:pt x="184854" y="1441864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0F8D9-AB7F-4DB0-847D-FB094C9659C9}">
      <dsp:nvSpPr>
        <dsp:cNvPr id="0" name=""/>
        <dsp:cNvSpPr/>
      </dsp:nvSpPr>
      <dsp:spPr>
        <a:xfrm>
          <a:off x="4106046" y="1491835"/>
          <a:ext cx="184854" cy="5668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886"/>
              </a:lnTo>
              <a:lnTo>
                <a:pt x="184854" y="566886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63287-D691-4855-96D9-559D007FB74D}">
      <dsp:nvSpPr>
        <dsp:cNvPr id="0" name=""/>
        <dsp:cNvSpPr/>
      </dsp:nvSpPr>
      <dsp:spPr>
        <a:xfrm>
          <a:off x="3116225" y="616181"/>
          <a:ext cx="1482766" cy="259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075"/>
              </a:lnTo>
              <a:lnTo>
                <a:pt x="1482766" y="130075"/>
              </a:lnTo>
              <a:lnTo>
                <a:pt x="1482766" y="259473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207FA8-CBD5-4A16-839D-6CD380D0013F}">
      <dsp:nvSpPr>
        <dsp:cNvPr id="0" name=""/>
        <dsp:cNvSpPr/>
      </dsp:nvSpPr>
      <dsp:spPr>
        <a:xfrm>
          <a:off x="2614888" y="1491835"/>
          <a:ext cx="184854" cy="5668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886"/>
              </a:lnTo>
              <a:lnTo>
                <a:pt x="184854" y="566886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A8128-6C86-49B7-B5CC-0153888815E5}">
      <dsp:nvSpPr>
        <dsp:cNvPr id="0" name=""/>
        <dsp:cNvSpPr/>
      </dsp:nvSpPr>
      <dsp:spPr>
        <a:xfrm>
          <a:off x="3062113" y="616181"/>
          <a:ext cx="91440" cy="259473"/>
        </a:xfrm>
        <a:custGeom>
          <a:avLst/>
          <a:gdLst/>
          <a:ahLst/>
          <a:cxnLst/>
          <a:rect l="0" t="0" r="0" b="0"/>
          <a:pathLst>
            <a:path>
              <a:moveTo>
                <a:pt x="54112" y="0"/>
              </a:moveTo>
              <a:lnTo>
                <a:pt x="54112" y="130075"/>
              </a:lnTo>
              <a:lnTo>
                <a:pt x="45720" y="130075"/>
              </a:lnTo>
              <a:lnTo>
                <a:pt x="45720" y="259473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926B1-8C4A-4370-9821-B4643F8C2241}">
      <dsp:nvSpPr>
        <dsp:cNvPr id="0" name=""/>
        <dsp:cNvSpPr/>
      </dsp:nvSpPr>
      <dsp:spPr>
        <a:xfrm>
          <a:off x="1616674" y="616181"/>
          <a:ext cx="1499551" cy="259473"/>
        </a:xfrm>
        <a:custGeom>
          <a:avLst/>
          <a:gdLst/>
          <a:ahLst/>
          <a:cxnLst/>
          <a:rect l="0" t="0" r="0" b="0"/>
          <a:pathLst>
            <a:path>
              <a:moveTo>
                <a:pt x="1499551" y="0"/>
              </a:moveTo>
              <a:lnTo>
                <a:pt x="1499551" y="130075"/>
              </a:lnTo>
              <a:lnTo>
                <a:pt x="0" y="130075"/>
              </a:lnTo>
              <a:lnTo>
                <a:pt x="0" y="259473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9172D-D441-42BB-84EA-E3D989670DED}">
      <dsp:nvSpPr>
        <dsp:cNvPr id="0" name=""/>
        <dsp:cNvSpPr/>
      </dsp:nvSpPr>
      <dsp:spPr>
        <a:xfrm>
          <a:off x="2500044" y="0"/>
          <a:ext cx="1232362" cy="6161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app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00044" y="0"/>
        <a:ext cx="1232362" cy="616181"/>
      </dsp:txXfrm>
    </dsp:sp>
    <dsp:sp modelId="{9B69F4C6-75A1-46B8-A951-73C34858518F}">
      <dsp:nvSpPr>
        <dsp:cNvPr id="0" name=""/>
        <dsp:cNvSpPr/>
      </dsp:nvSpPr>
      <dsp:spPr>
        <a:xfrm>
          <a:off x="1000493" y="875654"/>
          <a:ext cx="1232362" cy="6161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登录</a:t>
          </a:r>
          <a:endParaRPr lang="zh-CN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0493" y="875654"/>
        <a:ext cx="1232362" cy="616181"/>
      </dsp:txXfrm>
    </dsp:sp>
    <dsp:sp modelId="{7D64F4A3-0E55-47AC-A59B-9D5A9DC25552}">
      <dsp:nvSpPr>
        <dsp:cNvPr id="0" name=""/>
        <dsp:cNvSpPr/>
      </dsp:nvSpPr>
      <dsp:spPr>
        <a:xfrm>
          <a:off x="2491651" y="875654"/>
          <a:ext cx="1232362" cy="6161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课程列表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91651" y="875654"/>
        <a:ext cx="1232362" cy="616181"/>
      </dsp:txXfrm>
    </dsp:sp>
    <dsp:sp modelId="{12984A8E-D6B2-41C3-8139-7925989E6DDD}">
      <dsp:nvSpPr>
        <dsp:cNvPr id="0" name=""/>
        <dsp:cNvSpPr/>
      </dsp:nvSpPr>
      <dsp:spPr>
        <a:xfrm>
          <a:off x="2799742" y="1750631"/>
          <a:ext cx="1232362" cy="6161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直播状态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9742" y="1750631"/>
        <a:ext cx="1232362" cy="616181"/>
      </dsp:txXfrm>
    </dsp:sp>
    <dsp:sp modelId="{56CEEE62-EDE7-4B21-9749-D1E57C651661}">
      <dsp:nvSpPr>
        <dsp:cNvPr id="0" name=""/>
        <dsp:cNvSpPr/>
      </dsp:nvSpPr>
      <dsp:spPr>
        <a:xfrm>
          <a:off x="3982810" y="875654"/>
          <a:ext cx="1232362" cy="6161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直播间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2810" y="875654"/>
        <a:ext cx="1232362" cy="616181"/>
      </dsp:txXfrm>
    </dsp:sp>
    <dsp:sp modelId="{1839CCB0-B96E-413E-8149-B2391C4A6A3C}">
      <dsp:nvSpPr>
        <dsp:cNvPr id="0" name=""/>
        <dsp:cNvSpPr/>
      </dsp:nvSpPr>
      <dsp:spPr>
        <a:xfrm>
          <a:off x="4290901" y="1750631"/>
          <a:ext cx="1232362" cy="6161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当前在线人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90901" y="1750631"/>
        <a:ext cx="1232362" cy="616181"/>
      </dsp:txXfrm>
    </dsp:sp>
    <dsp:sp modelId="{29182482-8F88-4F86-88D3-F09AED6F02EF}">
      <dsp:nvSpPr>
        <dsp:cNvPr id="0" name=""/>
        <dsp:cNvSpPr/>
      </dsp:nvSpPr>
      <dsp:spPr>
        <a:xfrm>
          <a:off x="4290901" y="2625609"/>
          <a:ext cx="1232362" cy="6161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聊天室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90901" y="2625609"/>
        <a:ext cx="1232362" cy="616181"/>
      </dsp:txXfrm>
    </dsp:sp>
    <dsp:sp modelId="{7315A4C4-B5DF-4348-915F-AE82016297A5}">
      <dsp:nvSpPr>
        <dsp:cNvPr id="0" name=""/>
        <dsp:cNvSpPr/>
      </dsp:nvSpPr>
      <dsp:spPr>
        <a:xfrm>
          <a:off x="4290901" y="3500586"/>
          <a:ext cx="1232362" cy="6161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成员列表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90901" y="3500586"/>
        <a:ext cx="1232362" cy="616181"/>
      </dsp:txXfrm>
    </dsp:sp>
    <dsp:sp modelId="{CBC13D22-71AC-4248-AB0C-8F0845B16A39}">
      <dsp:nvSpPr>
        <dsp:cNvPr id="0" name=""/>
        <dsp:cNvSpPr/>
      </dsp:nvSpPr>
      <dsp:spPr>
        <a:xfrm>
          <a:off x="4290901" y="4375564"/>
          <a:ext cx="1232362" cy="6161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发起语音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90901" y="4375564"/>
        <a:ext cx="1232362" cy="616181"/>
      </dsp:txXfrm>
    </dsp:sp>
    <dsp:sp modelId="{BE510C88-11DA-4A29-AFEC-F1CFABF8A0A6}">
      <dsp:nvSpPr>
        <dsp:cNvPr id="0" name=""/>
        <dsp:cNvSpPr/>
      </dsp:nvSpPr>
      <dsp:spPr>
        <a:xfrm>
          <a:off x="4290901" y="5250541"/>
          <a:ext cx="1232362" cy="6161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结束语音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90901" y="5250541"/>
        <a:ext cx="1232362" cy="616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#5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#5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8553F-372A-45F0-9A8A-435CE18C760B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79FEE-4684-4A54-9F48-C1E18D943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62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79FEE-4684-4A54-9F48-C1E18D943D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659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79FEE-4684-4A54-9F48-C1E18D943D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503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79FEE-4684-4A54-9F48-C1E18D943D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010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79FEE-4684-4A54-9F48-C1E18D943D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0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79FEE-4684-4A54-9F48-C1E18D943DA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73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9848A3D-957D-4958-B0B2-05B04779A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83DCE3E-45FA-4DB3-AC56-B75A97441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6F89F01-E436-495E-9D24-0591C297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9478-FB13-46AF-B358-3FCF3D298876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988CB10-C342-43CC-93C4-5C6342D8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BD5E423-6957-4F5E-B447-E7FB97F0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D7F-3099-4BC6-B6B7-E319089AC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3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A19800E-2E1C-42D1-A945-B47A5A0A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AD2F53B7-C170-4F52-9AE8-D67CFC0E3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E6A4B77-49AB-463F-920E-2BF04EFE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9478-FB13-46AF-B358-3FCF3D298876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B181854-9C06-44C6-AF08-0CE0DD11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5081214-3F2C-4946-86DC-183D40E2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D7F-3099-4BC6-B6B7-E319089AC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31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75C3AC18-3DCD-4F32-8848-E56CFC1E3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F317F93-3F09-4FB4-A9F7-54D1F60E2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C3DADE2-19DB-4357-A21F-5D3EC145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9478-FB13-46AF-B358-3FCF3D298876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E162FDA-5175-49F2-B754-32C73F56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D0B62BE-656F-4078-BEA3-A5D58570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D7F-3099-4BC6-B6B7-E319089AC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424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9057794"/>
      </p:ext>
    </p:extLst>
  </p:cSld>
  <p:clrMapOvr>
    <a:masterClrMapping/>
  </p:clrMapOvr>
  <p:transition spd="slow" advTm="300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753861"/>
      </p:ext>
    </p:extLst>
  </p:cSld>
  <p:clrMapOvr>
    <a:masterClrMapping/>
  </p:clrMapOvr>
  <p:transition spd="slow" advTm="300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05B155A-6C3F-4654-B89E-25DB213E399B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15CE2E0-6DDF-4FAE-9DBA-F1C48BF5C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297122"/>
      </p:ext>
    </p:extLst>
  </p:cSld>
  <p:clrMapOvr>
    <a:masterClrMapping/>
  </p:clrMapOvr>
  <p:transition spd="slow" advTm="300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05B155A-6C3F-4654-B89E-25DB213E399B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15CE2E0-6DDF-4FAE-9DBA-F1C48BF5C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835992"/>
      </p:ext>
    </p:extLst>
  </p:cSld>
  <p:clrMapOvr>
    <a:masterClrMapping/>
  </p:clrMapOvr>
  <p:transition spd="slow" advTm="300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885868"/>
      </p:ext>
    </p:extLst>
  </p:cSld>
  <p:clrMapOvr>
    <a:masterClrMapping/>
  </p:clrMapOvr>
  <p:transition spd="slow" advTm="300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N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537112"/>
      </p:ext>
    </p:extLst>
  </p:cSld>
  <p:clrMapOvr>
    <a:masterClrMapping/>
  </p:clrMapOvr>
  <p:transition spd="slow" advTm="300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066800" y="1600200"/>
            <a:ext cx="50292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/>
              <a:t>Standart Image#</a:t>
            </a:r>
          </a:p>
        </p:txBody>
      </p:sp>
    </p:spTree>
    <p:extLst>
      <p:ext uri="{BB962C8B-B14F-4D97-AF65-F5344CB8AC3E}">
        <p14:creationId xmlns:p14="http://schemas.microsoft.com/office/powerpoint/2010/main" val="968081731"/>
      </p:ext>
    </p:extLst>
  </p:cSld>
  <p:clrMapOvr>
    <a:masterClrMapping/>
  </p:clrMapOvr>
  <p:transition spd="slow" advTm="300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9575"/>
      </p:ext>
    </p:extLst>
  </p:cSld>
  <p:clrMapOvr>
    <a:masterClrMapping/>
  </p:clrMapOvr>
  <p:transition spd="slow" advTm="3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CC72782-37C3-47AC-B657-942ADD48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3AF1F40-9E06-4382-A47B-C6CCE5583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8CAC74F-33CE-4206-A525-50D38891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9478-FB13-46AF-B358-3FCF3D298876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103A750-A000-4A89-B5CA-1C704D08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7DCED29-7813-4D08-81D5-761DC3D5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D7F-3099-4BC6-B6B7-E319089AC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536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41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/>
    </mc:Choice>
    <mc:Fallback xmlns:n="http://schemas.microsoft.com/office/powerpoint/2012/main" xmlns="">
      <p:transition spd="slow" advClick="0" advTm="4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36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/>
    </mc:Choice>
    <mc:Fallback xmlns:n="http://schemas.microsoft.com/office/powerpoint/2012/main" xmlns="">
      <p:transition spd="slow" advClick="0" advTm="4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444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/>
    </mc:Choice>
    <mc:Fallback xmlns:n="http://schemas.microsoft.com/office/powerpoint/2012/main" xmlns="">
      <p:transition spd="slow" advClick="0" advTm="4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487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/>
    </mc:Choice>
    <mc:Fallback xmlns:n="http://schemas.microsoft.com/office/powerpoint/2012/main" xmlns="">
      <p:transition spd="slow" advClick="0" advTm="4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845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/>
    </mc:Choice>
    <mc:Fallback xmlns:n="http://schemas.microsoft.com/office/powerpoint/2012/main" xmlns="">
      <p:transition spd="slow" advClick="0" advTm="4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115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/>
    </mc:Choice>
    <mc:Fallback xmlns:n="http://schemas.microsoft.com/office/powerpoint/2012/main" xmlns="">
      <p:transition spd="slow" advClick="0" advTm="400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299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/>
    </mc:Choice>
    <mc:Fallback xmlns:n="http://schemas.microsoft.com/office/powerpoint/2012/main" xmlns="">
      <p:transition spd="slow" advClick="0" advTm="400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68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/>
    </mc:Choice>
    <mc:Fallback xmlns:n="http://schemas.microsoft.com/office/powerpoint/2012/main" xmlns="">
      <p:transition spd="slow" advClick="0" advTm="4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35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/>
    </mc:Choice>
    <mc:Fallback xmlns:n="http://schemas.microsoft.com/office/powerpoint/2012/main" xmlns="">
      <p:transition spd="slow" advClick="0" advTm="400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9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/>
    </mc:Choice>
    <mc:Fallback xmlns:n="http://schemas.microsoft.com/office/powerpoint/2012/main" xmlns="">
      <p:transition spd="slow" advClick="0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F3278F5-25AA-457E-B112-CE1A545C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83B94B0-1838-4FA1-95B8-42034A48A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2CE1026-93C6-4A41-BC73-73F94E20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9478-FB13-46AF-B358-3FCF3D298876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A00E872-D76D-414F-B391-7B216C00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55EA131-4933-4317-AC27-C44E0976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D7F-3099-4BC6-B6B7-E319089AC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9552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7906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/>
    </mc:Choice>
    <mc:Fallback xmlns:n="http://schemas.microsoft.com/office/powerpoint/2012/main" xmlns="">
      <p:transition spd="slow" advClick="0" advTm="4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4E2CBE-267A-4886-B88F-78FD864E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8C4D665-E564-4679-809C-DB9E386A4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29C1CB5-DC49-4673-9D0F-457A09E3F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7B1959A-87BB-43DB-8455-DF81D5CE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9478-FB13-46AF-B358-3FCF3D298876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33C3AFC-03DE-4B4D-A92C-1358BF8D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02C4A10-4C2E-4740-B3FB-31964183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D7F-3099-4BC6-B6B7-E319089AC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26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BDB44C8-62B5-4683-9083-590FD961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BF31D4B-EC86-40DF-93CB-2BCD19205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E6CB7DC-D766-443B-9451-0CFC2CF8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293527F-4D13-438A-B7A9-02664365F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074C700E-AA22-4630-8C4A-F091E5B7D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862C2E81-F756-4971-ABE0-948FE273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9478-FB13-46AF-B358-3FCF3D298876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3384DA23-AA1D-4E76-9F16-9CD47FC4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3121463C-B0FB-43FC-8CA1-65C1F67B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D7F-3099-4BC6-B6B7-E319089AC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634FEA-BD66-4317-9AFB-61951A75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5B7F0C5-3F91-4E32-91A8-E56D89A3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9478-FB13-46AF-B358-3FCF3D298876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934F135-5992-484A-95D1-36D9CED8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9CC4F4A-0228-4B3E-B18A-893EDEB2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D7F-3099-4BC6-B6B7-E319089AC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41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E1281902-8F82-4A29-B387-2A6DA97F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9478-FB13-46AF-B358-3FCF3D298876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DF609B6-C476-4939-9097-B25D38F6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0B6F1E0-812C-4BE9-BC7B-5669FFB9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D7F-3099-4BC6-B6B7-E319089AC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2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CE4B706-9A26-4D0C-BA03-F4EEBCB49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94F6613-89D0-4486-BEB6-1FB0A50CA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DE62AAD-790A-4333-B606-14DD46A09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B1FA420-1CA3-4325-B868-AA080752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9478-FB13-46AF-B358-3FCF3D298876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00A430C-246C-4540-9622-B4DA3C9A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1579E12-D9F8-4A95-9A80-A642D7F4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D7F-3099-4BC6-B6B7-E319089AC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59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956048E-258E-4E18-BCDA-DF903CB7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54266E1-5C6B-4FA7-ABD4-1F1FC222A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943ED56-67A0-4767-BBDA-5A2F00C5D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DEDC43C-5D06-4F50-A180-540CEE7B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9478-FB13-46AF-B358-3FCF3D298876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77DCA25-07B7-4B6F-B177-9F31ECAF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FF9EBC0-52F9-4B25-86B5-258BAD36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D7F-3099-4BC6-B6B7-E319089AC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41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63047"/>
            </a:gs>
            <a:gs pos="12000">
              <a:srgbClr val="152F46"/>
            </a:gs>
            <a:gs pos="87000">
              <a:srgbClr val="0D1B28"/>
            </a:gs>
            <a:gs pos="72000">
              <a:srgbClr val="0D1F2D"/>
            </a:gs>
            <a:gs pos="54816">
              <a:srgbClr val="112435"/>
            </a:gs>
            <a:gs pos="39000">
              <a:srgbClr val="142A3F"/>
            </a:gs>
            <a:gs pos="24000">
              <a:srgbClr val="142D43"/>
            </a:gs>
            <a:gs pos="100000">
              <a:srgbClr val="09161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0E363F0D-E94F-4C01-8456-D2697787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81EFB1E-5AEA-464E-8EE7-2FFE141FF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DC052CD-2391-407E-9DF3-05255BC89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D9478-FB13-46AF-B358-3FCF3D298876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98DC59D-381B-425F-B070-45D31A291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ECDCE-7058-4F3A-AD43-ED9D4C2D5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4ED7F-3099-4BC6-B6B7-E319089AC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73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163047"/>
            </a:gs>
            <a:gs pos="12000">
              <a:srgbClr val="152F46"/>
            </a:gs>
            <a:gs pos="87000">
              <a:srgbClr val="0D1B28"/>
            </a:gs>
            <a:gs pos="72000">
              <a:srgbClr val="0D1F2D"/>
            </a:gs>
            <a:gs pos="54816">
              <a:srgbClr val="112435"/>
            </a:gs>
            <a:gs pos="39000">
              <a:srgbClr val="142A3F"/>
            </a:gs>
            <a:gs pos="24000">
              <a:srgbClr val="142D43"/>
            </a:gs>
            <a:gs pos="100000">
              <a:srgbClr val="09161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41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ransition spd="slow" advTm="3000">
    <p:fade/>
  </p:transition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63047"/>
            </a:gs>
            <a:gs pos="12000">
              <a:srgbClr val="152F46"/>
            </a:gs>
            <a:gs pos="87000">
              <a:srgbClr val="0D1B28"/>
            </a:gs>
            <a:gs pos="72000">
              <a:srgbClr val="0D1F2D"/>
            </a:gs>
            <a:gs pos="54816">
              <a:srgbClr val="112435"/>
            </a:gs>
            <a:gs pos="39000">
              <a:srgbClr val="142A3F"/>
            </a:gs>
            <a:gs pos="24000">
              <a:srgbClr val="142D43"/>
            </a:gs>
            <a:gs pos="100000">
              <a:srgbClr val="09161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5ADC-9086-44BD-AF55-998EF314F627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15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/>
    </mc:Choice>
    <mc:Fallback xmlns:n="http://schemas.microsoft.com/office/powerpoint/2012/main" xmlns="">
      <p:transition spd="slow" advClick="0" advTm="4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5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4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80531" y="1968880"/>
            <a:ext cx="7813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5400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云智课堂</a:t>
            </a:r>
            <a:r>
              <a:rPr lang="zh-CN" altLang="en-US" sz="5400" dirty="0" smtClean="0">
                <a:solidFill>
                  <a:srgbClr val="FFD966"/>
                </a:solidFill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线上解决</a:t>
            </a:r>
            <a:r>
              <a:rPr lang="zh-CN" altLang="en-US" sz="5400" dirty="0">
                <a:solidFill>
                  <a:srgbClr val="FFD966"/>
                </a:solidFill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方案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BC5EBD03-7AF0-4A17-AB08-3FB72D2AC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18" y="200038"/>
            <a:ext cx="1225695" cy="5433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5BE8B1E7-94D4-47D9-B487-43C095361462}"/>
              </a:ext>
            </a:extLst>
          </p:cNvPr>
          <p:cNvSpPr txBox="1"/>
          <p:nvPr/>
        </p:nvSpPr>
        <p:spPr>
          <a:xfrm>
            <a:off x="3562523" y="3381016"/>
            <a:ext cx="5981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dirty="0">
                <a:solidFill>
                  <a:schemeClr val="bg1"/>
                </a:solidFill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中软国际科技服务有限公司</a:t>
            </a:r>
          </a:p>
        </p:txBody>
      </p:sp>
    </p:spTree>
    <p:extLst>
      <p:ext uri="{BB962C8B-B14F-4D97-AF65-F5344CB8AC3E}">
        <p14:creationId xmlns:p14="http://schemas.microsoft.com/office/powerpoint/2010/main" val="576861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/>
    </mc:Choice>
    <mc:Fallback xmlns:n="http://schemas.microsoft.com/office/powerpoint/2012/main" xmlns="">
      <p:transition spd="slow" advClick="0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01591" y="2368587"/>
            <a:ext cx="45888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D966"/>
                </a:solidFill>
                <a:effectLst/>
                <a:uLnTx/>
                <a:uFillTx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THANK  YOU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D966"/>
              </a:solidFill>
              <a:effectLst/>
              <a:uLnTx/>
              <a:uFillTx/>
              <a:latin typeface="Segoe UI" panose="020B0502040204020203" pitchFamily="34" charset="0"/>
              <a:ea typeface="等线" panose="02010600030101010101" pitchFamily="2" charset="-122"/>
              <a:cs typeface="Segoe UI" panose="020B0502040204020203" pitchFamily="34" charset="0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4591291" y="3625387"/>
            <a:ext cx="3009418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29B82CA-0B80-44F2-A9B4-0381384F1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18" y="200038"/>
            <a:ext cx="1225695" cy="5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32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4000"/>
    </mc:Choice>
    <mc:Fallback xmlns:n="http://schemas.microsoft.com/office/powerpoint/2012/main" xmlns="">
      <p:transition spd="slow" advClick="0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14F5026-9178-40C7-806E-C31F2D4452C5}"/>
              </a:ext>
            </a:extLst>
          </p:cNvPr>
          <p:cNvSpPr txBox="1"/>
          <p:nvPr/>
        </p:nvSpPr>
        <p:spPr>
          <a:xfrm>
            <a:off x="351840" y="68564"/>
            <a:ext cx="272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中软国际介绍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xmlns="" id="{2B9530D7-36ED-4087-9543-D0689615DF6E}"/>
              </a:ext>
            </a:extLst>
          </p:cNvPr>
          <p:cNvSpPr/>
          <p:nvPr/>
        </p:nvSpPr>
        <p:spPr>
          <a:xfrm>
            <a:off x="4503844" y="1297696"/>
            <a:ext cx="7119897" cy="45719"/>
          </a:xfrm>
          <a:prstGeom prst="rect">
            <a:avLst/>
          </a:prstGeom>
          <a:solidFill>
            <a:srgbClr val="E3C172"/>
          </a:solidFill>
          <a:ln w="25400" cap="flat" cmpd="sng" algn="ctr">
            <a:noFill/>
            <a:prstDash val="solid"/>
          </a:ln>
          <a:effectLst/>
        </p:spPr>
        <p:txBody>
          <a:bodyPr lIns="34617" tIns="17309" rIns="34617" bIns="17309" rtlCol="0" anchor="ctr"/>
          <a:lstStyle/>
          <a:p>
            <a:pPr algn="ctr" defTabSz="461244">
              <a:defRPr/>
            </a:pPr>
            <a:endParaRPr lang="en-US" sz="910">
              <a:solidFill>
                <a:prstClr val="white"/>
              </a:solidFill>
              <a:latin typeface="Sansation"/>
            </a:endParaRPr>
          </a:p>
        </p:txBody>
      </p:sp>
      <p:grpSp>
        <p:nvGrpSpPr>
          <p:cNvPr id="11" name="组 7">
            <a:extLst>
              <a:ext uri="{FF2B5EF4-FFF2-40B4-BE49-F238E27FC236}">
                <a16:creationId xmlns:a16="http://schemas.microsoft.com/office/drawing/2014/main" xmlns="" id="{18B2774D-9784-4D22-9487-E0FCD61A1010}"/>
              </a:ext>
            </a:extLst>
          </p:cNvPr>
          <p:cNvGrpSpPr/>
          <p:nvPr/>
        </p:nvGrpSpPr>
        <p:grpSpPr>
          <a:xfrm>
            <a:off x="491061" y="1250633"/>
            <a:ext cx="3462392" cy="858265"/>
            <a:chOff x="715008" y="1046548"/>
            <a:chExt cx="1717599" cy="524006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xmlns="" id="{0927C546-F76A-4A37-9009-881817EE2A9E}"/>
                </a:ext>
              </a:extLst>
            </p:cNvPr>
            <p:cNvSpPr/>
            <p:nvPr/>
          </p:nvSpPr>
          <p:spPr>
            <a:xfrm>
              <a:off x="715008" y="1046548"/>
              <a:ext cx="1717599" cy="288925"/>
            </a:xfrm>
            <a:prstGeom prst="rect">
              <a:avLst/>
            </a:prstGeom>
            <a:solidFill>
              <a:srgbClr val="DAB96E"/>
            </a:solidFill>
            <a:ln w="25400" cap="flat" cmpd="sng" algn="ctr">
              <a:noFill/>
              <a:prstDash val="solid"/>
            </a:ln>
            <a:effectLst/>
          </p:spPr>
          <p:txBody>
            <a:bodyPr lIns="34617" tIns="17309" rIns="34617" bIns="17309" rtlCol="0" anchor="ctr"/>
            <a:lstStyle/>
            <a:p>
              <a:pPr algn="ctr" defTabSz="651074">
                <a:defRPr/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中软国际</a:t>
              </a:r>
              <a:endParaRPr lang="en-US" altLang="zh-CN" sz="16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Rectangle 22">
              <a:extLst>
                <a:ext uri="{FF2B5EF4-FFF2-40B4-BE49-F238E27FC236}">
                  <a16:creationId xmlns:a16="http://schemas.microsoft.com/office/drawing/2014/main" xmlns="" id="{A2842358-9518-45F7-94CA-1273BA119870}"/>
                </a:ext>
              </a:extLst>
            </p:cNvPr>
            <p:cNvSpPr/>
            <p:nvPr/>
          </p:nvSpPr>
          <p:spPr>
            <a:xfrm>
              <a:off x="715008" y="1330274"/>
              <a:ext cx="1717599" cy="2402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34617" tIns="17309" rIns="34617" bIns="17309" rtlCol="0" anchor="ctr"/>
            <a:lstStyle/>
            <a:p>
              <a:pPr algn="ctr" defTabSz="461244">
                <a:defRPr/>
              </a:pPr>
              <a:endParaRPr lang="en-US" sz="910" dirty="0">
                <a:solidFill>
                  <a:prstClr val="white"/>
                </a:solidFill>
                <a:latin typeface="Sansation"/>
              </a:endParaRPr>
            </a:p>
          </p:txBody>
        </p:sp>
      </p:grpSp>
      <p:sp>
        <p:nvSpPr>
          <p:cNvPr id="15" name="TextBox 42">
            <a:extLst>
              <a:ext uri="{FF2B5EF4-FFF2-40B4-BE49-F238E27FC236}">
                <a16:creationId xmlns:a16="http://schemas.microsoft.com/office/drawing/2014/main" xmlns="" id="{C11F6F38-37DC-4F4E-99AB-38D1532B07B5}"/>
              </a:ext>
            </a:extLst>
          </p:cNvPr>
          <p:cNvSpPr txBox="1"/>
          <p:nvPr/>
        </p:nvSpPr>
        <p:spPr>
          <a:xfrm>
            <a:off x="569501" y="1598955"/>
            <a:ext cx="3333406" cy="404288"/>
          </a:xfrm>
          <a:prstGeom prst="rect">
            <a:avLst/>
          </a:prstGeom>
          <a:noFill/>
        </p:spPr>
        <p:txBody>
          <a:bodyPr wrap="square" lIns="34617" tIns="17309" rIns="34617" bIns="17309" rtlCol="0" anchor="ctr">
            <a:spAutoFit/>
          </a:bodyPr>
          <a:lstStyle/>
          <a:p>
            <a:pPr algn="ctr"/>
            <a:endParaRPr lang="en-US" altLang="zh-CN" sz="1200" b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根植中国、服务全球、综合性软件服务供应商</a:t>
            </a:r>
            <a:endParaRPr lang="en-US" sz="12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16" name="TextBox 98">
            <a:extLst>
              <a:ext uri="{FF2B5EF4-FFF2-40B4-BE49-F238E27FC236}">
                <a16:creationId xmlns:a16="http://schemas.microsoft.com/office/drawing/2014/main" xmlns="" id="{5CAFB97B-F2E4-4C53-A7CA-6D8CA4A0E940}"/>
              </a:ext>
            </a:extLst>
          </p:cNvPr>
          <p:cNvSpPr txBox="1"/>
          <p:nvPr/>
        </p:nvSpPr>
        <p:spPr>
          <a:xfrm>
            <a:off x="471932" y="2312307"/>
            <a:ext cx="4031912" cy="635120"/>
          </a:xfrm>
          <a:prstGeom prst="rect">
            <a:avLst/>
          </a:prstGeom>
          <a:noFill/>
        </p:spPr>
        <p:txBody>
          <a:bodyPr wrap="square" lIns="34617" tIns="17309" rIns="34617" bIns="173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>
                <a:solidFill>
                  <a:prstClr val="white"/>
                </a:solidFill>
                <a:latin typeface="思源黑体 CN Heavy" pitchFamily="34" charset="-122"/>
                <a:ea typeface="思源黑体 CN Heavy" pitchFamily="34" charset="-122"/>
                <a:cs typeface="Calibri" panose="020F0502020204030204" pitchFamily="34" charset="0"/>
              </a:rPr>
              <a:t>2000</a:t>
            </a: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libri" panose="020F0502020204030204" pitchFamily="34" charset="0"/>
              </a:rPr>
              <a:t>成立于</a:t>
            </a:r>
            <a:r>
              <a:rPr lang="en-US" altLang="zh-CN" sz="1200" dirty="0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libri" panose="020F0502020204030204" pitchFamily="34" charset="0"/>
              </a:rPr>
              <a:t>2000</a:t>
            </a:r>
            <a:r>
              <a:rPr lang="zh-CN" altLang="en-US" sz="1200" dirty="0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libri" panose="020F0502020204030204" pitchFamily="34" charset="0"/>
              </a:rPr>
              <a:t>年，香港主板上市，股票代码 </a:t>
            </a:r>
            <a:r>
              <a:rPr lang="en-US" altLang="zh-CN" sz="1200" b="1" dirty="0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libri" panose="020F0502020204030204" pitchFamily="34" charset="0"/>
              </a:rPr>
              <a:t>354</a:t>
            </a:r>
            <a:endParaRPr lang="en-US" sz="1200" b="1" dirty="0">
              <a:solidFill>
                <a:prstClr val="white"/>
              </a:solidFill>
              <a:latin typeface="苹方 中等" panose="020B0400000000000000" pitchFamily="34" charset="-122"/>
              <a:ea typeface="苹方 中等" panose="020B0400000000000000" pitchFamily="34" charset="-122"/>
              <a:cs typeface="Calibri" panose="020F0502020204030204" pitchFamily="34" charset="0"/>
            </a:endParaRPr>
          </a:p>
        </p:txBody>
      </p:sp>
      <p:sp>
        <p:nvSpPr>
          <p:cNvPr id="17" name="TextBox 100">
            <a:extLst>
              <a:ext uri="{FF2B5EF4-FFF2-40B4-BE49-F238E27FC236}">
                <a16:creationId xmlns:a16="http://schemas.microsoft.com/office/drawing/2014/main" xmlns="" id="{D581738E-1573-4939-969F-4025663163D1}"/>
              </a:ext>
            </a:extLst>
          </p:cNvPr>
          <p:cNvSpPr txBox="1"/>
          <p:nvPr/>
        </p:nvSpPr>
        <p:spPr>
          <a:xfrm>
            <a:off x="452212" y="3240776"/>
            <a:ext cx="3885649" cy="1091848"/>
          </a:xfrm>
          <a:prstGeom prst="rect">
            <a:avLst/>
          </a:prstGeom>
          <a:noFill/>
        </p:spPr>
        <p:txBody>
          <a:bodyPr wrap="square" lIns="34617" tIns="17309" rIns="34617" bIns="173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>
                <a:solidFill>
                  <a:prstClr val="white"/>
                </a:solidFill>
                <a:latin typeface="思源黑体 CN Heavy" pitchFamily="34" charset="-122"/>
                <a:ea typeface="思源黑体 CN Heavy" pitchFamily="34" charset="-122"/>
                <a:cs typeface="Calibri" panose="020F0502020204030204" pitchFamily="34" charset="0"/>
              </a:rPr>
              <a:t>60000+</a:t>
            </a:r>
            <a:r>
              <a:rPr lang="zh-CN" altLang="en-US" b="1" dirty="0">
                <a:solidFill>
                  <a:prstClr val="white"/>
                </a:solidFill>
                <a:latin typeface="思源黑体 CN Heavy" pitchFamily="34" charset="-122"/>
                <a:ea typeface="思源黑体 CN Heavy" pitchFamily="34" charset="-122"/>
                <a:cs typeface="Calibri" panose="020F0502020204030204" pitchFamily="34" charset="0"/>
              </a:rPr>
              <a:t>名</a:t>
            </a:r>
            <a:endParaRPr lang="en-US" b="1" dirty="0">
              <a:solidFill>
                <a:prstClr val="white"/>
              </a:solidFill>
              <a:latin typeface="思源黑体 CN Heavy" pitchFamily="34" charset="-122"/>
              <a:ea typeface="思源黑体 CN Heavy" pitchFamily="34" charset="-122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在中国北京、西安、南京、深圳、上海、香港等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28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个城市及美国、日本、印度、马来西、新加坡等国的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18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个城市用于分支机构，全球员工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超过</a:t>
            </a: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60000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人</a:t>
            </a:r>
            <a:endParaRPr lang="en-US" sz="12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18" name="Straight Arrow Connector 87">
            <a:extLst>
              <a:ext uri="{FF2B5EF4-FFF2-40B4-BE49-F238E27FC236}">
                <a16:creationId xmlns:a16="http://schemas.microsoft.com/office/drawing/2014/main" xmlns="" id="{E68AC41A-9503-406C-9AE2-BFFA529C2493}"/>
              </a:ext>
            </a:extLst>
          </p:cNvPr>
          <p:cNvCxnSpPr>
            <a:cxnSpLocks noChangeShapeType="1"/>
            <a:stCxn id="17" idx="3"/>
            <a:endCxn id="560" idx="5"/>
          </p:cNvCxnSpPr>
          <p:nvPr/>
        </p:nvCxnSpPr>
        <p:spPr bwMode="auto">
          <a:xfrm flipV="1">
            <a:off x="4337861" y="2714559"/>
            <a:ext cx="1780128" cy="1072141"/>
          </a:xfrm>
          <a:prstGeom prst="straightConnector1">
            <a:avLst/>
          </a:prstGeom>
          <a:noFill/>
          <a:ln w="19050" cap="rnd">
            <a:solidFill>
              <a:schemeClr val="bg1"/>
            </a:solidFill>
            <a:prstDash val="sysDot"/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87">
            <a:extLst>
              <a:ext uri="{FF2B5EF4-FFF2-40B4-BE49-F238E27FC236}">
                <a16:creationId xmlns:a16="http://schemas.microsoft.com/office/drawing/2014/main" xmlns="" id="{D20972B1-E8B2-4CC7-9091-B54A33DB21A1}"/>
              </a:ext>
            </a:extLst>
          </p:cNvPr>
          <p:cNvCxnSpPr>
            <a:cxnSpLocks noChangeShapeType="1"/>
            <a:stCxn id="17" idx="3"/>
            <a:endCxn id="1247" idx="1"/>
          </p:cNvCxnSpPr>
          <p:nvPr/>
        </p:nvCxnSpPr>
        <p:spPr bwMode="auto">
          <a:xfrm flipV="1">
            <a:off x="4337861" y="2531180"/>
            <a:ext cx="5370702" cy="1255520"/>
          </a:xfrm>
          <a:prstGeom prst="straightConnector1">
            <a:avLst/>
          </a:prstGeom>
          <a:noFill/>
          <a:ln w="19050" cap="rnd">
            <a:solidFill>
              <a:schemeClr val="bg1"/>
            </a:solidFill>
            <a:prstDash val="sysDot"/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87">
            <a:extLst>
              <a:ext uri="{FF2B5EF4-FFF2-40B4-BE49-F238E27FC236}">
                <a16:creationId xmlns:a16="http://schemas.microsoft.com/office/drawing/2014/main" xmlns="" id="{D8E9640E-7252-45A8-AFF8-C3DEBFA38844}"/>
              </a:ext>
            </a:extLst>
          </p:cNvPr>
          <p:cNvCxnSpPr>
            <a:cxnSpLocks noChangeShapeType="1"/>
            <a:stCxn id="17" idx="3"/>
            <a:endCxn id="24" idx="2"/>
          </p:cNvCxnSpPr>
          <p:nvPr/>
        </p:nvCxnSpPr>
        <p:spPr bwMode="auto">
          <a:xfrm flipV="1">
            <a:off x="4337861" y="2998009"/>
            <a:ext cx="5009231" cy="788691"/>
          </a:xfrm>
          <a:prstGeom prst="straightConnector1">
            <a:avLst/>
          </a:prstGeom>
          <a:noFill/>
          <a:ln w="19050" cap="rnd">
            <a:solidFill>
              <a:schemeClr val="bg1"/>
            </a:solidFill>
            <a:prstDash val="sysDot"/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87">
            <a:extLst>
              <a:ext uri="{FF2B5EF4-FFF2-40B4-BE49-F238E27FC236}">
                <a16:creationId xmlns:a16="http://schemas.microsoft.com/office/drawing/2014/main" xmlns="" id="{11853F0E-036A-4F95-B8FB-FDAE82570A8C}"/>
              </a:ext>
            </a:extLst>
          </p:cNvPr>
          <p:cNvCxnSpPr>
            <a:cxnSpLocks noChangeShapeType="1"/>
            <a:stCxn id="17" idx="3"/>
            <a:endCxn id="925" idx="3"/>
          </p:cNvCxnSpPr>
          <p:nvPr/>
        </p:nvCxnSpPr>
        <p:spPr bwMode="auto">
          <a:xfrm flipV="1">
            <a:off x="4337861" y="3344959"/>
            <a:ext cx="5312842" cy="441741"/>
          </a:xfrm>
          <a:prstGeom prst="straightConnector1">
            <a:avLst/>
          </a:prstGeom>
          <a:noFill/>
          <a:ln w="19050" cap="rnd">
            <a:solidFill>
              <a:schemeClr val="bg1"/>
            </a:solidFill>
            <a:prstDash val="sysDot"/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" name="组 18">
            <a:extLst>
              <a:ext uri="{FF2B5EF4-FFF2-40B4-BE49-F238E27FC236}">
                <a16:creationId xmlns:a16="http://schemas.microsoft.com/office/drawing/2014/main" xmlns="" id="{36C28CB1-EBE0-4A62-BDCE-E5A8C9B5F5D2}"/>
              </a:ext>
            </a:extLst>
          </p:cNvPr>
          <p:cNvGrpSpPr/>
          <p:nvPr/>
        </p:nvGrpSpPr>
        <p:grpSpPr>
          <a:xfrm>
            <a:off x="5089759" y="1753527"/>
            <a:ext cx="6076754" cy="3141819"/>
            <a:chOff x="3996951" y="1577144"/>
            <a:chExt cx="3320484" cy="1367737"/>
          </a:xfrm>
          <a:solidFill>
            <a:srgbClr val="E3C172"/>
          </a:solidFill>
        </p:grpSpPr>
        <p:grpSp>
          <p:nvGrpSpPr>
            <p:cNvPr id="23" name="Group 9">
              <a:extLst>
                <a:ext uri="{FF2B5EF4-FFF2-40B4-BE49-F238E27FC236}">
                  <a16:creationId xmlns:a16="http://schemas.microsoft.com/office/drawing/2014/main" xmlns="" id="{A4B45DB6-7495-473D-B32D-0E09D6D11077}"/>
                </a:ext>
              </a:extLst>
            </p:cNvPr>
            <p:cNvGrpSpPr/>
            <p:nvPr/>
          </p:nvGrpSpPr>
          <p:grpSpPr>
            <a:xfrm>
              <a:off x="4374611" y="1664958"/>
              <a:ext cx="2433409" cy="593757"/>
              <a:chOff x="1067332" y="2437605"/>
              <a:chExt cx="5605122" cy="1285993"/>
            </a:xfrm>
            <a:grpFill/>
          </p:grpSpPr>
          <p:sp>
            <p:nvSpPr>
              <p:cNvPr id="1245" name="Oval 1268">
                <a:extLst>
                  <a:ext uri="{FF2B5EF4-FFF2-40B4-BE49-F238E27FC236}">
                    <a16:creationId xmlns:a16="http://schemas.microsoft.com/office/drawing/2014/main" xmlns="" id="{17F0161C-36CE-4943-9D87-F09C37BE4E88}"/>
                  </a:ext>
                </a:extLst>
              </p:cNvPr>
              <p:cNvSpPr/>
              <p:nvPr/>
            </p:nvSpPr>
            <p:spPr bwMode="auto">
              <a:xfrm>
                <a:off x="1067332" y="2748760"/>
                <a:ext cx="312515" cy="312515"/>
              </a:xfrm>
              <a:prstGeom prst="ellipse">
                <a:avLst/>
              </a:prstGeom>
              <a:grpFill/>
              <a:ln w="317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1541" tIns="30770" rIns="61541" bIns="30770" numCol="1" rtlCol="0" anchor="ctr" anchorCtr="0" compatLnSpc="1"/>
              <a:lstStyle/>
              <a:p>
                <a:pPr algn="ctr" defTabSz="461244"/>
                <a:endParaRPr lang="en-US" sz="111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46" name="Oval 1264">
                <a:extLst>
                  <a:ext uri="{FF2B5EF4-FFF2-40B4-BE49-F238E27FC236}">
                    <a16:creationId xmlns:a16="http://schemas.microsoft.com/office/drawing/2014/main" xmlns="" id="{A7C5C530-7B38-4147-991A-A850C592EF5F}"/>
                  </a:ext>
                </a:extLst>
              </p:cNvPr>
              <p:cNvSpPr/>
              <p:nvPr/>
            </p:nvSpPr>
            <p:spPr bwMode="auto">
              <a:xfrm>
                <a:off x="2960367" y="2437605"/>
                <a:ext cx="312515" cy="312515"/>
              </a:xfrm>
              <a:prstGeom prst="ellipse">
                <a:avLst/>
              </a:prstGeom>
              <a:grpFill/>
              <a:ln w="317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1541" tIns="30770" rIns="61541" bIns="30770" numCol="1" rtlCol="0" anchor="ctr" anchorCtr="0" compatLnSpc="1"/>
              <a:lstStyle/>
              <a:p>
                <a:pPr algn="ctr" defTabSz="461244"/>
                <a:endParaRPr lang="en-US" sz="111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47" name="Oval 1272">
                <a:extLst>
                  <a:ext uri="{FF2B5EF4-FFF2-40B4-BE49-F238E27FC236}">
                    <a16:creationId xmlns:a16="http://schemas.microsoft.com/office/drawing/2014/main" xmlns="" id="{4F817B1E-8814-4BD1-A729-62135A77B11A}"/>
                  </a:ext>
                </a:extLst>
              </p:cNvPr>
              <p:cNvSpPr/>
              <p:nvPr/>
            </p:nvSpPr>
            <p:spPr bwMode="auto">
              <a:xfrm>
                <a:off x="5965050" y="2934870"/>
                <a:ext cx="312515" cy="312515"/>
              </a:xfrm>
              <a:prstGeom prst="ellipse">
                <a:avLst/>
              </a:prstGeom>
              <a:grpFill/>
              <a:ln w="317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1541" tIns="30770" rIns="61541" bIns="30770" numCol="1" rtlCol="0" anchor="ctr" anchorCtr="0" compatLnSpc="1"/>
              <a:lstStyle/>
              <a:p>
                <a:pPr algn="ctr" defTabSz="461244"/>
                <a:endParaRPr lang="en-US" sz="111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48" name="Oval 1308">
                <a:extLst>
                  <a:ext uri="{FF2B5EF4-FFF2-40B4-BE49-F238E27FC236}">
                    <a16:creationId xmlns:a16="http://schemas.microsoft.com/office/drawing/2014/main" xmlns="" id="{3DEEE590-7F22-4C8A-92A7-1552EF77F89B}"/>
                  </a:ext>
                </a:extLst>
              </p:cNvPr>
              <p:cNvSpPr/>
              <p:nvPr/>
            </p:nvSpPr>
            <p:spPr bwMode="auto">
              <a:xfrm>
                <a:off x="5639582" y="3091128"/>
                <a:ext cx="312515" cy="312515"/>
              </a:xfrm>
              <a:prstGeom prst="ellipse">
                <a:avLst/>
              </a:prstGeom>
              <a:grpFill/>
              <a:ln w="317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1541" tIns="30770" rIns="61541" bIns="30770" numCol="1" rtlCol="0" anchor="ctr" anchorCtr="0" compatLnSpc="1"/>
              <a:lstStyle/>
              <a:p>
                <a:pPr algn="ctr" defTabSz="461244"/>
                <a:endParaRPr lang="en-US" sz="111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49" name="Oval 1309">
                <a:extLst>
                  <a:ext uri="{FF2B5EF4-FFF2-40B4-BE49-F238E27FC236}">
                    <a16:creationId xmlns:a16="http://schemas.microsoft.com/office/drawing/2014/main" xmlns="" id="{BDEAEC96-8718-47DB-A025-4061410BB094}"/>
                  </a:ext>
                </a:extLst>
              </p:cNvPr>
              <p:cNvSpPr/>
              <p:nvPr/>
            </p:nvSpPr>
            <p:spPr bwMode="auto">
              <a:xfrm>
                <a:off x="6359939" y="3034155"/>
                <a:ext cx="312515" cy="312515"/>
              </a:xfrm>
              <a:prstGeom prst="ellipse">
                <a:avLst/>
              </a:prstGeom>
              <a:grpFill/>
              <a:ln w="317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1541" tIns="30770" rIns="61541" bIns="30770" numCol="1" rtlCol="0" anchor="ctr" anchorCtr="0" compatLnSpc="1"/>
              <a:lstStyle/>
              <a:p>
                <a:pPr algn="ctr" defTabSz="461244"/>
                <a:endParaRPr lang="en-US" sz="91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0" name="Oval 1269">
                <a:extLst>
                  <a:ext uri="{FF2B5EF4-FFF2-40B4-BE49-F238E27FC236}">
                    <a16:creationId xmlns:a16="http://schemas.microsoft.com/office/drawing/2014/main" xmlns="" id="{A741377B-5A58-4BEC-869D-D60316BF4189}"/>
                  </a:ext>
                </a:extLst>
              </p:cNvPr>
              <p:cNvSpPr/>
              <p:nvPr/>
            </p:nvSpPr>
            <p:spPr bwMode="auto">
              <a:xfrm>
                <a:off x="1901814" y="2590206"/>
                <a:ext cx="312515" cy="312515"/>
              </a:xfrm>
              <a:prstGeom prst="ellipse">
                <a:avLst/>
              </a:prstGeom>
              <a:grpFill/>
              <a:ln w="317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1541" tIns="30770" rIns="61541" bIns="30770" numCol="1" rtlCol="0" anchor="ctr" anchorCtr="0" compatLnSpc="1"/>
              <a:lstStyle/>
              <a:p>
                <a:pPr algn="ctr" defTabSz="461244"/>
                <a:endParaRPr lang="en-US" sz="111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51" name="Oval 1270">
                <a:extLst>
                  <a:ext uri="{FF2B5EF4-FFF2-40B4-BE49-F238E27FC236}">
                    <a16:creationId xmlns:a16="http://schemas.microsoft.com/office/drawing/2014/main" xmlns="" id="{9C944C69-F81D-4B22-B7AE-B9110D3AEFE7}"/>
                  </a:ext>
                </a:extLst>
              </p:cNvPr>
              <p:cNvSpPr/>
              <p:nvPr/>
            </p:nvSpPr>
            <p:spPr bwMode="auto">
              <a:xfrm>
                <a:off x="1614712" y="3172729"/>
                <a:ext cx="312515" cy="312515"/>
              </a:xfrm>
              <a:prstGeom prst="ellipse">
                <a:avLst/>
              </a:prstGeom>
              <a:grpFill/>
              <a:ln w="317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1541" tIns="30770" rIns="61541" bIns="30770" numCol="1" rtlCol="0" anchor="ctr" anchorCtr="0" compatLnSpc="1"/>
              <a:lstStyle/>
              <a:p>
                <a:pPr algn="ctr" defTabSz="461244"/>
                <a:endParaRPr lang="en-US" sz="111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52" name="Oval 1310">
                <a:extLst>
                  <a:ext uri="{FF2B5EF4-FFF2-40B4-BE49-F238E27FC236}">
                    <a16:creationId xmlns:a16="http://schemas.microsoft.com/office/drawing/2014/main" xmlns="" id="{4459F5E0-6459-471F-8F9D-15F3BECBBB0B}"/>
                  </a:ext>
                </a:extLst>
              </p:cNvPr>
              <p:cNvSpPr/>
              <p:nvPr/>
            </p:nvSpPr>
            <p:spPr bwMode="auto">
              <a:xfrm>
                <a:off x="6056284" y="3411083"/>
                <a:ext cx="312515" cy="312515"/>
              </a:xfrm>
              <a:prstGeom prst="ellipse">
                <a:avLst/>
              </a:prstGeom>
              <a:grpFill/>
              <a:ln w="317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1541" tIns="30770" rIns="61541" bIns="30770" numCol="1" rtlCol="0" anchor="ctr" anchorCtr="0" compatLnSpc="1"/>
              <a:lstStyle/>
              <a:p>
                <a:pPr algn="ctr" defTabSz="461244"/>
                <a:endParaRPr lang="en-US" sz="91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Oval 1324">
              <a:extLst>
                <a:ext uri="{FF2B5EF4-FFF2-40B4-BE49-F238E27FC236}">
                  <a16:creationId xmlns:a16="http://schemas.microsoft.com/office/drawing/2014/main" xmlns="" id="{55F463B8-3F6D-4668-A12D-F0C719859AAB}"/>
                </a:ext>
              </a:extLst>
            </p:cNvPr>
            <p:cNvSpPr/>
            <p:nvPr/>
          </p:nvSpPr>
          <p:spPr bwMode="auto">
            <a:xfrm>
              <a:off x="6323260" y="2055484"/>
              <a:ext cx="128790" cy="126848"/>
            </a:xfrm>
            <a:prstGeom prst="ellipse">
              <a:avLst/>
            </a:prstGeom>
            <a:grpFill/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46155" tIns="23078" rIns="46155" bIns="23078" numCol="1" rtlCol="0" anchor="ctr" anchorCtr="0" compatLnSpc="1"/>
            <a:lstStyle/>
            <a:p>
              <a:pPr algn="ctr" defTabSz="461244"/>
              <a:endParaRPr lang="en-US" sz="111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5" name="Oval 1324">
              <a:extLst>
                <a:ext uri="{FF2B5EF4-FFF2-40B4-BE49-F238E27FC236}">
                  <a16:creationId xmlns:a16="http://schemas.microsoft.com/office/drawing/2014/main" xmlns="" id="{D8248CDA-32CE-4FA8-B83A-CEBAA041AD8D}"/>
                </a:ext>
              </a:extLst>
            </p:cNvPr>
            <p:cNvSpPr/>
            <p:nvPr/>
          </p:nvSpPr>
          <p:spPr bwMode="auto">
            <a:xfrm>
              <a:off x="6595958" y="1818871"/>
              <a:ext cx="128790" cy="126848"/>
            </a:xfrm>
            <a:prstGeom prst="ellipse">
              <a:avLst/>
            </a:prstGeom>
            <a:grpFill/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46155" tIns="23078" rIns="46155" bIns="23078" numCol="1" rtlCol="0" anchor="ctr" anchorCtr="0" compatLnSpc="1"/>
            <a:lstStyle/>
            <a:p>
              <a:pPr algn="ctr" defTabSz="461244"/>
              <a:endParaRPr lang="en-US" sz="111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6" name="Oval 1324">
              <a:extLst>
                <a:ext uri="{FF2B5EF4-FFF2-40B4-BE49-F238E27FC236}">
                  <a16:creationId xmlns:a16="http://schemas.microsoft.com/office/drawing/2014/main" xmlns="" id="{7A51AE39-7AA4-48CF-9E62-D80D982B9D25}"/>
                </a:ext>
              </a:extLst>
            </p:cNvPr>
            <p:cNvSpPr/>
            <p:nvPr/>
          </p:nvSpPr>
          <p:spPr bwMode="auto">
            <a:xfrm>
              <a:off x="6387654" y="2118907"/>
              <a:ext cx="128790" cy="126848"/>
            </a:xfrm>
            <a:prstGeom prst="ellipse">
              <a:avLst/>
            </a:prstGeom>
            <a:grpFill/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46155" tIns="23078" rIns="46155" bIns="23078" numCol="1" rtlCol="0" anchor="ctr" anchorCtr="0" compatLnSpc="1"/>
            <a:lstStyle/>
            <a:p>
              <a:pPr algn="ctr" defTabSz="461244"/>
              <a:endParaRPr lang="en-US" sz="111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7" name="Oval 1324">
              <a:extLst>
                <a:ext uri="{FF2B5EF4-FFF2-40B4-BE49-F238E27FC236}">
                  <a16:creationId xmlns:a16="http://schemas.microsoft.com/office/drawing/2014/main" xmlns="" id="{0EF55D8C-CAFC-4BA6-AEE7-21C0BF3EE069}"/>
                </a:ext>
              </a:extLst>
            </p:cNvPr>
            <p:cNvSpPr/>
            <p:nvPr/>
          </p:nvSpPr>
          <p:spPr bwMode="auto">
            <a:xfrm>
              <a:off x="6660352" y="1882296"/>
              <a:ext cx="128790" cy="126848"/>
            </a:xfrm>
            <a:prstGeom prst="ellipse">
              <a:avLst/>
            </a:prstGeom>
            <a:grpFill/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46155" tIns="23078" rIns="46155" bIns="23078" numCol="1" rtlCol="0" anchor="ctr" anchorCtr="0" compatLnSpc="1"/>
            <a:lstStyle/>
            <a:p>
              <a:pPr algn="ctr" defTabSz="461244"/>
              <a:endParaRPr lang="en-US" sz="111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28" name="Straight Arrow Connector 87">
              <a:extLst>
                <a:ext uri="{FF2B5EF4-FFF2-40B4-BE49-F238E27FC236}">
                  <a16:creationId xmlns:a16="http://schemas.microsoft.com/office/drawing/2014/main" xmlns="" id="{F3022CE8-F8FE-40D3-9B62-F94B69BE0A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20635" y="1938901"/>
              <a:ext cx="143900" cy="1"/>
            </a:xfrm>
            <a:prstGeom prst="straightConnector1">
              <a:avLst/>
            </a:prstGeom>
            <a:grpFill/>
            <a:ln w="19050" cap="rnd">
              <a:solidFill>
                <a:schemeClr val="tx1"/>
              </a:solidFill>
              <a:prstDash val="sysDot"/>
              <a:miter lim="800000"/>
              <a:tailEnd type="triangle" w="med" len="med"/>
            </a:ln>
          </p:spPr>
        </p:cxnSp>
        <p:grpSp>
          <p:nvGrpSpPr>
            <p:cNvPr id="29" name="Group 2">
              <a:extLst>
                <a:ext uri="{FF2B5EF4-FFF2-40B4-BE49-F238E27FC236}">
                  <a16:creationId xmlns:a16="http://schemas.microsoft.com/office/drawing/2014/main" xmlns="" id="{0313102A-9652-4CA1-BD9E-5FC38F1EBBFB}"/>
                </a:ext>
              </a:extLst>
            </p:cNvPr>
            <p:cNvGrpSpPr/>
            <p:nvPr/>
          </p:nvGrpSpPr>
          <p:grpSpPr>
            <a:xfrm>
              <a:off x="3996951" y="1577144"/>
              <a:ext cx="3320484" cy="1367737"/>
              <a:chOff x="395371" y="1139688"/>
              <a:chExt cx="8399866" cy="4651514"/>
            </a:xfrm>
            <a:grpFill/>
          </p:grpSpPr>
          <p:sp>
            <p:nvSpPr>
              <p:cNvPr id="30" name="Oval 9">
                <a:extLst>
                  <a:ext uri="{FF2B5EF4-FFF2-40B4-BE49-F238E27FC236}">
                    <a16:creationId xmlns:a16="http://schemas.microsoft.com/office/drawing/2014/main" xmlns="" id="{054BCFE3-9B7D-40FE-8FB7-C4329786591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17310" y="113968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1" name="Oval 10">
                <a:extLst>
                  <a:ext uri="{FF2B5EF4-FFF2-40B4-BE49-F238E27FC236}">
                    <a16:creationId xmlns:a16="http://schemas.microsoft.com/office/drawing/2014/main" xmlns="" id="{F771DE12-7C04-4E98-A573-D3449F2EA14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28886" y="113968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2" name="Oval 11">
                <a:extLst>
                  <a:ext uri="{FF2B5EF4-FFF2-40B4-BE49-F238E27FC236}">
                    <a16:creationId xmlns:a16="http://schemas.microsoft.com/office/drawing/2014/main" xmlns="" id="{134703B0-139C-4CBD-AAF3-0944544DAC4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41969" y="113968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3" name="Oval 12">
                <a:extLst>
                  <a:ext uri="{FF2B5EF4-FFF2-40B4-BE49-F238E27FC236}">
                    <a16:creationId xmlns:a16="http://schemas.microsoft.com/office/drawing/2014/main" xmlns="" id="{4B2B2A16-AA0E-4AAA-9BBF-051972A83A7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3545" y="113968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4" name="Oval 13">
                <a:extLst>
                  <a:ext uri="{FF2B5EF4-FFF2-40B4-BE49-F238E27FC236}">
                    <a16:creationId xmlns:a16="http://schemas.microsoft.com/office/drawing/2014/main" xmlns="" id="{644AE208-37BA-44FC-9C81-6924024C08E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91289" y="113968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5" name="Oval 14">
                <a:extLst>
                  <a:ext uri="{FF2B5EF4-FFF2-40B4-BE49-F238E27FC236}">
                    <a16:creationId xmlns:a16="http://schemas.microsoft.com/office/drawing/2014/main" xmlns="" id="{5F42F5B7-4A78-4F08-AD27-8DAC1AD9CFE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04373" y="113968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6" name="Oval 15">
                <a:extLst>
                  <a:ext uri="{FF2B5EF4-FFF2-40B4-BE49-F238E27FC236}">
                    <a16:creationId xmlns:a16="http://schemas.microsoft.com/office/drawing/2014/main" xmlns="" id="{9B372E52-54E6-4DA3-8FB1-8757C9C6BC3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5949" y="113968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7" name="Oval 16">
                <a:extLst>
                  <a:ext uri="{FF2B5EF4-FFF2-40B4-BE49-F238E27FC236}">
                    <a16:creationId xmlns:a16="http://schemas.microsoft.com/office/drawing/2014/main" xmlns="" id="{8F99B005-6E20-45E7-8165-397FE407D8B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9033" y="113968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8" name="Oval 17">
                <a:extLst>
                  <a:ext uri="{FF2B5EF4-FFF2-40B4-BE49-F238E27FC236}">
                    <a16:creationId xmlns:a16="http://schemas.microsoft.com/office/drawing/2014/main" xmlns="" id="{3253D873-984C-4B18-B1CF-224B43028BA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40609" y="113968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9" name="Oval 18">
                <a:extLst>
                  <a:ext uri="{FF2B5EF4-FFF2-40B4-BE49-F238E27FC236}">
                    <a16:creationId xmlns:a16="http://schemas.microsoft.com/office/drawing/2014/main" xmlns="" id="{DB54BDCE-7F63-40DF-A406-5E831A418B0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53693" y="113968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0" name="Oval 19">
                <a:extLst>
                  <a:ext uri="{FF2B5EF4-FFF2-40B4-BE49-F238E27FC236}">
                    <a16:creationId xmlns:a16="http://schemas.microsoft.com/office/drawing/2014/main" xmlns="" id="{7A9BAA8C-67DA-4DE1-B05A-64769479E2B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65269" y="113968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1" name="Oval 20">
                <a:extLst>
                  <a:ext uri="{FF2B5EF4-FFF2-40B4-BE49-F238E27FC236}">
                    <a16:creationId xmlns:a16="http://schemas.microsoft.com/office/drawing/2014/main" xmlns="" id="{BDC26A07-17E1-4614-9C01-2E12A95677E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78352" y="113968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2" name="Oval 21">
                <a:extLst>
                  <a:ext uri="{FF2B5EF4-FFF2-40B4-BE49-F238E27FC236}">
                    <a16:creationId xmlns:a16="http://schemas.microsoft.com/office/drawing/2014/main" xmlns="" id="{B99045B0-1CC1-4753-BF6D-39D07808D36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89928" y="113968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3" name="Oval 22">
                <a:extLst>
                  <a:ext uri="{FF2B5EF4-FFF2-40B4-BE49-F238E27FC236}">
                    <a16:creationId xmlns:a16="http://schemas.microsoft.com/office/drawing/2014/main" xmlns="" id="{C2F3C78A-CDD9-441D-9B2D-6689BE6F492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74270" y="113968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4" name="Oval 23">
                <a:extLst>
                  <a:ext uri="{FF2B5EF4-FFF2-40B4-BE49-F238E27FC236}">
                    <a16:creationId xmlns:a16="http://schemas.microsoft.com/office/drawing/2014/main" xmlns="" id="{80D9FF26-A0F0-4EA0-A8BC-26988ADBE9C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92650" y="1243725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5" name="Oval 24">
                <a:extLst>
                  <a:ext uri="{FF2B5EF4-FFF2-40B4-BE49-F238E27FC236}">
                    <a16:creationId xmlns:a16="http://schemas.microsoft.com/office/drawing/2014/main" xmlns="" id="{090D4974-17C7-45B3-9AE2-449C32E6243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226" y="1243725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6" name="Oval 25">
                <a:extLst>
                  <a:ext uri="{FF2B5EF4-FFF2-40B4-BE49-F238E27FC236}">
                    <a16:creationId xmlns:a16="http://schemas.microsoft.com/office/drawing/2014/main" xmlns="" id="{8EFDD47C-72E4-4EB5-917A-45223FDABE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17310" y="1243725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7" name="Oval 26">
                <a:extLst>
                  <a:ext uri="{FF2B5EF4-FFF2-40B4-BE49-F238E27FC236}">
                    <a16:creationId xmlns:a16="http://schemas.microsoft.com/office/drawing/2014/main" xmlns="" id="{93AA6572-9C06-4C13-916C-6370510284F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28886" y="1243725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8" name="Oval 27">
                <a:extLst>
                  <a:ext uri="{FF2B5EF4-FFF2-40B4-BE49-F238E27FC236}">
                    <a16:creationId xmlns:a16="http://schemas.microsoft.com/office/drawing/2014/main" xmlns="" id="{88F50A55-07F1-4344-A91F-76933A3E19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41969" y="1243725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9" name="Oval 28">
                <a:extLst>
                  <a:ext uri="{FF2B5EF4-FFF2-40B4-BE49-F238E27FC236}">
                    <a16:creationId xmlns:a16="http://schemas.microsoft.com/office/drawing/2014/main" xmlns="" id="{00E7D785-E1F0-416E-912C-69861F9091A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66630" y="1243725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0" name="Oval 29">
                <a:extLst>
                  <a:ext uri="{FF2B5EF4-FFF2-40B4-BE49-F238E27FC236}">
                    <a16:creationId xmlns:a16="http://schemas.microsoft.com/office/drawing/2014/main" xmlns="" id="{B91CAB33-866B-4530-AE0D-0A2FB299693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78206" y="1243725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1" name="Oval 30">
                <a:extLst>
                  <a:ext uri="{FF2B5EF4-FFF2-40B4-BE49-F238E27FC236}">
                    <a16:creationId xmlns:a16="http://schemas.microsoft.com/office/drawing/2014/main" xmlns="" id="{D23DBEE1-EA7E-4079-9A23-7A0AB6CA110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91289" y="1243725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2" name="Oval 31">
                <a:extLst>
                  <a:ext uri="{FF2B5EF4-FFF2-40B4-BE49-F238E27FC236}">
                    <a16:creationId xmlns:a16="http://schemas.microsoft.com/office/drawing/2014/main" xmlns="" id="{B2C51FF3-B123-4AE2-AAD5-B343C4586E9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04373" y="1243725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3" name="Oval 32">
                <a:extLst>
                  <a:ext uri="{FF2B5EF4-FFF2-40B4-BE49-F238E27FC236}">
                    <a16:creationId xmlns:a16="http://schemas.microsoft.com/office/drawing/2014/main" xmlns="" id="{57E5DBFC-3A66-407A-BD29-157CE514BA9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5949" y="1243725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4" name="Oval 33">
                <a:extLst>
                  <a:ext uri="{FF2B5EF4-FFF2-40B4-BE49-F238E27FC236}">
                    <a16:creationId xmlns:a16="http://schemas.microsoft.com/office/drawing/2014/main" xmlns="" id="{0FD09157-6339-4CA6-83A3-8800780F5FE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9033" y="1243725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5" name="Oval 34">
                <a:extLst>
                  <a:ext uri="{FF2B5EF4-FFF2-40B4-BE49-F238E27FC236}">
                    <a16:creationId xmlns:a16="http://schemas.microsoft.com/office/drawing/2014/main" xmlns="" id="{E5A31B12-7A52-4EA5-803B-EC51C1F90FF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40609" y="1243725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6" name="Oval 35">
                <a:extLst>
                  <a:ext uri="{FF2B5EF4-FFF2-40B4-BE49-F238E27FC236}">
                    <a16:creationId xmlns:a16="http://schemas.microsoft.com/office/drawing/2014/main" xmlns="" id="{75524D0E-4A22-4BB7-A2E1-79A5B693ECE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53693" y="1243725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7" name="Oval 36">
                <a:extLst>
                  <a:ext uri="{FF2B5EF4-FFF2-40B4-BE49-F238E27FC236}">
                    <a16:creationId xmlns:a16="http://schemas.microsoft.com/office/drawing/2014/main" xmlns="" id="{577F80C0-2C87-44F4-93C4-5C492172446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65269" y="1243725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8" name="Oval 37">
                <a:extLst>
                  <a:ext uri="{FF2B5EF4-FFF2-40B4-BE49-F238E27FC236}">
                    <a16:creationId xmlns:a16="http://schemas.microsoft.com/office/drawing/2014/main" xmlns="" id="{A2153133-ECCC-446F-8D74-8A295AD9892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78352" y="1243725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9" name="Oval 38">
                <a:extLst>
                  <a:ext uri="{FF2B5EF4-FFF2-40B4-BE49-F238E27FC236}">
                    <a16:creationId xmlns:a16="http://schemas.microsoft.com/office/drawing/2014/main" xmlns="" id="{7B87B45D-365B-4F92-B905-044EDC1BDF9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63908" y="1243725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0" name="Oval 39">
                <a:extLst>
                  <a:ext uri="{FF2B5EF4-FFF2-40B4-BE49-F238E27FC236}">
                    <a16:creationId xmlns:a16="http://schemas.microsoft.com/office/drawing/2014/main" xmlns="" id="{830853EC-1554-48B6-8A4E-B80167D1CC9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76992" y="1243725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1" name="Oval 40">
                <a:extLst>
                  <a:ext uri="{FF2B5EF4-FFF2-40B4-BE49-F238E27FC236}">
                    <a16:creationId xmlns:a16="http://schemas.microsoft.com/office/drawing/2014/main" xmlns="" id="{1D146B65-2F43-4BAA-ADC2-9B0B3CC2A3C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462694" y="1243725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2" name="Oval 41">
                <a:extLst>
                  <a:ext uri="{FF2B5EF4-FFF2-40B4-BE49-F238E27FC236}">
                    <a16:creationId xmlns:a16="http://schemas.microsoft.com/office/drawing/2014/main" xmlns="" id="{5A6931B6-4B49-42B7-81DD-99B8F4E6FED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74270" y="1243725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3" name="Oval 42">
                <a:extLst>
                  <a:ext uri="{FF2B5EF4-FFF2-40B4-BE49-F238E27FC236}">
                    <a16:creationId xmlns:a16="http://schemas.microsoft.com/office/drawing/2014/main" xmlns="" id="{5C4C6250-73D5-4D62-AAC0-98BF969D645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87355" y="1243725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4" name="Oval 43">
                <a:extLst>
                  <a:ext uri="{FF2B5EF4-FFF2-40B4-BE49-F238E27FC236}">
                    <a16:creationId xmlns:a16="http://schemas.microsoft.com/office/drawing/2014/main" xmlns="" id="{623E52D7-54D7-454D-95B3-52E47D0ECBC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18671" y="134776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5" name="Oval 44">
                <a:extLst>
                  <a:ext uri="{FF2B5EF4-FFF2-40B4-BE49-F238E27FC236}">
                    <a16:creationId xmlns:a16="http://schemas.microsoft.com/office/drawing/2014/main" xmlns="" id="{A7A40116-E8D9-4965-A7F5-1272C8BCCA7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30247" y="134776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6" name="Oval 45">
                <a:extLst>
                  <a:ext uri="{FF2B5EF4-FFF2-40B4-BE49-F238E27FC236}">
                    <a16:creationId xmlns:a16="http://schemas.microsoft.com/office/drawing/2014/main" xmlns="" id="{BD9262E2-1F54-411F-B4D2-19021A0BF83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43330" y="134776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7" name="Oval 46">
                <a:extLst>
                  <a:ext uri="{FF2B5EF4-FFF2-40B4-BE49-F238E27FC236}">
                    <a16:creationId xmlns:a16="http://schemas.microsoft.com/office/drawing/2014/main" xmlns="" id="{0C26F62B-DF70-4CCE-B690-386C066609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54906" y="134776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8" name="Oval 47">
                <a:extLst>
                  <a:ext uri="{FF2B5EF4-FFF2-40B4-BE49-F238E27FC236}">
                    <a16:creationId xmlns:a16="http://schemas.microsoft.com/office/drawing/2014/main" xmlns="" id="{5A463CD8-9686-4301-8A68-407A2833ABD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7990" y="1347763"/>
                <a:ext cx="85943" cy="85942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9" name="Oval 48">
                <a:extLst>
                  <a:ext uri="{FF2B5EF4-FFF2-40B4-BE49-F238E27FC236}">
                    <a16:creationId xmlns:a16="http://schemas.microsoft.com/office/drawing/2014/main" xmlns="" id="{ED13E01F-45CE-479F-997D-ABBB05034EC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92650" y="134776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0" name="Oval 49">
                <a:extLst>
                  <a:ext uri="{FF2B5EF4-FFF2-40B4-BE49-F238E27FC236}">
                    <a16:creationId xmlns:a16="http://schemas.microsoft.com/office/drawing/2014/main" xmlns="" id="{25189E03-AB3B-466A-8BE3-740158F3FAF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226" y="134776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1" name="Oval 50">
                <a:extLst>
                  <a:ext uri="{FF2B5EF4-FFF2-40B4-BE49-F238E27FC236}">
                    <a16:creationId xmlns:a16="http://schemas.microsoft.com/office/drawing/2014/main" xmlns="" id="{EC24EDBD-4577-4956-945F-79FF0D869C2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17310" y="134776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2" name="Oval 51">
                <a:extLst>
                  <a:ext uri="{FF2B5EF4-FFF2-40B4-BE49-F238E27FC236}">
                    <a16:creationId xmlns:a16="http://schemas.microsoft.com/office/drawing/2014/main" xmlns="" id="{E613E9A6-DD10-4C96-9E29-16B575AC43F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28886" y="134776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3" name="Oval 52">
                <a:extLst>
                  <a:ext uri="{FF2B5EF4-FFF2-40B4-BE49-F238E27FC236}">
                    <a16:creationId xmlns:a16="http://schemas.microsoft.com/office/drawing/2014/main" xmlns="" id="{DDAC2492-EDED-414A-B4E8-332508183F6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3545" y="134776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4" name="Oval 53">
                <a:extLst>
                  <a:ext uri="{FF2B5EF4-FFF2-40B4-BE49-F238E27FC236}">
                    <a16:creationId xmlns:a16="http://schemas.microsoft.com/office/drawing/2014/main" xmlns="" id="{24697618-01EB-40E9-BFA2-EA20C0A5244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66630" y="134776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5" name="Oval 54">
                <a:extLst>
                  <a:ext uri="{FF2B5EF4-FFF2-40B4-BE49-F238E27FC236}">
                    <a16:creationId xmlns:a16="http://schemas.microsoft.com/office/drawing/2014/main" xmlns="" id="{D4A05B5B-40E1-4355-89DB-EBBD897FEB3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78206" y="134776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6" name="Oval 55">
                <a:extLst>
                  <a:ext uri="{FF2B5EF4-FFF2-40B4-BE49-F238E27FC236}">
                    <a16:creationId xmlns:a16="http://schemas.microsoft.com/office/drawing/2014/main" xmlns="" id="{7BD78745-FE80-4F01-80F5-F8991ACAD70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91289" y="134776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7" name="Oval 56">
                <a:extLst>
                  <a:ext uri="{FF2B5EF4-FFF2-40B4-BE49-F238E27FC236}">
                    <a16:creationId xmlns:a16="http://schemas.microsoft.com/office/drawing/2014/main" xmlns="" id="{329B9A29-FAEA-4EE7-8C2A-E13BD0B5CE9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04373" y="134776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8" name="Oval 57">
                <a:extLst>
                  <a:ext uri="{FF2B5EF4-FFF2-40B4-BE49-F238E27FC236}">
                    <a16:creationId xmlns:a16="http://schemas.microsoft.com/office/drawing/2014/main" xmlns="" id="{5D81E7AE-60AF-43B7-AF80-743C0643BC7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5949" y="134776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9" name="Oval 58">
                <a:extLst>
                  <a:ext uri="{FF2B5EF4-FFF2-40B4-BE49-F238E27FC236}">
                    <a16:creationId xmlns:a16="http://schemas.microsoft.com/office/drawing/2014/main" xmlns="" id="{D978CBA2-53FE-4D4C-ABED-33CEE2D79CC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9033" y="134776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0" name="Oval 59">
                <a:extLst>
                  <a:ext uri="{FF2B5EF4-FFF2-40B4-BE49-F238E27FC236}">
                    <a16:creationId xmlns:a16="http://schemas.microsoft.com/office/drawing/2014/main" xmlns="" id="{7F5E0137-68FC-4348-B6BD-0B6BF94BC42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40609" y="134776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1" name="Oval 60">
                <a:extLst>
                  <a:ext uri="{FF2B5EF4-FFF2-40B4-BE49-F238E27FC236}">
                    <a16:creationId xmlns:a16="http://schemas.microsoft.com/office/drawing/2014/main" xmlns="" id="{868F9E50-B7C1-41E5-9AAE-F87D5C79626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53693" y="134776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2" name="Oval 61">
                <a:extLst>
                  <a:ext uri="{FF2B5EF4-FFF2-40B4-BE49-F238E27FC236}">
                    <a16:creationId xmlns:a16="http://schemas.microsoft.com/office/drawing/2014/main" xmlns="" id="{BF5E6AE0-9BE0-4804-8C90-67295B31720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65269" y="134776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3" name="Oval 62">
                <a:extLst>
                  <a:ext uri="{FF2B5EF4-FFF2-40B4-BE49-F238E27FC236}">
                    <a16:creationId xmlns:a16="http://schemas.microsoft.com/office/drawing/2014/main" xmlns="" id="{9891F757-7EE9-48B2-BD94-28D8C0128EE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63908" y="134776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4" name="Oval 63">
                <a:extLst>
                  <a:ext uri="{FF2B5EF4-FFF2-40B4-BE49-F238E27FC236}">
                    <a16:creationId xmlns:a16="http://schemas.microsoft.com/office/drawing/2014/main" xmlns="" id="{F78E8895-2E23-4F5B-B23B-1EE7867EFFB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87355" y="134776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5" name="Oval 64">
                <a:extLst>
                  <a:ext uri="{FF2B5EF4-FFF2-40B4-BE49-F238E27FC236}">
                    <a16:creationId xmlns:a16="http://schemas.microsoft.com/office/drawing/2014/main" xmlns="" id="{FAFB4829-7964-46A5-BBFF-B3EA2155407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98931" y="134776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6" name="Oval 65">
                <a:extLst>
                  <a:ext uri="{FF2B5EF4-FFF2-40B4-BE49-F238E27FC236}">
                    <a16:creationId xmlns:a16="http://schemas.microsoft.com/office/drawing/2014/main" xmlns="" id="{4F655F65-057D-4527-ACCC-758425A61B2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05586" y="145179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7" name="Oval 66">
                <a:extLst>
                  <a:ext uri="{FF2B5EF4-FFF2-40B4-BE49-F238E27FC236}">
                    <a16:creationId xmlns:a16="http://schemas.microsoft.com/office/drawing/2014/main" xmlns="" id="{B2BB8A4B-C21F-4C4B-B06A-47D72CEEB05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18671" y="145179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8" name="Oval 67">
                <a:extLst>
                  <a:ext uri="{FF2B5EF4-FFF2-40B4-BE49-F238E27FC236}">
                    <a16:creationId xmlns:a16="http://schemas.microsoft.com/office/drawing/2014/main" xmlns="" id="{CFC38751-E56B-4AF4-8908-6B29F530312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30247" y="145179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9" name="Oval 68">
                <a:extLst>
                  <a:ext uri="{FF2B5EF4-FFF2-40B4-BE49-F238E27FC236}">
                    <a16:creationId xmlns:a16="http://schemas.microsoft.com/office/drawing/2014/main" xmlns="" id="{A9EDE43B-E715-449F-8B67-0C81A5D11B8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43330" y="145179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0" name="Oval 69">
                <a:extLst>
                  <a:ext uri="{FF2B5EF4-FFF2-40B4-BE49-F238E27FC236}">
                    <a16:creationId xmlns:a16="http://schemas.microsoft.com/office/drawing/2014/main" xmlns="" id="{72367A67-7662-41A7-9B01-E945E23ED6E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54906" y="145179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1" name="Oval 70">
                <a:extLst>
                  <a:ext uri="{FF2B5EF4-FFF2-40B4-BE49-F238E27FC236}">
                    <a16:creationId xmlns:a16="http://schemas.microsoft.com/office/drawing/2014/main" xmlns="" id="{613C297D-B25F-4155-A4A1-04F1FF2B4E0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7990" y="145179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2" name="Oval 71">
                <a:extLst>
                  <a:ext uri="{FF2B5EF4-FFF2-40B4-BE49-F238E27FC236}">
                    <a16:creationId xmlns:a16="http://schemas.microsoft.com/office/drawing/2014/main" xmlns="" id="{6E0A5E42-8966-4624-8F34-A6B1B7D3054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79566" y="145179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3" name="Oval 72">
                <a:extLst>
                  <a:ext uri="{FF2B5EF4-FFF2-40B4-BE49-F238E27FC236}">
                    <a16:creationId xmlns:a16="http://schemas.microsoft.com/office/drawing/2014/main" xmlns="" id="{34B75200-7604-4A51-9A60-110FB9FAD13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92650" y="145179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4" name="Oval 73">
                <a:extLst>
                  <a:ext uri="{FF2B5EF4-FFF2-40B4-BE49-F238E27FC236}">
                    <a16:creationId xmlns:a16="http://schemas.microsoft.com/office/drawing/2014/main" xmlns="" id="{F145F197-D242-4E92-A8AB-69745FF360D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226" y="145179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5" name="Oval 74">
                <a:extLst>
                  <a:ext uri="{FF2B5EF4-FFF2-40B4-BE49-F238E27FC236}">
                    <a16:creationId xmlns:a16="http://schemas.microsoft.com/office/drawing/2014/main" xmlns="" id="{92DC21F7-DABD-402E-9C46-D79409B073E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17310" y="145179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6" name="Oval 75">
                <a:extLst>
                  <a:ext uri="{FF2B5EF4-FFF2-40B4-BE49-F238E27FC236}">
                    <a16:creationId xmlns:a16="http://schemas.microsoft.com/office/drawing/2014/main" xmlns="" id="{697A54C3-4BF6-4A30-B01D-D9DDB109D58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3545" y="145179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7" name="Oval 76">
                <a:extLst>
                  <a:ext uri="{FF2B5EF4-FFF2-40B4-BE49-F238E27FC236}">
                    <a16:creationId xmlns:a16="http://schemas.microsoft.com/office/drawing/2014/main" xmlns="" id="{D02478F1-503C-4035-BDB8-B3282B774B9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66630" y="145179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8" name="Oval 77">
                <a:extLst>
                  <a:ext uri="{FF2B5EF4-FFF2-40B4-BE49-F238E27FC236}">
                    <a16:creationId xmlns:a16="http://schemas.microsoft.com/office/drawing/2014/main" xmlns="" id="{13C9BFA1-C2B0-4265-8E74-94E20D292E1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78206" y="145179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9" name="Oval 78">
                <a:extLst>
                  <a:ext uri="{FF2B5EF4-FFF2-40B4-BE49-F238E27FC236}">
                    <a16:creationId xmlns:a16="http://schemas.microsoft.com/office/drawing/2014/main" xmlns="" id="{D9EEDBA0-365B-49B9-9CE2-79E4E39C215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91289" y="145179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0" name="Oval 79">
                <a:extLst>
                  <a:ext uri="{FF2B5EF4-FFF2-40B4-BE49-F238E27FC236}">
                    <a16:creationId xmlns:a16="http://schemas.microsoft.com/office/drawing/2014/main" xmlns="" id="{065F2D4A-EAD8-4B08-BD27-02B33163512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04373" y="145179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1" name="Oval 80">
                <a:extLst>
                  <a:ext uri="{FF2B5EF4-FFF2-40B4-BE49-F238E27FC236}">
                    <a16:creationId xmlns:a16="http://schemas.microsoft.com/office/drawing/2014/main" xmlns="" id="{7827FB5A-2364-45EB-9877-65F9D9B12DF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5949" y="145179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2" name="Oval 81">
                <a:extLst>
                  <a:ext uri="{FF2B5EF4-FFF2-40B4-BE49-F238E27FC236}">
                    <a16:creationId xmlns:a16="http://schemas.microsoft.com/office/drawing/2014/main" xmlns="" id="{E1ECDD22-A2F7-4FAF-834A-F9A0B65F9BD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9033" y="145179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3" name="Oval 82">
                <a:extLst>
                  <a:ext uri="{FF2B5EF4-FFF2-40B4-BE49-F238E27FC236}">
                    <a16:creationId xmlns:a16="http://schemas.microsoft.com/office/drawing/2014/main" xmlns="" id="{512F047B-A828-4D3E-8DF2-F20DF51DE95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40609" y="145179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4" name="Oval 83">
                <a:extLst>
                  <a:ext uri="{FF2B5EF4-FFF2-40B4-BE49-F238E27FC236}">
                    <a16:creationId xmlns:a16="http://schemas.microsoft.com/office/drawing/2014/main" xmlns="" id="{5400156B-40AD-4766-9A9D-D39FD3E150F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53693" y="145179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5" name="Oval 84">
                <a:extLst>
                  <a:ext uri="{FF2B5EF4-FFF2-40B4-BE49-F238E27FC236}">
                    <a16:creationId xmlns:a16="http://schemas.microsoft.com/office/drawing/2014/main" xmlns="" id="{7258632D-1DA2-4CD6-A99A-6B0E3C337C5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65269" y="145179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6" name="Oval 85">
                <a:extLst>
                  <a:ext uri="{FF2B5EF4-FFF2-40B4-BE49-F238E27FC236}">
                    <a16:creationId xmlns:a16="http://schemas.microsoft.com/office/drawing/2014/main" xmlns="" id="{9B9F9643-8F1E-4B30-B9E9-67FF3D3F393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787207" y="145179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7" name="Oval 86">
                <a:extLst>
                  <a:ext uri="{FF2B5EF4-FFF2-40B4-BE49-F238E27FC236}">
                    <a16:creationId xmlns:a16="http://schemas.microsoft.com/office/drawing/2014/main" xmlns="" id="{87BD7838-DD4C-42F2-8A3C-882CD5B4DD4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0291" y="145179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8" name="Oval 87">
                <a:extLst>
                  <a:ext uri="{FF2B5EF4-FFF2-40B4-BE49-F238E27FC236}">
                    <a16:creationId xmlns:a16="http://schemas.microsoft.com/office/drawing/2014/main" xmlns="" id="{888B8099-A3B7-4252-A72E-40FF8FEE47B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74270" y="145179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9" name="Oval 88">
                <a:extLst>
                  <a:ext uri="{FF2B5EF4-FFF2-40B4-BE49-F238E27FC236}">
                    <a16:creationId xmlns:a16="http://schemas.microsoft.com/office/drawing/2014/main" xmlns="" id="{2298BCBF-2E67-421E-AD58-0566E018A94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87355" y="145179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0" name="Oval 89">
                <a:extLst>
                  <a:ext uri="{FF2B5EF4-FFF2-40B4-BE49-F238E27FC236}">
                    <a16:creationId xmlns:a16="http://schemas.microsoft.com/office/drawing/2014/main" xmlns="" id="{A8D12410-2AB6-4DEB-883C-FD648B40725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98931" y="145179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1" name="Oval 90">
                <a:extLst>
                  <a:ext uri="{FF2B5EF4-FFF2-40B4-BE49-F238E27FC236}">
                    <a16:creationId xmlns:a16="http://schemas.microsoft.com/office/drawing/2014/main" xmlns="" id="{C705AC38-1D07-45F5-958F-1A1AA10E4B4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12014" y="145179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2" name="Oval 91">
                <a:extLst>
                  <a:ext uri="{FF2B5EF4-FFF2-40B4-BE49-F238E27FC236}">
                    <a16:creationId xmlns:a16="http://schemas.microsoft.com/office/drawing/2014/main" xmlns="" id="{065B0905-400E-4D0D-9402-6C278CEF9EB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585994" y="145179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3" name="Oval 92">
                <a:extLst>
                  <a:ext uri="{FF2B5EF4-FFF2-40B4-BE49-F238E27FC236}">
                    <a16:creationId xmlns:a16="http://schemas.microsoft.com/office/drawing/2014/main" xmlns="" id="{D9717A4D-B7D5-44F7-98A1-0201BF2E7FE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697570" y="145179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4" name="Oval 93">
                <a:extLst>
                  <a:ext uri="{FF2B5EF4-FFF2-40B4-BE49-F238E27FC236}">
                    <a16:creationId xmlns:a16="http://schemas.microsoft.com/office/drawing/2014/main" xmlns="" id="{830A1EAB-F985-485D-B8C2-25F43168D4F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810653" y="145179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5" name="Oval 94">
                <a:extLst>
                  <a:ext uri="{FF2B5EF4-FFF2-40B4-BE49-F238E27FC236}">
                    <a16:creationId xmlns:a16="http://schemas.microsoft.com/office/drawing/2014/main" xmlns="" id="{B5078D1C-C154-4C22-AFBB-AC6E83D721A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05586" y="155583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6" name="Oval 95">
                <a:extLst>
                  <a:ext uri="{FF2B5EF4-FFF2-40B4-BE49-F238E27FC236}">
                    <a16:creationId xmlns:a16="http://schemas.microsoft.com/office/drawing/2014/main" xmlns="" id="{079499F4-86B3-4C4A-BB22-B2A689C4D74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18671" y="155583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7" name="Oval 96">
                <a:extLst>
                  <a:ext uri="{FF2B5EF4-FFF2-40B4-BE49-F238E27FC236}">
                    <a16:creationId xmlns:a16="http://schemas.microsoft.com/office/drawing/2014/main" xmlns="" id="{E1159C55-67EC-47D7-A94F-ACC2385D3B2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30247" y="155583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8" name="Oval 97">
                <a:extLst>
                  <a:ext uri="{FF2B5EF4-FFF2-40B4-BE49-F238E27FC236}">
                    <a16:creationId xmlns:a16="http://schemas.microsoft.com/office/drawing/2014/main" xmlns="" id="{4D8AE2D0-7BE6-433C-944C-FAC48B89AB0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43330" y="155583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9" name="Oval 98">
                <a:extLst>
                  <a:ext uri="{FF2B5EF4-FFF2-40B4-BE49-F238E27FC236}">
                    <a16:creationId xmlns:a16="http://schemas.microsoft.com/office/drawing/2014/main" xmlns="" id="{17542E27-D612-4EFF-813D-706A4E20A89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54906" y="155583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0" name="Oval 99">
                <a:extLst>
                  <a:ext uri="{FF2B5EF4-FFF2-40B4-BE49-F238E27FC236}">
                    <a16:creationId xmlns:a16="http://schemas.microsoft.com/office/drawing/2014/main" xmlns="" id="{C6DAB8BA-4505-43D4-BA6D-743BC4C41DE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7990" y="155583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1" name="Oval 100">
                <a:extLst>
                  <a:ext uri="{FF2B5EF4-FFF2-40B4-BE49-F238E27FC236}">
                    <a16:creationId xmlns:a16="http://schemas.microsoft.com/office/drawing/2014/main" xmlns="" id="{6BE890A0-9D6A-4D84-910D-770F0F8D41B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79566" y="155583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2" name="Oval 101">
                <a:extLst>
                  <a:ext uri="{FF2B5EF4-FFF2-40B4-BE49-F238E27FC236}">
                    <a16:creationId xmlns:a16="http://schemas.microsoft.com/office/drawing/2014/main" xmlns="" id="{52A2A088-D478-4D17-931E-FFBAF0BBC95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92650" y="155583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3" name="Oval 102">
                <a:extLst>
                  <a:ext uri="{FF2B5EF4-FFF2-40B4-BE49-F238E27FC236}">
                    <a16:creationId xmlns:a16="http://schemas.microsoft.com/office/drawing/2014/main" xmlns="" id="{34CF8BD3-5AC0-4FAD-9F81-741C1284D81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226" y="155583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4" name="Oval 103">
                <a:extLst>
                  <a:ext uri="{FF2B5EF4-FFF2-40B4-BE49-F238E27FC236}">
                    <a16:creationId xmlns:a16="http://schemas.microsoft.com/office/drawing/2014/main" xmlns="" id="{7F319E77-3A0C-4475-B3CC-F1A1A21224B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17310" y="155583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5" name="Oval 104">
                <a:extLst>
                  <a:ext uri="{FF2B5EF4-FFF2-40B4-BE49-F238E27FC236}">
                    <a16:creationId xmlns:a16="http://schemas.microsoft.com/office/drawing/2014/main" xmlns="" id="{6AC09AE2-778C-4C22-869F-E96EC816225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91289" y="155583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6" name="Oval 105">
                <a:extLst>
                  <a:ext uri="{FF2B5EF4-FFF2-40B4-BE49-F238E27FC236}">
                    <a16:creationId xmlns:a16="http://schemas.microsoft.com/office/drawing/2014/main" xmlns="" id="{B4DCBD8B-843D-4C86-BCFF-5999FA9A11C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04373" y="155583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7" name="Oval 106">
                <a:extLst>
                  <a:ext uri="{FF2B5EF4-FFF2-40B4-BE49-F238E27FC236}">
                    <a16:creationId xmlns:a16="http://schemas.microsoft.com/office/drawing/2014/main" xmlns="" id="{D2B9E8B5-345B-4A7C-BB58-36E60D40A5D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5949" y="155583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8" name="Oval 107">
                <a:extLst>
                  <a:ext uri="{FF2B5EF4-FFF2-40B4-BE49-F238E27FC236}">
                    <a16:creationId xmlns:a16="http://schemas.microsoft.com/office/drawing/2014/main" xmlns="" id="{34405DFF-357D-46BB-8863-21377927BB0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9033" y="155583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9" name="Oval 108">
                <a:extLst>
                  <a:ext uri="{FF2B5EF4-FFF2-40B4-BE49-F238E27FC236}">
                    <a16:creationId xmlns:a16="http://schemas.microsoft.com/office/drawing/2014/main" xmlns="" id="{63663AE7-200B-481F-B7B1-287FA3348DB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40609" y="155583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30" name="Oval 109">
                <a:extLst>
                  <a:ext uri="{FF2B5EF4-FFF2-40B4-BE49-F238E27FC236}">
                    <a16:creationId xmlns:a16="http://schemas.microsoft.com/office/drawing/2014/main" xmlns="" id="{02AEE1D7-72D4-4385-BA8F-8EB8EB196BF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53693" y="155583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31" name="Oval 110">
                <a:extLst>
                  <a:ext uri="{FF2B5EF4-FFF2-40B4-BE49-F238E27FC236}">
                    <a16:creationId xmlns:a16="http://schemas.microsoft.com/office/drawing/2014/main" xmlns="" id="{7DDFA76B-3F84-46E0-8F07-38A8F2D150A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65269" y="155583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32" name="Oval 111">
                <a:extLst>
                  <a:ext uri="{FF2B5EF4-FFF2-40B4-BE49-F238E27FC236}">
                    <a16:creationId xmlns:a16="http://schemas.microsoft.com/office/drawing/2014/main" xmlns="" id="{DA2CE6FE-BAB5-450D-AB40-E167E2E67D3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675631" y="155583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33" name="Oval 112">
                <a:extLst>
                  <a:ext uri="{FF2B5EF4-FFF2-40B4-BE49-F238E27FC236}">
                    <a16:creationId xmlns:a16="http://schemas.microsoft.com/office/drawing/2014/main" xmlns="" id="{606516C9-D8C5-4FAF-98B9-D5318749976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38035" y="155583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34" name="Oval 113">
                <a:extLst>
                  <a:ext uri="{FF2B5EF4-FFF2-40B4-BE49-F238E27FC236}">
                    <a16:creationId xmlns:a16="http://schemas.microsoft.com/office/drawing/2014/main" xmlns="" id="{43F3F861-7513-4BA0-99F5-161B8AE0A2E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349611" y="155583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35" name="Oval 114">
                <a:extLst>
                  <a:ext uri="{FF2B5EF4-FFF2-40B4-BE49-F238E27FC236}">
                    <a16:creationId xmlns:a16="http://schemas.microsoft.com/office/drawing/2014/main" xmlns="" id="{A3BD8B35-EA1E-4F22-8DBD-72BDE02A782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462694" y="155583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36" name="Oval 115">
                <a:extLst>
                  <a:ext uri="{FF2B5EF4-FFF2-40B4-BE49-F238E27FC236}">
                    <a16:creationId xmlns:a16="http://schemas.microsoft.com/office/drawing/2014/main" xmlns="" id="{E30B3A59-CF06-4A06-986A-75241EB124C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74270" y="155583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37" name="Oval 116">
                <a:extLst>
                  <a:ext uri="{FF2B5EF4-FFF2-40B4-BE49-F238E27FC236}">
                    <a16:creationId xmlns:a16="http://schemas.microsoft.com/office/drawing/2014/main" xmlns="" id="{86341219-4DEA-47CC-AA33-0FC64F24DD8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87355" y="155583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38" name="Oval 117">
                <a:extLst>
                  <a:ext uri="{FF2B5EF4-FFF2-40B4-BE49-F238E27FC236}">
                    <a16:creationId xmlns:a16="http://schemas.microsoft.com/office/drawing/2014/main" xmlns="" id="{7A53FA60-FCCC-4319-91B0-BDDF9AE02A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98931" y="155583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39" name="Oval 118">
                <a:extLst>
                  <a:ext uri="{FF2B5EF4-FFF2-40B4-BE49-F238E27FC236}">
                    <a16:creationId xmlns:a16="http://schemas.microsoft.com/office/drawing/2014/main" xmlns="" id="{00EC5A0C-9589-4F59-8F4B-8A8DE57D36D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12014" y="155583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40" name="Oval 119">
                <a:extLst>
                  <a:ext uri="{FF2B5EF4-FFF2-40B4-BE49-F238E27FC236}">
                    <a16:creationId xmlns:a16="http://schemas.microsoft.com/office/drawing/2014/main" xmlns="" id="{F3931F8A-25AA-4342-A70D-87400D23924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23590" y="155583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41" name="Oval 120">
                <a:extLst>
                  <a:ext uri="{FF2B5EF4-FFF2-40B4-BE49-F238E27FC236}">
                    <a16:creationId xmlns:a16="http://schemas.microsoft.com/office/drawing/2014/main" xmlns="" id="{5B10F498-26FC-4904-96AB-B0B5DAC8FB5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36674" y="155583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42" name="Oval 121">
                <a:extLst>
                  <a:ext uri="{FF2B5EF4-FFF2-40B4-BE49-F238E27FC236}">
                    <a16:creationId xmlns:a16="http://schemas.microsoft.com/office/drawing/2014/main" xmlns="" id="{08B8FD09-CD35-40B6-B6BE-41472961E5E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48250" y="155583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43" name="Oval 122">
                <a:extLst>
                  <a:ext uri="{FF2B5EF4-FFF2-40B4-BE49-F238E27FC236}">
                    <a16:creationId xmlns:a16="http://schemas.microsoft.com/office/drawing/2014/main" xmlns="" id="{9375F9DE-BA14-4EA2-BE04-751B362CFEC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585994" y="155583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44" name="Oval 123">
                <a:extLst>
                  <a:ext uri="{FF2B5EF4-FFF2-40B4-BE49-F238E27FC236}">
                    <a16:creationId xmlns:a16="http://schemas.microsoft.com/office/drawing/2014/main" xmlns="" id="{EDF5E8C6-9A3C-4F35-93C9-ACB29D7CC7D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05586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45" name="Oval 124">
                <a:extLst>
                  <a:ext uri="{FF2B5EF4-FFF2-40B4-BE49-F238E27FC236}">
                    <a16:creationId xmlns:a16="http://schemas.microsoft.com/office/drawing/2014/main" xmlns="" id="{52C666BB-67B2-443B-AC64-A535AD63F75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18671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46" name="Oval 125">
                <a:extLst>
                  <a:ext uri="{FF2B5EF4-FFF2-40B4-BE49-F238E27FC236}">
                    <a16:creationId xmlns:a16="http://schemas.microsoft.com/office/drawing/2014/main" xmlns="" id="{65E62F47-7AEA-44E8-A1C8-0809723C6D3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30247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47" name="Oval 126">
                <a:extLst>
                  <a:ext uri="{FF2B5EF4-FFF2-40B4-BE49-F238E27FC236}">
                    <a16:creationId xmlns:a16="http://schemas.microsoft.com/office/drawing/2014/main" xmlns="" id="{7BDD0A7F-5189-4C17-8E16-6161D54F44D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43330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48" name="Oval 127">
                <a:extLst>
                  <a:ext uri="{FF2B5EF4-FFF2-40B4-BE49-F238E27FC236}">
                    <a16:creationId xmlns:a16="http://schemas.microsoft.com/office/drawing/2014/main" xmlns="" id="{150E935A-2DC7-4ABD-882B-2D38D89ABDE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54906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49" name="Oval 128">
                <a:extLst>
                  <a:ext uri="{FF2B5EF4-FFF2-40B4-BE49-F238E27FC236}">
                    <a16:creationId xmlns:a16="http://schemas.microsoft.com/office/drawing/2014/main" xmlns="" id="{3E329614-547C-473B-A28D-64E1B52B97E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7990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50" name="Oval 129">
                <a:extLst>
                  <a:ext uri="{FF2B5EF4-FFF2-40B4-BE49-F238E27FC236}">
                    <a16:creationId xmlns:a16="http://schemas.microsoft.com/office/drawing/2014/main" xmlns="" id="{6E5F102D-9470-4182-BB2E-8D2FC998E7B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79566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51" name="Oval 130">
                <a:extLst>
                  <a:ext uri="{FF2B5EF4-FFF2-40B4-BE49-F238E27FC236}">
                    <a16:creationId xmlns:a16="http://schemas.microsoft.com/office/drawing/2014/main" xmlns="" id="{4C391536-9C66-4C4F-9CA4-2980F331DAD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92650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52" name="Oval 131">
                <a:extLst>
                  <a:ext uri="{FF2B5EF4-FFF2-40B4-BE49-F238E27FC236}">
                    <a16:creationId xmlns:a16="http://schemas.microsoft.com/office/drawing/2014/main" xmlns="" id="{E686AB95-D7F1-479E-8FB3-D3ADCF1B10F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226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53" name="Oval 132">
                <a:extLst>
                  <a:ext uri="{FF2B5EF4-FFF2-40B4-BE49-F238E27FC236}">
                    <a16:creationId xmlns:a16="http://schemas.microsoft.com/office/drawing/2014/main" xmlns="" id="{315F7B2B-D2F7-4CA1-979D-AEF0C27D5ED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17310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54" name="Oval 133">
                <a:extLst>
                  <a:ext uri="{FF2B5EF4-FFF2-40B4-BE49-F238E27FC236}">
                    <a16:creationId xmlns:a16="http://schemas.microsoft.com/office/drawing/2014/main" xmlns="" id="{A09ABEB4-BD6B-45D6-A928-67957AAD613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28886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55" name="Oval 134">
                <a:extLst>
                  <a:ext uri="{FF2B5EF4-FFF2-40B4-BE49-F238E27FC236}">
                    <a16:creationId xmlns:a16="http://schemas.microsoft.com/office/drawing/2014/main" xmlns="" id="{19EEB5A2-725A-455C-A783-5A276E5008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91289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56" name="Oval 135">
                <a:extLst>
                  <a:ext uri="{FF2B5EF4-FFF2-40B4-BE49-F238E27FC236}">
                    <a16:creationId xmlns:a16="http://schemas.microsoft.com/office/drawing/2014/main" xmlns="" id="{BE87BD38-41EC-4EB0-BA1D-1F83C826356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04373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57" name="Oval 136">
                <a:extLst>
                  <a:ext uri="{FF2B5EF4-FFF2-40B4-BE49-F238E27FC236}">
                    <a16:creationId xmlns:a16="http://schemas.microsoft.com/office/drawing/2014/main" xmlns="" id="{5725FDD6-5C96-4844-9F72-6F9C79C6BF0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5949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58" name="Oval 137">
                <a:extLst>
                  <a:ext uri="{FF2B5EF4-FFF2-40B4-BE49-F238E27FC236}">
                    <a16:creationId xmlns:a16="http://schemas.microsoft.com/office/drawing/2014/main" xmlns="" id="{8E296699-FD51-4B7E-952F-88F1294AEB4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9033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59" name="Oval 138">
                <a:extLst>
                  <a:ext uri="{FF2B5EF4-FFF2-40B4-BE49-F238E27FC236}">
                    <a16:creationId xmlns:a16="http://schemas.microsoft.com/office/drawing/2014/main" xmlns="" id="{7741C2A2-752E-441C-A9E2-7882CCEBBC3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40609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60" name="Oval 139">
                <a:extLst>
                  <a:ext uri="{FF2B5EF4-FFF2-40B4-BE49-F238E27FC236}">
                    <a16:creationId xmlns:a16="http://schemas.microsoft.com/office/drawing/2014/main" xmlns="" id="{E4C3B794-6BB2-49CD-9B48-A00024D3EFF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53693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61" name="Oval 140">
                <a:extLst>
                  <a:ext uri="{FF2B5EF4-FFF2-40B4-BE49-F238E27FC236}">
                    <a16:creationId xmlns:a16="http://schemas.microsoft.com/office/drawing/2014/main" xmlns="" id="{8E64D410-BA2A-4F32-AF4F-9C4709B886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65269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62" name="Oval 141">
                <a:extLst>
                  <a:ext uri="{FF2B5EF4-FFF2-40B4-BE49-F238E27FC236}">
                    <a16:creationId xmlns:a16="http://schemas.microsoft.com/office/drawing/2014/main" xmlns="" id="{F40671AF-5AB5-4C5B-9D3A-32E006A60E8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76992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63" name="Oval 142">
                <a:extLst>
                  <a:ext uri="{FF2B5EF4-FFF2-40B4-BE49-F238E27FC236}">
                    <a16:creationId xmlns:a16="http://schemas.microsoft.com/office/drawing/2014/main" xmlns="" id="{C213ACFA-6AEA-42A5-B90F-0697EE1187B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88568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64" name="Oval 143">
                <a:extLst>
                  <a:ext uri="{FF2B5EF4-FFF2-40B4-BE49-F238E27FC236}">
                    <a16:creationId xmlns:a16="http://schemas.microsoft.com/office/drawing/2014/main" xmlns="" id="{67A4F395-69EA-4699-82E3-76BA92D0491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652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65" name="Oval 144">
                <a:extLst>
                  <a:ext uri="{FF2B5EF4-FFF2-40B4-BE49-F238E27FC236}">
                    <a16:creationId xmlns:a16="http://schemas.microsoft.com/office/drawing/2014/main" xmlns="" id="{2CD0A1E1-06D1-4589-B512-EC8A749C8A4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562548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66" name="Oval 145">
                <a:extLst>
                  <a:ext uri="{FF2B5EF4-FFF2-40B4-BE49-F238E27FC236}">
                    <a16:creationId xmlns:a16="http://schemas.microsoft.com/office/drawing/2014/main" xmlns="" id="{98B5FAFE-8B0C-4FAC-95A3-F0A230EDC2E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13375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67" name="Oval 146">
                <a:extLst>
                  <a:ext uri="{FF2B5EF4-FFF2-40B4-BE49-F238E27FC236}">
                    <a16:creationId xmlns:a16="http://schemas.microsoft.com/office/drawing/2014/main" xmlns="" id="{B3A06E3B-BE36-460D-9390-75216D10E3B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24951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68" name="Oval 147">
                <a:extLst>
                  <a:ext uri="{FF2B5EF4-FFF2-40B4-BE49-F238E27FC236}">
                    <a16:creationId xmlns:a16="http://schemas.microsoft.com/office/drawing/2014/main" xmlns="" id="{B4FE9299-E26E-4D48-81C6-7EAB64DBDFE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38035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69" name="Oval 148">
                <a:extLst>
                  <a:ext uri="{FF2B5EF4-FFF2-40B4-BE49-F238E27FC236}">
                    <a16:creationId xmlns:a16="http://schemas.microsoft.com/office/drawing/2014/main" xmlns="" id="{54C9A9F7-9987-48BE-8E52-E391D98C9E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349611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70" name="Oval 149">
                <a:extLst>
                  <a:ext uri="{FF2B5EF4-FFF2-40B4-BE49-F238E27FC236}">
                    <a16:creationId xmlns:a16="http://schemas.microsoft.com/office/drawing/2014/main" xmlns="" id="{81DE8018-28B5-4684-8DC4-31DC24B3AA8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462694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71" name="Oval 150">
                <a:extLst>
                  <a:ext uri="{FF2B5EF4-FFF2-40B4-BE49-F238E27FC236}">
                    <a16:creationId xmlns:a16="http://schemas.microsoft.com/office/drawing/2014/main" xmlns="" id="{EFDC0A9D-155D-4630-83D8-A20CD30F586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74270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72" name="Oval 151">
                <a:extLst>
                  <a:ext uri="{FF2B5EF4-FFF2-40B4-BE49-F238E27FC236}">
                    <a16:creationId xmlns:a16="http://schemas.microsoft.com/office/drawing/2014/main" xmlns="" id="{72C08406-D74F-4F1F-BA5F-A134BEA43AF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87355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73" name="Oval 152">
                <a:extLst>
                  <a:ext uri="{FF2B5EF4-FFF2-40B4-BE49-F238E27FC236}">
                    <a16:creationId xmlns:a16="http://schemas.microsoft.com/office/drawing/2014/main" xmlns="" id="{DF60D96A-081E-42EB-BFD8-6AA88F3C86A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98931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74" name="Oval 153">
                <a:extLst>
                  <a:ext uri="{FF2B5EF4-FFF2-40B4-BE49-F238E27FC236}">
                    <a16:creationId xmlns:a16="http://schemas.microsoft.com/office/drawing/2014/main" xmlns="" id="{9028F294-97C0-4354-8509-DD13EB69977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12014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75" name="Oval 154">
                <a:extLst>
                  <a:ext uri="{FF2B5EF4-FFF2-40B4-BE49-F238E27FC236}">
                    <a16:creationId xmlns:a16="http://schemas.microsoft.com/office/drawing/2014/main" xmlns="" id="{DDA56A11-757E-4690-909C-62C00E037FD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23590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76" name="Oval 155">
                <a:extLst>
                  <a:ext uri="{FF2B5EF4-FFF2-40B4-BE49-F238E27FC236}">
                    <a16:creationId xmlns:a16="http://schemas.microsoft.com/office/drawing/2014/main" xmlns="" id="{AFFC08D0-8ECC-41F9-97C4-E70904866D3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36674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77" name="Oval 156">
                <a:extLst>
                  <a:ext uri="{FF2B5EF4-FFF2-40B4-BE49-F238E27FC236}">
                    <a16:creationId xmlns:a16="http://schemas.microsoft.com/office/drawing/2014/main" xmlns="" id="{28702FBD-2F93-46AC-AF3F-0059B8E61D0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48250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78" name="Oval 157">
                <a:extLst>
                  <a:ext uri="{FF2B5EF4-FFF2-40B4-BE49-F238E27FC236}">
                    <a16:creationId xmlns:a16="http://schemas.microsoft.com/office/drawing/2014/main" xmlns="" id="{1F1D11B8-1D85-4C86-95E0-7F8900B667A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61334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79" name="Oval 158">
                <a:extLst>
                  <a:ext uri="{FF2B5EF4-FFF2-40B4-BE49-F238E27FC236}">
                    <a16:creationId xmlns:a16="http://schemas.microsoft.com/office/drawing/2014/main" xmlns="" id="{0A300821-C51A-41C5-A6C1-B811B1078F1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72910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80" name="Oval 159">
                <a:extLst>
                  <a:ext uri="{FF2B5EF4-FFF2-40B4-BE49-F238E27FC236}">
                    <a16:creationId xmlns:a16="http://schemas.microsoft.com/office/drawing/2014/main" xmlns="" id="{DE59759C-0EE3-4093-9FA8-DEEF9567F49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585994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81" name="Oval 160">
                <a:extLst>
                  <a:ext uri="{FF2B5EF4-FFF2-40B4-BE49-F238E27FC236}">
                    <a16:creationId xmlns:a16="http://schemas.microsoft.com/office/drawing/2014/main" xmlns="" id="{5F8AB53B-6022-433C-A868-156FCC931AF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697570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82" name="Oval 161">
                <a:extLst>
                  <a:ext uri="{FF2B5EF4-FFF2-40B4-BE49-F238E27FC236}">
                    <a16:creationId xmlns:a16="http://schemas.microsoft.com/office/drawing/2014/main" xmlns="" id="{7AAC0403-F882-4E06-9B10-61ABBA4FBC3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810653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83" name="Oval 162">
                <a:extLst>
                  <a:ext uri="{FF2B5EF4-FFF2-40B4-BE49-F238E27FC236}">
                    <a16:creationId xmlns:a16="http://schemas.microsoft.com/office/drawing/2014/main" xmlns="" id="{6C0694D2-A19F-4F90-8189-807295524E9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44691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84" name="Oval 163">
                <a:extLst>
                  <a:ext uri="{FF2B5EF4-FFF2-40B4-BE49-F238E27FC236}">
                    <a16:creationId xmlns:a16="http://schemas.microsoft.com/office/drawing/2014/main" xmlns="" id="{52CDA19F-C182-4DA3-AC36-FD065DDEBD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56267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85" name="Oval 164">
                <a:extLst>
                  <a:ext uri="{FF2B5EF4-FFF2-40B4-BE49-F238E27FC236}">
                    <a16:creationId xmlns:a16="http://schemas.microsoft.com/office/drawing/2014/main" xmlns="" id="{F8ECECA8-5E4F-4192-9BDF-780858960FD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069351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86" name="Oval 165">
                <a:extLst>
                  <a:ext uri="{FF2B5EF4-FFF2-40B4-BE49-F238E27FC236}">
                    <a16:creationId xmlns:a16="http://schemas.microsoft.com/office/drawing/2014/main" xmlns="" id="{54D583D8-7295-4C40-969E-DC3F99FC36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80927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87" name="Oval 166">
                <a:extLst>
                  <a:ext uri="{FF2B5EF4-FFF2-40B4-BE49-F238E27FC236}">
                    <a16:creationId xmlns:a16="http://schemas.microsoft.com/office/drawing/2014/main" xmlns="" id="{FFE0139B-C43F-4A7D-B975-03AD1183862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94010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88" name="Oval 167">
                <a:extLst>
                  <a:ext uri="{FF2B5EF4-FFF2-40B4-BE49-F238E27FC236}">
                    <a16:creationId xmlns:a16="http://schemas.microsoft.com/office/drawing/2014/main" xmlns="" id="{13A4F838-4037-4484-AA34-681A39738D6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05586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89" name="Oval 168">
                <a:extLst>
                  <a:ext uri="{FF2B5EF4-FFF2-40B4-BE49-F238E27FC236}">
                    <a16:creationId xmlns:a16="http://schemas.microsoft.com/office/drawing/2014/main" xmlns="" id="{4DBFD000-BEE6-45EC-9443-63036A6DDB3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18671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90" name="Oval 169">
                <a:extLst>
                  <a:ext uri="{FF2B5EF4-FFF2-40B4-BE49-F238E27FC236}">
                    <a16:creationId xmlns:a16="http://schemas.microsoft.com/office/drawing/2014/main" xmlns="" id="{A2C21C04-68B3-49A6-8E85-F0E61322757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30247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91" name="Oval 170">
                <a:extLst>
                  <a:ext uri="{FF2B5EF4-FFF2-40B4-BE49-F238E27FC236}">
                    <a16:creationId xmlns:a16="http://schemas.microsoft.com/office/drawing/2014/main" xmlns="" id="{B4AE4A86-8F4C-44AC-ADAD-232B35B9564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43330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92" name="Oval 171">
                <a:extLst>
                  <a:ext uri="{FF2B5EF4-FFF2-40B4-BE49-F238E27FC236}">
                    <a16:creationId xmlns:a16="http://schemas.microsoft.com/office/drawing/2014/main" xmlns="" id="{0EC2B363-CC9F-4969-BCCB-E8E90B00CFE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54906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93" name="Oval 172">
                <a:extLst>
                  <a:ext uri="{FF2B5EF4-FFF2-40B4-BE49-F238E27FC236}">
                    <a16:creationId xmlns:a16="http://schemas.microsoft.com/office/drawing/2014/main" xmlns="" id="{31B95217-1E72-43C2-B1B3-E6320DBCC5B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7990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94" name="Oval 173">
                <a:extLst>
                  <a:ext uri="{FF2B5EF4-FFF2-40B4-BE49-F238E27FC236}">
                    <a16:creationId xmlns:a16="http://schemas.microsoft.com/office/drawing/2014/main" xmlns="" id="{0825BC63-5612-4AB8-A9D2-2CEC7C82C4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79566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95" name="Oval 174">
                <a:extLst>
                  <a:ext uri="{FF2B5EF4-FFF2-40B4-BE49-F238E27FC236}">
                    <a16:creationId xmlns:a16="http://schemas.microsoft.com/office/drawing/2014/main" xmlns="" id="{3A8B775C-BF95-4B17-8322-1E88151A8D8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92650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96" name="Oval 175">
                <a:extLst>
                  <a:ext uri="{FF2B5EF4-FFF2-40B4-BE49-F238E27FC236}">
                    <a16:creationId xmlns:a16="http://schemas.microsoft.com/office/drawing/2014/main" xmlns="" id="{0E840098-AB01-42C6-BA17-0BBC3BE654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226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97" name="Oval 176">
                <a:extLst>
                  <a:ext uri="{FF2B5EF4-FFF2-40B4-BE49-F238E27FC236}">
                    <a16:creationId xmlns:a16="http://schemas.microsoft.com/office/drawing/2014/main" xmlns="" id="{CEED769D-C163-43B6-8625-8B52A3DA90F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17310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98" name="Oval 177">
                <a:extLst>
                  <a:ext uri="{FF2B5EF4-FFF2-40B4-BE49-F238E27FC236}">
                    <a16:creationId xmlns:a16="http://schemas.microsoft.com/office/drawing/2014/main" xmlns="" id="{74EE7C88-080F-473A-A702-4D0B1D973E2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28886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99" name="Oval 178">
                <a:extLst>
                  <a:ext uri="{FF2B5EF4-FFF2-40B4-BE49-F238E27FC236}">
                    <a16:creationId xmlns:a16="http://schemas.microsoft.com/office/drawing/2014/main" xmlns="" id="{51913CE3-057B-4F8C-93CF-C4F909C735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41969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00" name="Oval 179">
                <a:extLst>
                  <a:ext uri="{FF2B5EF4-FFF2-40B4-BE49-F238E27FC236}">
                    <a16:creationId xmlns:a16="http://schemas.microsoft.com/office/drawing/2014/main" xmlns="" id="{B6C98253-5698-4B93-881E-6D397816BAF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3545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01" name="Oval 180">
                <a:extLst>
                  <a:ext uri="{FF2B5EF4-FFF2-40B4-BE49-F238E27FC236}">
                    <a16:creationId xmlns:a16="http://schemas.microsoft.com/office/drawing/2014/main" xmlns="" id="{4CAC0A88-1D6D-420B-9679-0ED0111458A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04373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02" name="Oval 181">
                <a:extLst>
                  <a:ext uri="{FF2B5EF4-FFF2-40B4-BE49-F238E27FC236}">
                    <a16:creationId xmlns:a16="http://schemas.microsoft.com/office/drawing/2014/main" xmlns="" id="{D3DC8E81-CDDF-42DE-AF97-70E3D503ABF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5949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03" name="Oval 182">
                <a:extLst>
                  <a:ext uri="{FF2B5EF4-FFF2-40B4-BE49-F238E27FC236}">
                    <a16:creationId xmlns:a16="http://schemas.microsoft.com/office/drawing/2014/main" xmlns="" id="{8591241A-4327-4D8B-BA52-22E3367CEFF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9033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04" name="Oval 183">
                <a:extLst>
                  <a:ext uri="{FF2B5EF4-FFF2-40B4-BE49-F238E27FC236}">
                    <a16:creationId xmlns:a16="http://schemas.microsoft.com/office/drawing/2014/main" xmlns="" id="{83CCB7E4-5167-4A86-80AC-971D30E6E76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40609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05" name="Oval 184">
                <a:extLst>
                  <a:ext uri="{FF2B5EF4-FFF2-40B4-BE49-F238E27FC236}">
                    <a16:creationId xmlns:a16="http://schemas.microsoft.com/office/drawing/2014/main" xmlns="" id="{B05DA5D0-8D06-4817-A31D-029C0B18CF0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53693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06" name="Oval 185">
                <a:extLst>
                  <a:ext uri="{FF2B5EF4-FFF2-40B4-BE49-F238E27FC236}">
                    <a16:creationId xmlns:a16="http://schemas.microsoft.com/office/drawing/2014/main" xmlns="" id="{D1E72C6B-064B-4292-AAD1-C668525B88E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63908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07" name="Oval 186">
                <a:extLst>
                  <a:ext uri="{FF2B5EF4-FFF2-40B4-BE49-F238E27FC236}">
                    <a16:creationId xmlns:a16="http://schemas.microsoft.com/office/drawing/2014/main" xmlns="" id="{AE998B5A-0750-44F5-B00C-44F7E15107C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76992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08" name="Oval 187">
                <a:extLst>
                  <a:ext uri="{FF2B5EF4-FFF2-40B4-BE49-F238E27FC236}">
                    <a16:creationId xmlns:a16="http://schemas.microsoft.com/office/drawing/2014/main" xmlns="" id="{827402F8-C62A-42CA-8ECA-1CF113AC70E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88568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09" name="Oval 188">
                <a:extLst>
                  <a:ext uri="{FF2B5EF4-FFF2-40B4-BE49-F238E27FC236}">
                    <a16:creationId xmlns:a16="http://schemas.microsoft.com/office/drawing/2014/main" xmlns="" id="{7A7F59D9-3AB9-49D9-913B-F452134FE6B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652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10" name="Oval 189">
                <a:extLst>
                  <a:ext uri="{FF2B5EF4-FFF2-40B4-BE49-F238E27FC236}">
                    <a16:creationId xmlns:a16="http://schemas.microsoft.com/office/drawing/2014/main" xmlns="" id="{EFA688CC-3C46-4F11-B5FF-3A251E61AA6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13228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11" name="Oval 190">
                <a:extLst>
                  <a:ext uri="{FF2B5EF4-FFF2-40B4-BE49-F238E27FC236}">
                    <a16:creationId xmlns:a16="http://schemas.microsoft.com/office/drawing/2014/main" xmlns="" id="{4548CBD6-23BF-4CEA-8072-FDA1A90EF7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562548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12" name="Oval 191">
                <a:extLst>
                  <a:ext uri="{FF2B5EF4-FFF2-40B4-BE49-F238E27FC236}">
                    <a16:creationId xmlns:a16="http://schemas.microsoft.com/office/drawing/2014/main" xmlns="" id="{46CD1F66-37B5-428F-BDFE-8230223ABF0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675631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13" name="Oval 192">
                <a:extLst>
                  <a:ext uri="{FF2B5EF4-FFF2-40B4-BE49-F238E27FC236}">
                    <a16:creationId xmlns:a16="http://schemas.microsoft.com/office/drawing/2014/main" xmlns="" id="{D9562B4C-AC90-41C5-B6C0-C9E8B1804E9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787207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14" name="Oval 193">
                <a:extLst>
                  <a:ext uri="{FF2B5EF4-FFF2-40B4-BE49-F238E27FC236}">
                    <a16:creationId xmlns:a16="http://schemas.microsoft.com/office/drawing/2014/main" xmlns="" id="{3FA1A7AA-3D64-4429-B1C2-5DAF38BB30E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0291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15" name="Oval 194">
                <a:extLst>
                  <a:ext uri="{FF2B5EF4-FFF2-40B4-BE49-F238E27FC236}">
                    <a16:creationId xmlns:a16="http://schemas.microsoft.com/office/drawing/2014/main" xmlns="" id="{5D6EFCB1-F384-49A2-A383-C286B2D0D0D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13375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16" name="Oval 195">
                <a:extLst>
                  <a:ext uri="{FF2B5EF4-FFF2-40B4-BE49-F238E27FC236}">
                    <a16:creationId xmlns:a16="http://schemas.microsoft.com/office/drawing/2014/main" xmlns="" id="{72835BC0-ED11-4EB5-A582-BB49F09A5EB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24951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17" name="Oval 196">
                <a:extLst>
                  <a:ext uri="{FF2B5EF4-FFF2-40B4-BE49-F238E27FC236}">
                    <a16:creationId xmlns:a16="http://schemas.microsoft.com/office/drawing/2014/main" xmlns="" id="{2F2C1682-93E8-42DD-B56B-69B4F73AA1B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38035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18" name="Oval 197">
                <a:extLst>
                  <a:ext uri="{FF2B5EF4-FFF2-40B4-BE49-F238E27FC236}">
                    <a16:creationId xmlns:a16="http://schemas.microsoft.com/office/drawing/2014/main" xmlns="" id="{18B961F7-9B07-4819-82EC-E570D6DEF9A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349611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19" name="Oval 198">
                <a:extLst>
                  <a:ext uri="{FF2B5EF4-FFF2-40B4-BE49-F238E27FC236}">
                    <a16:creationId xmlns:a16="http://schemas.microsoft.com/office/drawing/2014/main" xmlns="" id="{C0A050DF-F143-4D73-B8DE-6DA3894CE26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462694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20" name="Oval 199">
                <a:extLst>
                  <a:ext uri="{FF2B5EF4-FFF2-40B4-BE49-F238E27FC236}">
                    <a16:creationId xmlns:a16="http://schemas.microsoft.com/office/drawing/2014/main" xmlns="" id="{29EAC48E-43EB-4FBE-A82E-86DEDA39092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74270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21" name="Oval 200">
                <a:extLst>
                  <a:ext uri="{FF2B5EF4-FFF2-40B4-BE49-F238E27FC236}">
                    <a16:creationId xmlns:a16="http://schemas.microsoft.com/office/drawing/2014/main" xmlns="" id="{2E27EF3F-EB19-4B5E-A20E-E1ABD88443C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87355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22" name="Oval 201">
                <a:extLst>
                  <a:ext uri="{FF2B5EF4-FFF2-40B4-BE49-F238E27FC236}">
                    <a16:creationId xmlns:a16="http://schemas.microsoft.com/office/drawing/2014/main" xmlns="" id="{3250E976-DAD7-4658-98FE-BB23935E2B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98931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23" name="Oval 202">
                <a:extLst>
                  <a:ext uri="{FF2B5EF4-FFF2-40B4-BE49-F238E27FC236}">
                    <a16:creationId xmlns:a16="http://schemas.microsoft.com/office/drawing/2014/main" xmlns="" id="{4F2E25AD-5B3E-483D-A428-A0488F3DB7F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12014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24" name="Oval 203">
                <a:extLst>
                  <a:ext uri="{FF2B5EF4-FFF2-40B4-BE49-F238E27FC236}">
                    <a16:creationId xmlns:a16="http://schemas.microsoft.com/office/drawing/2014/main" xmlns="" id="{E13DF3CE-51CE-413C-B277-615E744CFC5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23590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25" name="Oval 204">
                <a:extLst>
                  <a:ext uri="{FF2B5EF4-FFF2-40B4-BE49-F238E27FC236}">
                    <a16:creationId xmlns:a16="http://schemas.microsoft.com/office/drawing/2014/main" xmlns="" id="{EA2A3BE6-FA1F-4BE1-8141-9EC725D6F6B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36674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26" name="Oval 205">
                <a:extLst>
                  <a:ext uri="{FF2B5EF4-FFF2-40B4-BE49-F238E27FC236}">
                    <a16:creationId xmlns:a16="http://schemas.microsoft.com/office/drawing/2014/main" xmlns="" id="{A18C44C0-E2D6-4D9B-A7E0-AE501A0E0F7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48250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27" name="Oval 206">
                <a:extLst>
                  <a:ext uri="{FF2B5EF4-FFF2-40B4-BE49-F238E27FC236}">
                    <a16:creationId xmlns:a16="http://schemas.microsoft.com/office/drawing/2014/main" xmlns="" id="{3120B368-2AB4-4B47-B88D-BD8C95C3DDE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61334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28" name="Oval 207">
                <a:extLst>
                  <a:ext uri="{FF2B5EF4-FFF2-40B4-BE49-F238E27FC236}">
                    <a16:creationId xmlns:a16="http://schemas.microsoft.com/office/drawing/2014/main" xmlns="" id="{C6524922-72C0-4D6F-B5D1-BA713C69E08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72910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29" name="Oval 208">
                <a:extLst>
                  <a:ext uri="{FF2B5EF4-FFF2-40B4-BE49-F238E27FC236}">
                    <a16:creationId xmlns:a16="http://schemas.microsoft.com/office/drawing/2014/main" xmlns="" id="{B98342EF-79FE-4D85-858D-BB574581852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585994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30" name="Oval 209">
                <a:extLst>
                  <a:ext uri="{FF2B5EF4-FFF2-40B4-BE49-F238E27FC236}">
                    <a16:creationId xmlns:a16="http://schemas.microsoft.com/office/drawing/2014/main" xmlns="" id="{5821E607-0F3A-4903-96C6-194504C6A96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697570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31" name="Oval 210">
                <a:extLst>
                  <a:ext uri="{FF2B5EF4-FFF2-40B4-BE49-F238E27FC236}">
                    <a16:creationId xmlns:a16="http://schemas.microsoft.com/office/drawing/2014/main" xmlns="" id="{446B34DE-C455-4CC3-A952-E6C2BC755F5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810653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32" name="Oval 211">
                <a:extLst>
                  <a:ext uri="{FF2B5EF4-FFF2-40B4-BE49-F238E27FC236}">
                    <a16:creationId xmlns:a16="http://schemas.microsoft.com/office/drawing/2014/main" xmlns="" id="{5516638C-5770-4852-A1A7-679AAE2D6EC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922229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33" name="Oval 212">
                <a:extLst>
                  <a:ext uri="{FF2B5EF4-FFF2-40B4-BE49-F238E27FC236}">
                    <a16:creationId xmlns:a16="http://schemas.microsoft.com/office/drawing/2014/main" xmlns="" id="{1A428D8C-DC57-4267-8062-7D8B73C8507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035314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34" name="Oval 213">
                <a:extLst>
                  <a:ext uri="{FF2B5EF4-FFF2-40B4-BE49-F238E27FC236}">
                    <a16:creationId xmlns:a16="http://schemas.microsoft.com/office/drawing/2014/main" xmlns="" id="{296D0807-39FE-43EA-8445-9209B74E7C7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146890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35" name="Oval 214">
                <a:extLst>
                  <a:ext uri="{FF2B5EF4-FFF2-40B4-BE49-F238E27FC236}">
                    <a16:creationId xmlns:a16="http://schemas.microsoft.com/office/drawing/2014/main" xmlns="" id="{8E46DE34-BDC6-4C4A-A40D-F9C7A70E974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259973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36" name="Oval 215">
                <a:extLst>
                  <a:ext uri="{FF2B5EF4-FFF2-40B4-BE49-F238E27FC236}">
                    <a16:creationId xmlns:a16="http://schemas.microsoft.com/office/drawing/2014/main" xmlns="" id="{A9176138-9CE6-450F-9EC8-A9A762A0153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371549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37" name="Oval 216">
                <a:extLst>
                  <a:ext uri="{FF2B5EF4-FFF2-40B4-BE49-F238E27FC236}">
                    <a16:creationId xmlns:a16="http://schemas.microsoft.com/office/drawing/2014/main" xmlns="" id="{D25D56AD-BEC8-4DCA-9A75-5268799694A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484633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38" name="Oval 217">
                <a:extLst>
                  <a:ext uri="{FF2B5EF4-FFF2-40B4-BE49-F238E27FC236}">
                    <a16:creationId xmlns:a16="http://schemas.microsoft.com/office/drawing/2014/main" xmlns="" id="{DAE52CEE-672B-4F4B-B6A2-FB96AF6F1C2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596209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39" name="Oval 218">
                <a:extLst>
                  <a:ext uri="{FF2B5EF4-FFF2-40B4-BE49-F238E27FC236}">
                    <a16:creationId xmlns:a16="http://schemas.microsoft.com/office/drawing/2014/main" xmlns="" id="{FB95BB51-DD3E-4D0F-BC0C-A018DF56136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6947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40" name="Oval 219">
                <a:extLst>
                  <a:ext uri="{FF2B5EF4-FFF2-40B4-BE49-F238E27FC236}">
                    <a16:creationId xmlns:a16="http://schemas.microsoft.com/office/drawing/2014/main" xmlns="" id="{423DD535-FB01-48C1-B595-6888C7EF4B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0031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41" name="Oval 220">
                <a:extLst>
                  <a:ext uri="{FF2B5EF4-FFF2-40B4-BE49-F238E27FC236}">
                    <a16:creationId xmlns:a16="http://schemas.microsoft.com/office/drawing/2014/main" xmlns="" id="{53683DE2-4F29-4D68-A433-8203AD9014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1607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42" name="Oval 221">
                <a:extLst>
                  <a:ext uri="{FF2B5EF4-FFF2-40B4-BE49-F238E27FC236}">
                    <a16:creationId xmlns:a16="http://schemas.microsoft.com/office/drawing/2014/main" xmlns="" id="{9F577D32-FB73-404C-82DF-551A0170B09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44691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43" name="Oval 222">
                <a:extLst>
                  <a:ext uri="{FF2B5EF4-FFF2-40B4-BE49-F238E27FC236}">
                    <a16:creationId xmlns:a16="http://schemas.microsoft.com/office/drawing/2014/main" xmlns="" id="{555A15B4-4785-43F4-A4C3-639DF646317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56267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44" name="Oval 223">
                <a:extLst>
                  <a:ext uri="{FF2B5EF4-FFF2-40B4-BE49-F238E27FC236}">
                    <a16:creationId xmlns:a16="http://schemas.microsoft.com/office/drawing/2014/main" xmlns="" id="{3FD729C6-2B99-48D2-AAA9-CC70D6E5615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069351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45" name="Oval 224">
                <a:extLst>
                  <a:ext uri="{FF2B5EF4-FFF2-40B4-BE49-F238E27FC236}">
                    <a16:creationId xmlns:a16="http://schemas.microsoft.com/office/drawing/2014/main" xmlns="" id="{05F363A0-86BF-4A60-89A8-9325BFA900F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80927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46" name="Oval 225">
                <a:extLst>
                  <a:ext uri="{FF2B5EF4-FFF2-40B4-BE49-F238E27FC236}">
                    <a16:creationId xmlns:a16="http://schemas.microsoft.com/office/drawing/2014/main" xmlns="" id="{2680A8F1-11B7-49E0-8AC7-67AB9948489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94010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47" name="Oval 226">
                <a:extLst>
                  <a:ext uri="{FF2B5EF4-FFF2-40B4-BE49-F238E27FC236}">
                    <a16:creationId xmlns:a16="http://schemas.microsoft.com/office/drawing/2014/main" xmlns="" id="{01808A8D-1121-4BA6-AE9C-005311128DF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05586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48" name="Oval 227">
                <a:extLst>
                  <a:ext uri="{FF2B5EF4-FFF2-40B4-BE49-F238E27FC236}">
                    <a16:creationId xmlns:a16="http://schemas.microsoft.com/office/drawing/2014/main" xmlns="" id="{BC70B076-51E2-49A8-BB80-E9457C7F81C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18671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49" name="Oval 228">
                <a:extLst>
                  <a:ext uri="{FF2B5EF4-FFF2-40B4-BE49-F238E27FC236}">
                    <a16:creationId xmlns:a16="http://schemas.microsoft.com/office/drawing/2014/main" xmlns="" id="{3F2B7197-97E1-44CE-9032-E7446D2803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30247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50" name="Oval 229">
                <a:extLst>
                  <a:ext uri="{FF2B5EF4-FFF2-40B4-BE49-F238E27FC236}">
                    <a16:creationId xmlns:a16="http://schemas.microsoft.com/office/drawing/2014/main" xmlns="" id="{80A58B50-68A7-4FCD-AF1E-92F877ECFC5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43330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51" name="Oval 230">
                <a:extLst>
                  <a:ext uri="{FF2B5EF4-FFF2-40B4-BE49-F238E27FC236}">
                    <a16:creationId xmlns:a16="http://schemas.microsoft.com/office/drawing/2014/main" xmlns="" id="{9AC13A96-3D40-4752-A3E6-70EFC0E3168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54906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52" name="Oval 231">
                <a:extLst>
                  <a:ext uri="{FF2B5EF4-FFF2-40B4-BE49-F238E27FC236}">
                    <a16:creationId xmlns:a16="http://schemas.microsoft.com/office/drawing/2014/main" xmlns="" id="{DAA2646A-FAC6-40FD-8FA6-3E54BFA7476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7990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53" name="Oval 232">
                <a:extLst>
                  <a:ext uri="{FF2B5EF4-FFF2-40B4-BE49-F238E27FC236}">
                    <a16:creationId xmlns:a16="http://schemas.microsoft.com/office/drawing/2014/main" xmlns="" id="{5B1A195F-B39A-49F3-B791-FD45A722B3F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79566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54" name="Oval 233">
                <a:extLst>
                  <a:ext uri="{FF2B5EF4-FFF2-40B4-BE49-F238E27FC236}">
                    <a16:creationId xmlns:a16="http://schemas.microsoft.com/office/drawing/2014/main" xmlns="" id="{2DDAEA2F-F3DC-4EC4-8A9F-EE113274770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92650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55" name="Oval 234">
                <a:extLst>
                  <a:ext uri="{FF2B5EF4-FFF2-40B4-BE49-F238E27FC236}">
                    <a16:creationId xmlns:a16="http://schemas.microsoft.com/office/drawing/2014/main" xmlns="" id="{83AABBBF-191A-4DAC-AEF0-1A2B1A2DFEA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226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56" name="Oval 235">
                <a:extLst>
                  <a:ext uri="{FF2B5EF4-FFF2-40B4-BE49-F238E27FC236}">
                    <a16:creationId xmlns:a16="http://schemas.microsoft.com/office/drawing/2014/main" xmlns="" id="{428AC174-28CE-4957-97D2-05039AC5383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28886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57" name="Oval 236">
                <a:extLst>
                  <a:ext uri="{FF2B5EF4-FFF2-40B4-BE49-F238E27FC236}">
                    <a16:creationId xmlns:a16="http://schemas.microsoft.com/office/drawing/2014/main" xmlns="" id="{72B1E1A3-8AC0-4451-B01B-73AA199F171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41969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58" name="Oval 237">
                <a:extLst>
                  <a:ext uri="{FF2B5EF4-FFF2-40B4-BE49-F238E27FC236}">
                    <a16:creationId xmlns:a16="http://schemas.microsoft.com/office/drawing/2014/main" xmlns="" id="{D2B02DB2-6B31-49FF-BE39-1ED05151439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3545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59" name="Oval 238">
                <a:extLst>
                  <a:ext uri="{FF2B5EF4-FFF2-40B4-BE49-F238E27FC236}">
                    <a16:creationId xmlns:a16="http://schemas.microsoft.com/office/drawing/2014/main" xmlns="" id="{0576C99A-BD23-4B77-A270-58DBABF5153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04373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60" name="Oval 239">
                <a:extLst>
                  <a:ext uri="{FF2B5EF4-FFF2-40B4-BE49-F238E27FC236}">
                    <a16:creationId xmlns:a16="http://schemas.microsoft.com/office/drawing/2014/main" xmlns="" id="{4F11B070-4D9D-48B1-BB6D-09994404D4A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5949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61" name="Oval 240">
                <a:extLst>
                  <a:ext uri="{FF2B5EF4-FFF2-40B4-BE49-F238E27FC236}">
                    <a16:creationId xmlns:a16="http://schemas.microsoft.com/office/drawing/2014/main" xmlns="" id="{8A6FBE9D-96B7-499E-B4E8-B236CEE0DF0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9033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62" name="Oval 241">
                <a:extLst>
                  <a:ext uri="{FF2B5EF4-FFF2-40B4-BE49-F238E27FC236}">
                    <a16:creationId xmlns:a16="http://schemas.microsoft.com/office/drawing/2014/main" xmlns="" id="{FD209D1C-3728-45BD-BF56-26D24EA7A98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78352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63" name="Oval 242">
                <a:extLst>
                  <a:ext uri="{FF2B5EF4-FFF2-40B4-BE49-F238E27FC236}">
                    <a16:creationId xmlns:a16="http://schemas.microsoft.com/office/drawing/2014/main" xmlns="" id="{BF9C8C7C-9A3F-4C06-9D57-E4A5F1339F2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63908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64" name="Oval 243">
                <a:extLst>
                  <a:ext uri="{FF2B5EF4-FFF2-40B4-BE49-F238E27FC236}">
                    <a16:creationId xmlns:a16="http://schemas.microsoft.com/office/drawing/2014/main" xmlns="" id="{526DD06F-44A3-43AF-B0E4-AABD3E725A1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76992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65" name="Oval 244">
                <a:extLst>
                  <a:ext uri="{FF2B5EF4-FFF2-40B4-BE49-F238E27FC236}">
                    <a16:creationId xmlns:a16="http://schemas.microsoft.com/office/drawing/2014/main" xmlns="" id="{8F4696C1-5FA0-475C-A77B-655FC304590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88568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66" name="Oval 245">
                <a:extLst>
                  <a:ext uri="{FF2B5EF4-FFF2-40B4-BE49-F238E27FC236}">
                    <a16:creationId xmlns:a16="http://schemas.microsoft.com/office/drawing/2014/main" xmlns="" id="{70E8E95D-DB77-457C-8745-F7EC70040DB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652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67" name="Oval 246">
                <a:extLst>
                  <a:ext uri="{FF2B5EF4-FFF2-40B4-BE49-F238E27FC236}">
                    <a16:creationId xmlns:a16="http://schemas.microsoft.com/office/drawing/2014/main" xmlns="" id="{76969AB7-A2D9-450D-B758-50549F9865B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13228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68" name="Oval 247">
                <a:extLst>
                  <a:ext uri="{FF2B5EF4-FFF2-40B4-BE49-F238E27FC236}">
                    <a16:creationId xmlns:a16="http://schemas.microsoft.com/office/drawing/2014/main" xmlns="" id="{AFF7BA0E-D3FF-4174-8E11-AA668C95291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26311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69" name="Oval 248">
                <a:extLst>
                  <a:ext uri="{FF2B5EF4-FFF2-40B4-BE49-F238E27FC236}">
                    <a16:creationId xmlns:a16="http://schemas.microsoft.com/office/drawing/2014/main" xmlns="" id="{E80DCF75-BDD0-4E03-846F-5BB00AE1CCF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37887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70" name="Oval 249">
                <a:extLst>
                  <a:ext uri="{FF2B5EF4-FFF2-40B4-BE49-F238E27FC236}">
                    <a16:creationId xmlns:a16="http://schemas.microsoft.com/office/drawing/2014/main" xmlns="" id="{80D7F2EC-21BF-47C6-BE33-C0B88C1BD7F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50972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71" name="Oval 250">
                <a:extLst>
                  <a:ext uri="{FF2B5EF4-FFF2-40B4-BE49-F238E27FC236}">
                    <a16:creationId xmlns:a16="http://schemas.microsoft.com/office/drawing/2014/main" xmlns="" id="{B82AAB79-8255-4D36-93FD-4CA5D32EE3D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562548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72" name="Oval 251">
                <a:extLst>
                  <a:ext uri="{FF2B5EF4-FFF2-40B4-BE49-F238E27FC236}">
                    <a16:creationId xmlns:a16="http://schemas.microsoft.com/office/drawing/2014/main" xmlns="" id="{A8C7B123-27CA-4941-8A22-2FDD58C833F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675631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73" name="Oval 252">
                <a:extLst>
                  <a:ext uri="{FF2B5EF4-FFF2-40B4-BE49-F238E27FC236}">
                    <a16:creationId xmlns:a16="http://schemas.microsoft.com/office/drawing/2014/main" xmlns="" id="{0BA5572F-FCE1-495B-BB2B-B91C40A7892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787207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74" name="Oval 253">
                <a:extLst>
                  <a:ext uri="{FF2B5EF4-FFF2-40B4-BE49-F238E27FC236}">
                    <a16:creationId xmlns:a16="http://schemas.microsoft.com/office/drawing/2014/main" xmlns="" id="{E78C8642-FFF1-41F8-93EF-F1DD8C35479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0291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75" name="Oval 254">
                <a:extLst>
                  <a:ext uri="{FF2B5EF4-FFF2-40B4-BE49-F238E27FC236}">
                    <a16:creationId xmlns:a16="http://schemas.microsoft.com/office/drawing/2014/main" xmlns="" id="{A03ADF41-0F09-4756-9C33-F8902338ECC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13375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76" name="Oval 255">
                <a:extLst>
                  <a:ext uri="{FF2B5EF4-FFF2-40B4-BE49-F238E27FC236}">
                    <a16:creationId xmlns:a16="http://schemas.microsoft.com/office/drawing/2014/main" xmlns="" id="{6A4F27C6-C209-40A8-A4F3-14778C62E96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24951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77" name="Oval 256">
                <a:extLst>
                  <a:ext uri="{FF2B5EF4-FFF2-40B4-BE49-F238E27FC236}">
                    <a16:creationId xmlns:a16="http://schemas.microsoft.com/office/drawing/2014/main" xmlns="" id="{05AFDF17-7A38-4B9D-9A61-53B6795F1D7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38035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78" name="Oval 257">
                <a:extLst>
                  <a:ext uri="{FF2B5EF4-FFF2-40B4-BE49-F238E27FC236}">
                    <a16:creationId xmlns:a16="http://schemas.microsoft.com/office/drawing/2014/main" xmlns="" id="{3B0189DF-6E25-429C-AD74-A050DCFBC27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349611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79" name="Oval 258">
                <a:extLst>
                  <a:ext uri="{FF2B5EF4-FFF2-40B4-BE49-F238E27FC236}">
                    <a16:creationId xmlns:a16="http://schemas.microsoft.com/office/drawing/2014/main" xmlns="" id="{B58A970C-A2D4-4821-B6BA-4CA66A4288D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462694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80" name="Oval 259">
                <a:extLst>
                  <a:ext uri="{FF2B5EF4-FFF2-40B4-BE49-F238E27FC236}">
                    <a16:creationId xmlns:a16="http://schemas.microsoft.com/office/drawing/2014/main" xmlns="" id="{18E791FE-1A5C-44C5-953B-F113373B957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74270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81" name="Oval 260">
                <a:extLst>
                  <a:ext uri="{FF2B5EF4-FFF2-40B4-BE49-F238E27FC236}">
                    <a16:creationId xmlns:a16="http://schemas.microsoft.com/office/drawing/2014/main" xmlns="" id="{BA206F2E-B1F1-4B83-86EA-2ED04CF57AC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87355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82" name="Oval 261">
                <a:extLst>
                  <a:ext uri="{FF2B5EF4-FFF2-40B4-BE49-F238E27FC236}">
                    <a16:creationId xmlns:a16="http://schemas.microsoft.com/office/drawing/2014/main" xmlns="" id="{3042C118-E93B-4B79-A748-48BB031235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98931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83" name="Oval 262">
                <a:extLst>
                  <a:ext uri="{FF2B5EF4-FFF2-40B4-BE49-F238E27FC236}">
                    <a16:creationId xmlns:a16="http://schemas.microsoft.com/office/drawing/2014/main" xmlns="" id="{23BDE466-6E62-4906-BB69-F624D2CA6C5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12014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84" name="Oval 263">
                <a:extLst>
                  <a:ext uri="{FF2B5EF4-FFF2-40B4-BE49-F238E27FC236}">
                    <a16:creationId xmlns:a16="http://schemas.microsoft.com/office/drawing/2014/main" xmlns="" id="{EF06A2AF-93BA-4726-8C15-44CF15931E3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23590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85" name="Oval 264">
                <a:extLst>
                  <a:ext uri="{FF2B5EF4-FFF2-40B4-BE49-F238E27FC236}">
                    <a16:creationId xmlns:a16="http://schemas.microsoft.com/office/drawing/2014/main" xmlns="" id="{3E331B75-8B85-4BAA-9086-CF8CE829D30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36674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86" name="Oval 265">
                <a:extLst>
                  <a:ext uri="{FF2B5EF4-FFF2-40B4-BE49-F238E27FC236}">
                    <a16:creationId xmlns:a16="http://schemas.microsoft.com/office/drawing/2014/main" xmlns="" id="{1D6DF7EE-3050-4A36-8EF7-A084FE3E346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48250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87" name="Oval 266">
                <a:extLst>
                  <a:ext uri="{FF2B5EF4-FFF2-40B4-BE49-F238E27FC236}">
                    <a16:creationId xmlns:a16="http://schemas.microsoft.com/office/drawing/2014/main" xmlns="" id="{2CCD6A05-2748-47B1-BE48-7EB7A0807C0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61334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88" name="Oval 267">
                <a:extLst>
                  <a:ext uri="{FF2B5EF4-FFF2-40B4-BE49-F238E27FC236}">
                    <a16:creationId xmlns:a16="http://schemas.microsoft.com/office/drawing/2014/main" xmlns="" id="{46A5EE01-66FC-4A3F-BD30-11B0AD643C5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72910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89" name="Oval 268">
                <a:extLst>
                  <a:ext uri="{FF2B5EF4-FFF2-40B4-BE49-F238E27FC236}">
                    <a16:creationId xmlns:a16="http://schemas.microsoft.com/office/drawing/2014/main" xmlns="" id="{576C63A4-1777-4ADD-943B-9741FF71EA7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585994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90" name="Oval 269">
                <a:extLst>
                  <a:ext uri="{FF2B5EF4-FFF2-40B4-BE49-F238E27FC236}">
                    <a16:creationId xmlns:a16="http://schemas.microsoft.com/office/drawing/2014/main" xmlns="" id="{9FFB8AEA-0155-4ACF-A80F-C8B7D63B4A9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697570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91" name="Oval 270">
                <a:extLst>
                  <a:ext uri="{FF2B5EF4-FFF2-40B4-BE49-F238E27FC236}">
                    <a16:creationId xmlns:a16="http://schemas.microsoft.com/office/drawing/2014/main" xmlns="" id="{924A4122-A05A-42A8-AEC0-5472004A3BA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810653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92" name="Oval 271">
                <a:extLst>
                  <a:ext uri="{FF2B5EF4-FFF2-40B4-BE49-F238E27FC236}">
                    <a16:creationId xmlns:a16="http://schemas.microsoft.com/office/drawing/2014/main" xmlns="" id="{68F01978-A3C6-41BC-8B5F-2B9159CDDAC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922229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93" name="Oval 272">
                <a:extLst>
                  <a:ext uri="{FF2B5EF4-FFF2-40B4-BE49-F238E27FC236}">
                    <a16:creationId xmlns:a16="http://schemas.microsoft.com/office/drawing/2014/main" xmlns="" id="{616F86E5-5034-42CA-844C-D7EB0ABDDD7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035314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94" name="Oval 273">
                <a:extLst>
                  <a:ext uri="{FF2B5EF4-FFF2-40B4-BE49-F238E27FC236}">
                    <a16:creationId xmlns:a16="http://schemas.microsoft.com/office/drawing/2014/main" xmlns="" id="{145C2759-F9C5-4373-8CD4-49BF5BA8AF5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146890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95" name="Oval 274">
                <a:extLst>
                  <a:ext uri="{FF2B5EF4-FFF2-40B4-BE49-F238E27FC236}">
                    <a16:creationId xmlns:a16="http://schemas.microsoft.com/office/drawing/2014/main" xmlns="" id="{56741ACD-37EB-40F5-B4D0-8895AF15599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259973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96" name="Oval 275">
                <a:extLst>
                  <a:ext uri="{FF2B5EF4-FFF2-40B4-BE49-F238E27FC236}">
                    <a16:creationId xmlns:a16="http://schemas.microsoft.com/office/drawing/2014/main" xmlns="" id="{2CBA3B2D-BE6C-469C-A1E4-C082ED8B522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371549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97" name="Oval 276">
                <a:extLst>
                  <a:ext uri="{FF2B5EF4-FFF2-40B4-BE49-F238E27FC236}">
                    <a16:creationId xmlns:a16="http://schemas.microsoft.com/office/drawing/2014/main" xmlns="" id="{1CC24FB8-4593-4718-95D9-20A289EBE66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484633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98" name="Oval 277">
                <a:extLst>
                  <a:ext uri="{FF2B5EF4-FFF2-40B4-BE49-F238E27FC236}">
                    <a16:creationId xmlns:a16="http://schemas.microsoft.com/office/drawing/2014/main" xmlns="" id="{9A1EBD07-2F23-4918-9256-5745687441A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596209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299" name="Oval 278">
                <a:extLst>
                  <a:ext uri="{FF2B5EF4-FFF2-40B4-BE49-F238E27FC236}">
                    <a16:creationId xmlns:a16="http://schemas.microsoft.com/office/drawing/2014/main" xmlns="" id="{135C0C38-A37B-4289-BBCC-D908FF6EF72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709293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00" name="Oval 279">
                <a:extLst>
                  <a:ext uri="{FF2B5EF4-FFF2-40B4-BE49-F238E27FC236}">
                    <a16:creationId xmlns:a16="http://schemas.microsoft.com/office/drawing/2014/main" xmlns="" id="{122656FF-0F81-4663-AAB2-7D63A30D51E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6947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01" name="Oval 280">
                <a:extLst>
                  <a:ext uri="{FF2B5EF4-FFF2-40B4-BE49-F238E27FC236}">
                    <a16:creationId xmlns:a16="http://schemas.microsoft.com/office/drawing/2014/main" xmlns="" id="{6617F6A7-A7AB-4646-BF37-7BFA9B47F05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0031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02" name="Oval 281">
                <a:extLst>
                  <a:ext uri="{FF2B5EF4-FFF2-40B4-BE49-F238E27FC236}">
                    <a16:creationId xmlns:a16="http://schemas.microsoft.com/office/drawing/2014/main" xmlns="" id="{BE839EF3-9C5B-46C2-B948-FD7E5053416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1607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03" name="Oval 282">
                <a:extLst>
                  <a:ext uri="{FF2B5EF4-FFF2-40B4-BE49-F238E27FC236}">
                    <a16:creationId xmlns:a16="http://schemas.microsoft.com/office/drawing/2014/main" xmlns="" id="{FF8162E2-F6AC-454D-A19D-947A8277106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44691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04" name="Oval 283">
                <a:extLst>
                  <a:ext uri="{FF2B5EF4-FFF2-40B4-BE49-F238E27FC236}">
                    <a16:creationId xmlns:a16="http://schemas.microsoft.com/office/drawing/2014/main" xmlns="" id="{E71648B5-172E-4FCF-B3F1-9BEEE0E7B3C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56267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05" name="Oval 284">
                <a:extLst>
                  <a:ext uri="{FF2B5EF4-FFF2-40B4-BE49-F238E27FC236}">
                    <a16:creationId xmlns:a16="http://schemas.microsoft.com/office/drawing/2014/main" xmlns="" id="{B35E6C73-2D61-451B-AC27-4A0FA8CA586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069351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06" name="Oval 285">
                <a:extLst>
                  <a:ext uri="{FF2B5EF4-FFF2-40B4-BE49-F238E27FC236}">
                    <a16:creationId xmlns:a16="http://schemas.microsoft.com/office/drawing/2014/main" xmlns="" id="{00BF5A7A-D0AD-47DB-B864-5EDB8A5D4D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80927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07" name="Oval 286">
                <a:extLst>
                  <a:ext uri="{FF2B5EF4-FFF2-40B4-BE49-F238E27FC236}">
                    <a16:creationId xmlns:a16="http://schemas.microsoft.com/office/drawing/2014/main" xmlns="" id="{00405AF8-82FF-4EF4-8121-66632F47DC7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94010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08" name="Oval 287">
                <a:extLst>
                  <a:ext uri="{FF2B5EF4-FFF2-40B4-BE49-F238E27FC236}">
                    <a16:creationId xmlns:a16="http://schemas.microsoft.com/office/drawing/2014/main" xmlns="" id="{A21ED7B9-087B-496F-9876-2158A6F1E5B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05586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09" name="Oval 288">
                <a:extLst>
                  <a:ext uri="{FF2B5EF4-FFF2-40B4-BE49-F238E27FC236}">
                    <a16:creationId xmlns:a16="http://schemas.microsoft.com/office/drawing/2014/main" xmlns="" id="{FD40DF6F-33F2-4AFA-BF69-E328C820E37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18671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10" name="Oval 289">
                <a:extLst>
                  <a:ext uri="{FF2B5EF4-FFF2-40B4-BE49-F238E27FC236}">
                    <a16:creationId xmlns:a16="http://schemas.microsoft.com/office/drawing/2014/main" xmlns="" id="{7CAF5943-1F6F-4590-9D57-D7E36F48CE2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30247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11" name="Oval 290">
                <a:extLst>
                  <a:ext uri="{FF2B5EF4-FFF2-40B4-BE49-F238E27FC236}">
                    <a16:creationId xmlns:a16="http://schemas.microsoft.com/office/drawing/2014/main" xmlns="" id="{816CD18F-EC2A-4210-8A5E-AFE19531F3F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43330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12" name="Oval 291">
                <a:extLst>
                  <a:ext uri="{FF2B5EF4-FFF2-40B4-BE49-F238E27FC236}">
                    <a16:creationId xmlns:a16="http://schemas.microsoft.com/office/drawing/2014/main" xmlns="" id="{62ACC235-26DA-45D5-857A-7FA611BB885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54906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13" name="Oval 292">
                <a:extLst>
                  <a:ext uri="{FF2B5EF4-FFF2-40B4-BE49-F238E27FC236}">
                    <a16:creationId xmlns:a16="http://schemas.microsoft.com/office/drawing/2014/main" xmlns="" id="{DB4F9B65-87B9-4E28-A877-F703ED871D9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7990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14" name="Oval 293">
                <a:extLst>
                  <a:ext uri="{FF2B5EF4-FFF2-40B4-BE49-F238E27FC236}">
                    <a16:creationId xmlns:a16="http://schemas.microsoft.com/office/drawing/2014/main" xmlns="" id="{34F7FF3C-55FF-4DEB-9905-BD9C810163E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79566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15" name="Oval 294">
                <a:extLst>
                  <a:ext uri="{FF2B5EF4-FFF2-40B4-BE49-F238E27FC236}">
                    <a16:creationId xmlns:a16="http://schemas.microsoft.com/office/drawing/2014/main" xmlns="" id="{B5018601-0A05-4B17-A24A-6C9BC28DE8F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92650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16" name="Oval 295">
                <a:extLst>
                  <a:ext uri="{FF2B5EF4-FFF2-40B4-BE49-F238E27FC236}">
                    <a16:creationId xmlns:a16="http://schemas.microsoft.com/office/drawing/2014/main" xmlns="" id="{D4B37527-85D5-432E-B622-41BA128CBEF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226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17" name="Oval 296">
                <a:extLst>
                  <a:ext uri="{FF2B5EF4-FFF2-40B4-BE49-F238E27FC236}">
                    <a16:creationId xmlns:a16="http://schemas.microsoft.com/office/drawing/2014/main" xmlns="" id="{B3C59420-BE02-4B8A-A959-062A49E99FC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41969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18" name="Oval 297">
                <a:extLst>
                  <a:ext uri="{FF2B5EF4-FFF2-40B4-BE49-F238E27FC236}">
                    <a16:creationId xmlns:a16="http://schemas.microsoft.com/office/drawing/2014/main" xmlns="" id="{31023578-B9C3-4980-870F-6523531EB3B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3545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19" name="Oval 298">
                <a:extLst>
                  <a:ext uri="{FF2B5EF4-FFF2-40B4-BE49-F238E27FC236}">
                    <a16:creationId xmlns:a16="http://schemas.microsoft.com/office/drawing/2014/main" xmlns="" id="{C8D93F3E-DE80-4E2C-8415-46054D2591B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04373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20" name="Oval 299">
                <a:extLst>
                  <a:ext uri="{FF2B5EF4-FFF2-40B4-BE49-F238E27FC236}">
                    <a16:creationId xmlns:a16="http://schemas.microsoft.com/office/drawing/2014/main" xmlns="" id="{C5EAB5DD-0AD4-47FB-BF5C-9C9232506CA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5949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21" name="Oval 300">
                <a:extLst>
                  <a:ext uri="{FF2B5EF4-FFF2-40B4-BE49-F238E27FC236}">
                    <a16:creationId xmlns:a16="http://schemas.microsoft.com/office/drawing/2014/main" xmlns="" id="{9DD1A2FD-FC31-4991-BE3F-486CDFCC59A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78352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22" name="Oval 301">
                <a:extLst>
                  <a:ext uri="{FF2B5EF4-FFF2-40B4-BE49-F238E27FC236}">
                    <a16:creationId xmlns:a16="http://schemas.microsoft.com/office/drawing/2014/main" xmlns="" id="{5593EFF3-CA3A-4216-90A9-C018F13248D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89928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23" name="Oval 302">
                <a:extLst>
                  <a:ext uri="{FF2B5EF4-FFF2-40B4-BE49-F238E27FC236}">
                    <a16:creationId xmlns:a16="http://schemas.microsoft.com/office/drawing/2014/main" xmlns="" id="{447B7653-7FD7-443F-9325-DFB93AAA569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52332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24" name="Oval 303">
                <a:extLst>
                  <a:ext uri="{FF2B5EF4-FFF2-40B4-BE49-F238E27FC236}">
                    <a16:creationId xmlns:a16="http://schemas.microsoft.com/office/drawing/2014/main" xmlns="" id="{775FFDA3-5D25-4492-AE5D-AA4548A6D4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63908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25" name="Oval 304">
                <a:extLst>
                  <a:ext uri="{FF2B5EF4-FFF2-40B4-BE49-F238E27FC236}">
                    <a16:creationId xmlns:a16="http://schemas.microsoft.com/office/drawing/2014/main" xmlns="" id="{F8A4A48F-5436-4B65-BE79-86B0915A0AC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76992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26" name="Oval 305">
                <a:extLst>
                  <a:ext uri="{FF2B5EF4-FFF2-40B4-BE49-F238E27FC236}">
                    <a16:creationId xmlns:a16="http://schemas.microsoft.com/office/drawing/2014/main" xmlns="" id="{5262B36D-2B55-471F-867D-89082EED487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88568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27" name="Oval 306">
                <a:extLst>
                  <a:ext uri="{FF2B5EF4-FFF2-40B4-BE49-F238E27FC236}">
                    <a16:creationId xmlns:a16="http://schemas.microsoft.com/office/drawing/2014/main" xmlns="" id="{7513F65D-9F92-4561-ACDE-0CE0012FE94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652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28" name="Oval 307">
                <a:extLst>
                  <a:ext uri="{FF2B5EF4-FFF2-40B4-BE49-F238E27FC236}">
                    <a16:creationId xmlns:a16="http://schemas.microsoft.com/office/drawing/2014/main" xmlns="" id="{5B5E7057-B13E-4438-8393-F5AAAE7029C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13228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29" name="Oval 308">
                <a:extLst>
                  <a:ext uri="{FF2B5EF4-FFF2-40B4-BE49-F238E27FC236}">
                    <a16:creationId xmlns:a16="http://schemas.microsoft.com/office/drawing/2014/main" xmlns="" id="{2AC744FB-0239-49DC-8567-3C224169D7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26311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30" name="Oval 309">
                <a:extLst>
                  <a:ext uri="{FF2B5EF4-FFF2-40B4-BE49-F238E27FC236}">
                    <a16:creationId xmlns:a16="http://schemas.microsoft.com/office/drawing/2014/main" xmlns="" id="{3303C5BB-5957-43FE-BFBE-0285E71CB0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37887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31" name="Oval 310">
                <a:extLst>
                  <a:ext uri="{FF2B5EF4-FFF2-40B4-BE49-F238E27FC236}">
                    <a16:creationId xmlns:a16="http://schemas.microsoft.com/office/drawing/2014/main" xmlns="" id="{DC6341D1-6B58-4B7C-81F0-D3DBF7B81E7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50972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32" name="Oval 311">
                <a:extLst>
                  <a:ext uri="{FF2B5EF4-FFF2-40B4-BE49-F238E27FC236}">
                    <a16:creationId xmlns:a16="http://schemas.microsoft.com/office/drawing/2014/main" xmlns="" id="{856E5684-B8D3-4A26-9E67-0081D151FD1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562548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33" name="Oval 312">
                <a:extLst>
                  <a:ext uri="{FF2B5EF4-FFF2-40B4-BE49-F238E27FC236}">
                    <a16:creationId xmlns:a16="http://schemas.microsoft.com/office/drawing/2014/main" xmlns="" id="{72AB82AF-0BFC-4F69-B5C6-D6AE58AA68F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675631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34" name="Oval 313">
                <a:extLst>
                  <a:ext uri="{FF2B5EF4-FFF2-40B4-BE49-F238E27FC236}">
                    <a16:creationId xmlns:a16="http://schemas.microsoft.com/office/drawing/2014/main" xmlns="" id="{713F8465-0F60-44FF-8C03-716E3A92DA8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787207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35" name="Oval 314">
                <a:extLst>
                  <a:ext uri="{FF2B5EF4-FFF2-40B4-BE49-F238E27FC236}">
                    <a16:creationId xmlns:a16="http://schemas.microsoft.com/office/drawing/2014/main" xmlns="" id="{EEA04C36-D40B-43AB-AA8F-9C54BD4F47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0291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36" name="Oval 315">
                <a:extLst>
                  <a:ext uri="{FF2B5EF4-FFF2-40B4-BE49-F238E27FC236}">
                    <a16:creationId xmlns:a16="http://schemas.microsoft.com/office/drawing/2014/main" xmlns="" id="{354A90EB-A801-4D99-BDB0-4DD0B8642D9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13375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37" name="Oval 316">
                <a:extLst>
                  <a:ext uri="{FF2B5EF4-FFF2-40B4-BE49-F238E27FC236}">
                    <a16:creationId xmlns:a16="http://schemas.microsoft.com/office/drawing/2014/main" xmlns="" id="{6D9939C1-AA0E-4218-8695-05468700108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24951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38" name="Oval 317">
                <a:extLst>
                  <a:ext uri="{FF2B5EF4-FFF2-40B4-BE49-F238E27FC236}">
                    <a16:creationId xmlns:a16="http://schemas.microsoft.com/office/drawing/2014/main" xmlns="" id="{C57A4B70-2920-4535-AFBC-5B77B538672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38035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39" name="Oval 318">
                <a:extLst>
                  <a:ext uri="{FF2B5EF4-FFF2-40B4-BE49-F238E27FC236}">
                    <a16:creationId xmlns:a16="http://schemas.microsoft.com/office/drawing/2014/main" xmlns="" id="{9C45C546-16C7-4D1D-B9D5-8D9772E4D1C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349611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40" name="Oval 319">
                <a:extLst>
                  <a:ext uri="{FF2B5EF4-FFF2-40B4-BE49-F238E27FC236}">
                    <a16:creationId xmlns:a16="http://schemas.microsoft.com/office/drawing/2014/main" xmlns="" id="{5CF4D247-1ED7-4AE4-91A6-70106293C6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462694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41" name="Oval 320">
                <a:extLst>
                  <a:ext uri="{FF2B5EF4-FFF2-40B4-BE49-F238E27FC236}">
                    <a16:creationId xmlns:a16="http://schemas.microsoft.com/office/drawing/2014/main" xmlns="" id="{3FB1E821-ED8D-49DF-9807-BDC48C902FF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74270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42" name="Oval 321">
                <a:extLst>
                  <a:ext uri="{FF2B5EF4-FFF2-40B4-BE49-F238E27FC236}">
                    <a16:creationId xmlns:a16="http://schemas.microsoft.com/office/drawing/2014/main" xmlns="" id="{C16C4B5C-E45A-4F0B-8795-40B0E59F4A1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87355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43" name="Oval 322">
                <a:extLst>
                  <a:ext uri="{FF2B5EF4-FFF2-40B4-BE49-F238E27FC236}">
                    <a16:creationId xmlns:a16="http://schemas.microsoft.com/office/drawing/2014/main" xmlns="" id="{5784B982-9BB8-4AA4-B8BC-51A31326FE0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98931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44" name="Oval 323">
                <a:extLst>
                  <a:ext uri="{FF2B5EF4-FFF2-40B4-BE49-F238E27FC236}">
                    <a16:creationId xmlns:a16="http://schemas.microsoft.com/office/drawing/2014/main" xmlns="" id="{1B232E27-DD94-4882-8114-2730335CDE0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12014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45" name="Oval 324">
                <a:extLst>
                  <a:ext uri="{FF2B5EF4-FFF2-40B4-BE49-F238E27FC236}">
                    <a16:creationId xmlns:a16="http://schemas.microsoft.com/office/drawing/2014/main" xmlns="" id="{C126AA85-0607-4375-B883-54FCEA2EBDA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23590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46" name="Oval 325">
                <a:extLst>
                  <a:ext uri="{FF2B5EF4-FFF2-40B4-BE49-F238E27FC236}">
                    <a16:creationId xmlns:a16="http://schemas.microsoft.com/office/drawing/2014/main" xmlns="" id="{F6A1DB90-6130-4AC4-982D-A42B1653DD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36674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47" name="Oval 326">
                <a:extLst>
                  <a:ext uri="{FF2B5EF4-FFF2-40B4-BE49-F238E27FC236}">
                    <a16:creationId xmlns:a16="http://schemas.microsoft.com/office/drawing/2014/main" xmlns="" id="{44C9F7B0-0EBD-43DA-A163-CB784871E24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48250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48" name="Oval 327">
                <a:extLst>
                  <a:ext uri="{FF2B5EF4-FFF2-40B4-BE49-F238E27FC236}">
                    <a16:creationId xmlns:a16="http://schemas.microsoft.com/office/drawing/2014/main" xmlns="" id="{079D69A1-1E86-41A2-87BF-D1A4360DB3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61334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49" name="Oval 328">
                <a:extLst>
                  <a:ext uri="{FF2B5EF4-FFF2-40B4-BE49-F238E27FC236}">
                    <a16:creationId xmlns:a16="http://schemas.microsoft.com/office/drawing/2014/main" xmlns="" id="{8A38424E-4AAD-4553-B080-22CDCA6FE64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72910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50" name="Oval 329">
                <a:extLst>
                  <a:ext uri="{FF2B5EF4-FFF2-40B4-BE49-F238E27FC236}">
                    <a16:creationId xmlns:a16="http://schemas.microsoft.com/office/drawing/2014/main" xmlns="" id="{67ADEE39-EC0E-457A-A060-A0DD6929CA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585994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51" name="Oval 330">
                <a:extLst>
                  <a:ext uri="{FF2B5EF4-FFF2-40B4-BE49-F238E27FC236}">
                    <a16:creationId xmlns:a16="http://schemas.microsoft.com/office/drawing/2014/main" xmlns="" id="{B786A3FC-6301-4C87-B495-ECEE014AA5F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697570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52" name="Oval 331">
                <a:extLst>
                  <a:ext uri="{FF2B5EF4-FFF2-40B4-BE49-F238E27FC236}">
                    <a16:creationId xmlns:a16="http://schemas.microsoft.com/office/drawing/2014/main" xmlns="" id="{8CA2F972-A4F5-457F-86E3-02336C6214E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810653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53" name="Oval 332">
                <a:extLst>
                  <a:ext uri="{FF2B5EF4-FFF2-40B4-BE49-F238E27FC236}">
                    <a16:creationId xmlns:a16="http://schemas.microsoft.com/office/drawing/2014/main" xmlns="" id="{CDC6138D-11AD-494D-B308-14D0DE266B5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922229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54" name="Oval 333">
                <a:extLst>
                  <a:ext uri="{FF2B5EF4-FFF2-40B4-BE49-F238E27FC236}">
                    <a16:creationId xmlns:a16="http://schemas.microsoft.com/office/drawing/2014/main" xmlns="" id="{5D42D341-46CE-4A19-95E3-FE08BE67279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035314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55" name="Oval 334">
                <a:extLst>
                  <a:ext uri="{FF2B5EF4-FFF2-40B4-BE49-F238E27FC236}">
                    <a16:creationId xmlns:a16="http://schemas.microsoft.com/office/drawing/2014/main" xmlns="" id="{07C72948-EF7D-43C9-AF8B-3A0E5D8651F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146890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56" name="Oval 335">
                <a:extLst>
                  <a:ext uri="{FF2B5EF4-FFF2-40B4-BE49-F238E27FC236}">
                    <a16:creationId xmlns:a16="http://schemas.microsoft.com/office/drawing/2014/main" xmlns="" id="{A3D1698E-69E2-46DB-9A13-1B2C2F4E0AE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259973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57" name="Oval 336">
                <a:extLst>
                  <a:ext uri="{FF2B5EF4-FFF2-40B4-BE49-F238E27FC236}">
                    <a16:creationId xmlns:a16="http://schemas.microsoft.com/office/drawing/2014/main" xmlns="" id="{113B0B26-7191-45DF-9FBC-12859251603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371549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58" name="Oval 337">
                <a:extLst>
                  <a:ext uri="{FF2B5EF4-FFF2-40B4-BE49-F238E27FC236}">
                    <a16:creationId xmlns:a16="http://schemas.microsoft.com/office/drawing/2014/main" xmlns="" id="{473998BD-EFD5-48FE-BB54-32E23B75B51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484633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59" name="Oval 338">
                <a:extLst>
                  <a:ext uri="{FF2B5EF4-FFF2-40B4-BE49-F238E27FC236}">
                    <a16:creationId xmlns:a16="http://schemas.microsoft.com/office/drawing/2014/main" xmlns="" id="{27DBFA93-EC7C-4227-BB8E-0BFD25E6AB7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5371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60" name="Oval 339">
                <a:extLst>
                  <a:ext uri="{FF2B5EF4-FFF2-40B4-BE49-F238E27FC236}">
                    <a16:creationId xmlns:a16="http://schemas.microsoft.com/office/drawing/2014/main" xmlns="" id="{FAA745B6-D11B-4431-A787-01617420E0A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6947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61" name="Oval 340">
                <a:extLst>
                  <a:ext uri="{FF2B5EF4-FFF2-40B4-BE49-F238E27FC236}">
                    <a16:creationId xmlns:a16="http://schemas.microsoft.com/office/drawing/2014/main" xmlns="" id="{DE2BE203-C39E-4E78-87CA-D44EB505D62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0031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62" name="Oval 341">
                <a:extLst>
                  <a:ext uri="{FF2B5EF4-FFF2-40B4-BE49-F238E27FC236}">
                    <a16:creationId xmlns:a16="http://schemas.microsoft.com/office/drawing/2014/main" xmlns="" id="{9A64FA26-B1E4-4604-9424-03DD8993E26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1607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63" name="Oval 342">
                <a:extLst>
                  <a:ext uri="{FF2B5EF4-FFF2-40B4-BE49-F238E27FC236}">
                    <a16:creationId xmlns:a16="http://schemas.microsoft.com/office/drawing/2014/main" xmlns="" id="{3D87D841-4D5B-4A57-9F42-90164ECE4B7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44691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64" name="Oval 343">
                <a:extLst>
                  <a:ext uri="{FF2B5EF4-FFF2-40B4-BE49-F238E27FC236}">
                    <a16:creationId xmlns:a16="http://schemas.microsoft.com/office/drawing/2014/main" xmlns="" id="{A002B3AB-AE82-4FD2-B534-8CC64D08433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56267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65" name="Oval 344">
                <a:extLst>
                  <a:ext uri="{FF2B5EF4-FFF2-40B4-BE49-F238E27FC236}">
                    <a16:creationId xmlns:a16="http://schemas.microsoft.com/office/drawing/2014/main" xmlns="" id="{29D54089-4E2F-4775-A5E4-EE80B3BAB95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069351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66" name="Oval 345">
                <a:extLst>
                  <a:ext uri="{FF2B5EF4-FFF2-40B4-BE49-F238E27FC236}">
                    <a16:creationId xmlns:a16="http://schemas.microsoft.com/office/drawing/2014/main" xmlns="" id="{BF21A003-E806-45B2-AD8B-71BDC72580D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80927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67" name="Oval 346">
                <a:extLst>
                  <a:ext uri="{FF2B5EF4-FFF2-40B4-BE49-F238E27FC236}">
                    <a16:creationId xmlns:a16="http://schemas.microsoft.com/office/drawing/2014/main" xmlns="" id="{3DB180EF-5F62-4B92-B296-4E1C89F55BC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94010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68" name="Oval 347">
                <a:extLst>
                  <a:ext uri="{FF2B5EF4-FFF2-40B4-BE49-F238E27FC236}">
                    <a16:creationId xmlns:a16="http://schemas.microsoft.com/office/drawing/2014/main" xmlns="" id="{3BB77F33-5257-455F-BD02-65F68A8718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05586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69" name="Oval 348">
                <a:extLst>
                  <a:ext uri="{FF2B5EF4-FFF2-40B4-BE49-F238E27FC236}">
                    <a16:creationId xmlns:a16="http://schemas.microsoft.com/office/drawing/2014/main" xmlns="" id="{0006B5F1-01BD-41F7-B653-451DD2C4FE0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18671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70" name="Oval 349">
                <a:extLst>
                  <a:ext uri="{FF2B5EF4-FFF2-40B4-BE49-F238E27FC236}">
                    <a16:creationId xmlns:a16="http://schemas.microsoft.com/office/drawing/2014/main" xmlns="" id="{0A9276E2-A7BE-4409-851B-A40ADFAC7F9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30247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71" name="Oval 350">
                <a:extLst>
                  <a:ext uri="{FF2B5EF4-FFF2-40B4-BE49-F238E27FC236}">
                    <a16:creationId xmlns:a16="http://schemas.microsoft.com/office/drawing/2014/main" xmlns="" id="{EE8E6E1C-702C-43BC-8A2C-2E0DD9A1F62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43330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72" name="Oval 351">
                <a:extLst>
                  <a:ext uri="{FF2B5EF4-FFF2-40B4-BE49-F238E27FC236}">
                    <a16:creationId xmlns:a16="http://schemas.microsoft.com/office/drawing/2014/main" xmlns="" id="{F84EC9C9-7A03-4BBC-840F-C1CC98539F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54906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73" name="Oval 352">
                <a:extLst>
                  <a:ext uri="{FF2B5EF4-FFF2-40B4-BE49-F238E27FC236}">
                    <a16:creationId xmlns:a16="http://schemas.microsoft.com/office/drawing/2014/main" xmlns="" id="{69F95832-17ED-46F7-9238-1F584171AF6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7990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74" name="Oval 353">
                <a:extLst>
                  <a:ext uri="{FF2B5EF4-FFF2-40B4-BE49-F238E27FC236}">
                    <a16:creationId xmlns:a16="http://schemas.microsoft.com/office/drawing/2014/main" xmlns="" id="{14564106-62F1-48F2-8254-BF5673EA16A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79566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75" name="Oval 354">
                <a:extLst>
                  <a:ext uri="{FF2B5EF4-FFF2-40B4-BE49-F238E27FC236}">
                    <a16:creationId xmlns:a16="http://schemas.microsoft.com/office/drawing/2014/main" xmlns="" id="{B4103EA3-456B-429B-B6AC-4D3F2ECFBAB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28886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76" name="Oval 355">
                <a:extLst>
                  <a:ext uri="{FF2B5EF4-FFF2-40B4-BE49-F238E27FC236}">
                    <a16:creationId xmlns:a16="http://schemas.microsoft.com/office/drawing/2014/main" xmlns="" id="{F508721C-1589-42D0-AD66-FF049BD421F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5949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77" name="Oval 356">
                <a:extLst>
                  <a:ext uri="{FF2B5EF4-FFF2-40B4-BE49-F238E27FC236}">
                    <a16:creationId xmlns:a16="http://schemas.microsoft.com/office/drawing/2014/main" xmlns="" id="{5DC3AEA7-A04D-49A6-BC66-10CE8ABA795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65269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78" name="Oval 357">
                <a:extLst>
                  <a:ext uri="{FF2B5EF4-FFF2-40B4-BE49-F238E27FC236}">
                    <a16:creationId xmlns:a16="http://schemas.microsoft.com/office/drawing/2014/main" xmlns="" id="{31E1076C-4A56-455A-ABB4-F25156BA416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39248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79" name="Oval 358">
                <a:extLst>
                  <a:ext uri="{FF2B5EF4-FFF2-40B4-BE49-F238E27FC236}">
                    <a16:creationId xmlns:a16="http://schemas.microsoft.com/office/drawing/2014/main" xmlns="" id="{4EFE12B3-FBEF-4131-BF82-A50B3E0F69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52332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80" name="Oval 359">
                <a:extLst>
                  <a:ext uri="{FF2B5EF4-FFF2-40B4-BE49-F238E27FC236}">
                    <a16:creationId xmlns:a16="http://schemas.microsoft.com/office/drawing/2014/main" xmlns="" id="{748146C7-797A-4A3A-8566-2CCF06EE4E0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63908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 dirty="0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81" name="Oval 360">
                <a:extLst>
                  <a:ext uri="{FF2B5EF4-FFF2-40B4-BE49-F238E27FC236}">
                    <a16:creationId xmlns:a16="http://schemas.microsoft.com/office/drawing/2014/main" xmlns="" id="{AC0D4E2D-7890-424F-840B-91E5D783844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88568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82" name="Oval 361">
                <a:extLst>
                  <a:ext uri="{FF2B5EF4-FFF2-40B4-BE49-F238E27FC236}">
                    <a16:creationId xmlns:a16="http://schemas.microsoft.com/office/drawing/2014/main" xmlns="" id="{8ECE6D00-EC31-4954-871B-0F7490C149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652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83" name="Oval 362">
                <a:extLst>
                  <a:ext uri="{FF2B5EF4-FFF2-40B4-BE49-F238E27FC236}">
                    <a16:creationId xmlns:a16="http://schemas.microsoft.com/office/drawing/2014/main" xmlns="" id="{812CD370-9C8C-4ACF-B22F-7E1676C31B9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13228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84" name="Oval 363">
                <a:extLst>
                  <a:ext uri="{FF2B5EF4-FFF2-40B4-BE49-F238E27FC236}">
                    <a16:creationId xmlns:a16="http://schemas.microsoft.com/office/drawing/2014/main" xmlns="" id="{68D301CC-78D2-4BD1-AA16-FD54DD7A58D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26311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85" name="Oval 364">
                <a:extLst>
                  <a:ext uri="{FF2B5EF4-FFF2-40B4-BE49-F238E27FC236}">
                    <a16:creationId xmlns:a16="http://schemas.microsoft.com/office/drawing/2014/main" xmlns="" id="{9F482F10-064E-450D-96E3-9DE99232DB0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37887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86" name="Oval 365">
                <a:extLst>
                  <a:ext uri="{FF2B5EF4-FFF2-40B4-BE49-F238E27FC236}">
                    <a16:creationId xmlns:a16="http://schemas.microsoft.com/office/drawing/2014/main" xmlns="" id="{7E3140B4-E09F-4ADC-8FB2-6593AAE2A0D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50972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87" name="Oval 366">
                <a:extLst>
                  <a:ext uri="{FF2B5EF4-FFF2-40B4-BE49-F238E27FC236}">
                    <a16:creationId xmlns:a16="http://schemas.microsoft.com/office/drawing/2014/main" xmlns="" id="{9BEFF788-DDD9-4624-9C88-F11C2B6F2C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562548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88" name="Oval 367">
                <a:extLst>
                  <a:ext uri="{FF2B5EF4-FFF2-40B4-BE49-F238E27FC236}">
                    <a16:creationId xmlns:a16="http://schemas.microsoft.com/office/drawing/2014/main" xmlns="" id="{F1E71D66-2354-475C-96B3-3823D82242D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675631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89" name="Oval 368">
                <a:extLst>
                  <a:ext uri="{FF2B5EF4-FFF2-40B4-BE49-F238E27FC236}">
                    <a16:creationId xmlns:a16="http://schemas.microsoft.com/office/drawing/2014/main" xmlns="" id="{83EDC2CD-D093-4653-B2A2-02BF61C4339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787207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90" name="Oval 369">
                <a:extLst>
                  <a:ext uri="{FF2B5EF4-FFF2-40B4-BE49-F238E27FC236}">
                    <a16:creationId xmlns:a16="http://schemas.microsoft.com/office/drawing/2014/main" xmlns="" id="{2FBA59C6-5262-4977-B827-7B5F7A34F4D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0291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91" name="Oval 370">
                <a:extLst>
                  <a:ext uri="{FF2B5EF4-FFF2-40B4-BE49-F238E27FC236}">
                    <a16:creationId xmlns:a16="http://schemas.microsoft.com/office/drawing/2014/main" xmlns="" id="{CD85B560-3029-43BB-8800-33DC3368851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13375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92" name="Oval 371">
                <a:extLst>
                  <a:ext uri="{FF2B5EF4-FFF2-40B4-BE49-F238E27FC236}">
                    <a16:creationId xmlns:a16="http://schemas.microsoft.com/office/drawing/2014/main" xmlns="" id="{BB78DA6F-4505-46E5-80E7-CB1A652F7EB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24951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93" name="Oval 372">
                <a:extLst>
                  <a:ext uri="{FF2B5EF4-FFF2-40B4-BE49-F238E27FC236}">
                    <a16:creationId xmlns:a16="http://schemas.microsoft.com/office/drawing/2014/main" xmlns="" id="{BF9D7435-C701-4AD5-9931-FAF38340431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38035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94" name="Oval 373">
                <a:extLst>
                  <a:ext uri="{FF2B5EF4-FFF2-40B4-BE49-F238E27FC236}">
                    <a16:creationId xmlns:a16="http://schemas.microsoft.com/office/drawing/2014/main" xmlns="" id="{61F437A0-1742-4425-912F-D012FCB838B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349611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95" name="Oval 374">
                <a:extLst>
                  <a:ext uri="{FF2B5EF4-FFF2-40B4-BE49-F238E27FC236}">
                    <a16:creationId xmlns:a16="http://schemas.microsoft.com/office/drawing/2014/main" xmlns="" id="{ABC068AD-7653-4FD6-B1DB-32098A21B69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462694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96" name="Oval 375">
                <a:extLst>
                  <a:ext uri="{FF2B5EF4-FFF2-40B4-BE49-F238E27FC236}">
                    <a16:creationId xmlns:a16="http://schemas.microsoft.com/office/drawing/2014/main" xmlns="" id="{358A283B-1618-4F04-801F-70C7C26AAA5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74270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97" name="Oval 376">
                <a:extLst>
                  <a:ext uri="{FF2B5EF4-FFF2-40B4-BE49-F238E27FC236}">
                    <a16:creationId xmlns:a16="http://schemas.microsoft.com/office/drawing/2014/main" xmlns="" id="{E42638E2-677C-44A2-8A6C-DF05ECF0067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87355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98" name="Oval 377">
                <a:extLst>
                  <a:ext uri="{FF2B5EF4-FFF2-40B4-BE49-F238E27FC236}">
                    <a16:creationId xmlns:a16="http://schemas.microsoft.com/office/drawing/2014/main" xmlns="" id="{1715BDDE-31A1-4A69-818F-1892274B7AF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98931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399" name="Oval 378">
                <a:extLst>
                  <a:ext uri="{FF2B5EF4-FFF2-40B4-BE49-F238E27FC236}">
                    <a16:creationId xmlns:a16="http://schemas.microsoft.com/office/drawing/2014/main" xmlns="" id="{4BE9A345-2A3D-442F-846D-C12BB656891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12014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00" name="Oval 379">
                <a:extLst>
                  <a:ext uri="{FF2B5EF4-FFF2-40B4-BE49-F238E27FC236}">
                    <a16:creationId xmlns:a16="http://schemas.microsoft.com/office/drawing/2014/main" xmlns="" id="{5B905534-0855-43A5-8B63-02E6539E100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23590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01" name="Oval 380">
                <a:extLst>
                  <a:ext uri="{FF2B5EF4-FFF2-40B4-BE49-F238E27FC236}">
                    <a16:creationId xmlns:a16="http://schemas.microsoft.com/office/drawing/2014/main" xmlns="" id="{253A2B05-D397-4ED2-BA08-87774A80360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36674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02" name="Oval 381">
                <a:extLst>
                  <a:ext uri="{FF2B5EF4-FFF2-40B4-BE49-F238E27FC236}">
                    <a16:creationId xmlns:a16="http://schemas.microsoft.com/office/drawing/2014/main" xmlns="" id="{789EED18-126D-4EC1-8565-15631016656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48250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03" name="Oval 382">
                <a:extLst>
                  <a:ext uri="{FF2B5EF4-FFF2-40B4-BE49-F238E27FC236}">
                    <a16:creationId xmlns:a16="http://schemas.microsoft.com/office/drawing/2014/main" xmlns="" id="{CD8076F7-B915-4CB3-B31C-3E5573E3EA0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61334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04" name="Oval 383">
                <a:extLst>
                  <a:ext uri="{FF2B5EF4-FFF2-40B4-BE49-F238E27FC236}">
                    <a16:creationId xmlns:a16="http://schemas.microsoft.com/office/drawing/2014/main" xmlns="" id="{F22AD0F5-7A55-4F6E-AF9C-4763E0FEE8E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72910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05" name="Oval 384">
                <a:extLst>
                  <a:ext uri="{FF2B5EF4-FFF2-40B4-BE49-F238E27FC236}">
                    <a16:creationId xmlns:a16="http://schemas.microsoft.com/office/drawing/2014/main" xmlns="" id="{825B0A74-6089-4819-A63A-7A7D74EF62E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585994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06" name="Oval 385">
                <a:extLst>
                  <a:ext uri="{FF2B5EF4-FFF2-40B4-BE49-F238E27FC236}">
                    <a16:creationId xmlns:a16="http://schemas.microsoft.com/office/drawing/2014/main" xmlns="" id="{235C49C2-140D-4B30-8626-8DC9F16490F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697570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07" name="Oval 386">
                <a:extLst>
                  <a:ext uri="{FF2B5EF4-FFF2-40B4-BE49-F238E27FC236}">
                    <a16:creationId xmlns:a16="http://schemas.microsoft.com/office/drawing/2014/main" xmlns="" id="{932D2305-9A1A-486F-9ECD-9BB890DEEF7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810653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08" name="Oval 387">
                <a:extLst>
                  <a:ext uri="{FF2B5EF4-FFF2-40B4-BE49-F238E27FC236}">
                    <a16:creationId xmlns:a16="http://schemas.microsoft.com/office/drawing/2014/main" xmlns="" id="{621B2128-1D12-441D-85DD-E3DD71F870F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922229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09" name="Oval 388">
                <a:extLst>
                  <a:ext uri="{FF2B5EF4-FFF2-40B4-BE49-F238E27FC236}">
                    <a16:creationId xmlns:a16="http://schemas.microsoft.com/office/drawing/2014/main" xmlns="" id="{994691F5-C979-4907-A374-04CEF1E85A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035314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10" name="Oval 389">
                <a:extLst>
                  <a:ext uri="{FF2B5EF4-FFF2-40B4-BE49-F238E27FC236}">
                    <a16:creationId xmlns:a16="http://schemas.microsoft.com/office/drawing/2014/main" xmlns="" id="{8DCEDFF8-1520-481B-B6EE-B15C3F2AF04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146890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11" name="Oval 390">
                <a:extLst>
                  <a:ext uri="{FF2B5EF4-FFF2-40B4-BE49-F238E27FC236}">
                    <a16:creationId xmlns:a16="http://schemas.microsoft.com/office/drawing/2014/main" xmlns="" id="{9C069858-5B8C-4170-B8D2-9EE31C9B826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259973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12" name="Oval 391">
                <a:extLst>
                  <a:ext uri="{FF2B5EF4-FFF2-40B4-BE49-F238E27FC236}">
                    <a16:creationId xmlns:a16="http://schemas.microsoft.com/office/drawing/2014/main" xmlns="" id="{5D22FB36-3976-4281-BF18-36EC39F77C8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371549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13" name="Oval 392">
                <a:extLst>
                  <a:ext uri="{FF2B5EF4-FFF2-40B4-BE49-F238E27FC236}">
                    <a16:creationId xmlns:a16="http://schemas.microsoft.com/office/drawing/2014/main" xmlns="" id="{AD221726-2080-4380-87AA-C139B9F9CE3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5371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14" name="Oval 393">
                <a:extLst>
                  <a:ext uri="{FF2B5EF4-FFF2-40B4-BE49-F238E27FC236}">
                    <a16:creationId xmlns:a16="http://schemas.microsoft.com/office/drawing/2014/main" xmlns="" id="{20377652-D409-46C3-B1C7-8B7362E3441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6947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15" name="Oval 394">
                <a:extLst>
                  <a:ext uri="{FF2B5EF4-FFF2-40B4-BE49-F238E27FC236}">
                    <a16:creationId xmlns:a16="http://schemas.microsoft.com/office/drawing/2014/main" xmlns="" id="{8B69B52C-9FEA-47D7-A820-902016AEA43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0031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16" name="Oval 395">
                <a:extLst>
                  <a:ext uri="{FF2B5EF4-FFF2-40B4-BE49-F238E27FC236}">
                    <a16:creationId xmlns:a16="http://schemas.microsoft.com/office/drawing/2014/main" xmlns="" id="{E61F5DC0-DA45-42CF-B696-F43149D2556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1607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17" name="Oval 396">
                <a:extLst>
                  <a:ext uri="{FF2B5EF4-FFF2-40B4-BE49-F238E27FC236}">
                    <a16:creationId xmlns:a16="http://schemas.microsoft.com/office/drawing/2014/main" xmlns="" id="{CBF82F23-AB10-4C54-B127-D23E04796CB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80927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18" name="Oval 397">
                <a:extLst>
                  <a:ext uri="{FF2B5EF4-FFF2-40B4-BE49-F238E27FC236}">
                    <a16:creationId xmlns:a16="http://schemas.microsoft.com/office/drawing/2014/main" xmlns="" id="{4D1EE48F-B1E3-4116-814D-A860691EC0D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94010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19" name="Oval 398">
                <a:extLst>
                  <a:ext uri="{FF2B5EF4-FFF2-40B4-BE49-F238E27FC236}">
                    <a16:creationId xmlns:a16="http://schemas.microsoft.com/office/drawing/2014/main" xmlns="" id="{CAB43DBB-460E-45A7-B912-71759CF12C8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05586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20" name="Oval 399">
                <a:extLst>
                  <a:ext uri="{FF2B5EF4-FFF2-40B4-BE49-F238E27FC236}">
                    <a16:creationId xmlns:a16="http://schemas.microsoft.com/office/drawing/2014/main" xmlns="" id="{3BD80698-A3CF-4B13-9437-21E26F5ECF1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18671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21" name="Oval 400">
                <a:extLst>
                  <a:ext uri="{FF2B5EF4-FFF2-40B4-BE49-F238E27FC236}">
                    <a16:creationId xmlns:a16="http://schemas.microsoft.com/office/drawing/2014/main" xmlns="" id="{A7285B77-D403-4753-80F8-E2C3A27609F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30247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22" name="Oval 401">
                <a:extLst>
                  <a:ext uri="{FF2B5EF4-FFF2-40B4-BE49-F238E27FC236}">
                    <a16:creationId xmlns:a16="http://schemas.microsoft.com/office/drawing/2014/main" xmlns="" id="{239A903B-6BFB-4627-A0D3-7BF6F21D371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43330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23" name="Oval 402">
                <a:extLst>
                  <a:ext uri="{FF2B5EF4-FFF2-40B4-BE49-F238E27FC236}">
                    <a16:creationId xmlns:a16="http://schemas.microsoft.com/office/drawing/2014/main" xmlns="" id="{F7B71870-C23A-423B-BD78-238127BB3BB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54906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24" name="Oval 403">
                <a:extLst>
                  <a:ext uri="{FF2B5EF4-FFF2-40B4-BE49-F238E27FC236}">
                    <a16:creationId xmlns:a16="http://schemas.microsoft.com/office/drawing/2014/main" xmlns="" id="{379F3BB0-0FFB-4385-9475-211CF3A493F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7990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25" name="Oval 404">
                <a:extLst>
                  <a:ext uri="{FF2B5EF4-FFF2-40B4-BE49-F238E27FC236}">
                    <a16:creationId xmlns:a16="http://schemas.microsoft.com/office/drawing/2014/main" xmlns="" id="{B6C6CB87-69B5-4B4B-9993-05F99F1DA00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79566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26" name="Oval 405">
                <a:extLst>
                  <a:ext uri="{FF2B5EF4-FFF2-40B4-BE49-F238E27FC236}">
                    <a16:creationId xmlns:a16="http://schemas.microsoft.com/office/drawing/2014/main" xmlns="" id="{8C5DDE09-AAD1-42CE-B0A7-04058AAB3D0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28886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27" name="Oval 406">
                <a:extLst>
                  <a:ext uri="{FF2B5EF4-FFF2-40B4-BE49-F238E27FC236}">
                    <a16:creationId xmlns:a16="http://schemas.microsoft.com/office/drawing/2014/main" xmlns="" id="{8B826AB5-BE72-4843-B39C-D723886D517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41969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28" name="Oval 407">
                <a:extLst>
                  <a:ext uri="{FF2B5EF4-FFF2-40B4-BE49-F238E27FC236}">
                    <a16:creationId xmlns:a16="http://schemas.microsoft.com/office/drawing/2014/main" xmlns="" id="{3AFDB50C-9695-40AE-834D-A6B2EBFF61E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3545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29" name="Oval 408">
                <a:extLst>
                  <a:ext uri="{FF2B5EF4-FFF2-40B4-BE49-F238E27FC236}">
                    <a16:creationId xmlns:a16="http://schemas.microsoft.com/office/drawing/2014/main" xmlns="" id="{579297A1-6184-4B95-8B59-824EEAD292E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14589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 dirty="0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30" name="Oval 409">
                <a:extLst>
                  <a:ext uri="{FF2B5EF4-FFF2-40B4-BE49-F238E27FC236}">
                    <a16:creationId xmlns:a16="http://schemas.microsoft.com/office/drawing/2014/main" xmlns="" id="{3FA022A3-8883-4746-9D5D-9BE1AFA5BB7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39248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31" name="Oval 410">
                <a:extLst>
                  <a:ext uri="{FF2B5EF4-FFF2-40B4-BE49-F238E27FC236}">
                    <a16:creationId xmlns:a16="http://schemas.microsoft.com/office/drawing/2014/main" xmlns="" id="{FC0734C0-1D9D-4B3A-B5B7-10648C47DDB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52332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32" name="Oval 411">
                <a:extLst>
                  <a:ext uri="{FF2B5EF4-FFF2-40B4-BE49-F238E27FC236}">
                    <a16:creationId xmlns:a16="http://schemas.microsoft.com/office/drawing/2014/main" xmlns="" id="{5CF4C891-D100-4D8C-B0ED-CD1C65A49A6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63908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33" name="Oval 412">
                <a:extLst>
                  <a:ext uri="{FF2B5EF4-FFF2-40B4-BE49-F238E27FC236}">
                    <a16:creationId xmlns:a16="http://schemas.microsoft.com/office/drawing/2014/main" xmlns="" id="{062EF9A5-2AC8-40DF-9F7C-7F22EAB62B9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88568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34" name="Oval 413">
                <a:extLst>
                  <a:ext uri="{FF2B5EF4-FFF2-40B4-BE49-F238E27FC236}">
                    <a16:creationId xmlns:a16="http://schemas.microsoft.com/office/drawing/2014/main" xmlns="" id="{822B67AF-B67A-4878-AC03-0B5DC2689EF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652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35" name="Oval 414">
                <a:extLst>
                  <a:ext uri="{FF2B5EF4-FFF2-40B4-BE49-F238E27FC236}">
                    <a16:creationId xmlns:a16="http://schemas.microsoft.com/office/drawing/2014/main" xmlns="" id="{B23A852F-9C22-4730-816B-D92E7173D1F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13228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36" name="Oval 415">
                <a:extLst>
                  <a:ext uri="{FF2B5EF4-FFF2-40B4-BE49-F238E27FC236}">
                    <a16:creationId xmlns:a16="http://schemas.microsoft.com/office/drawing/2014/main" xmlns="" id="{5E426715-245D-4FD0-8B7F-4F2263F2FF6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26311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37" name="Oval 416">
                <a:extLst>
                  <a:ext uri="{FF2B5EF4-FFF2-40B4-BE49-F238E27FC236}">
                    <a16:creationId xmlns:a16="http://schemas.microsoft.com/office/drawing/2014/main" xmlns="" id="{0E89517B-2644-4660-ABE7-09CA3E7A60A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37887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38" name="Oval 417">
                <a:extLst>
                  <a:ext uri="{FF2B5EF4-FFF2-40B4-BE49-F238E27FC236}">
                    <a16:creationId xmlns:a16="http://schemas.microsoft.com/office/drawing/2014/main" xmlns="" id="{D4A44927-B347-4078-BF4D-520394F3D4B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50972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39" name="Oval 418">
                <a:extLst>
                  <a:ext uri="{FF2B5EF4-FFF2-40B4-BE49-F238E27FC236}">
                    <a16:creationId xmlns:a16="http://schemas.microsoft.com/office/drawing/2014/main" xmlns="" id="{4A77CD26-9D43-4B5B-A7D1-319525720D1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562548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40" name="Oval 419">
                <a:extLst>
                  <a:ext uri="{FF2B5EF4-FFF2-40B4-BE49-F238E27FC236}">
                    <a16:creationId xmlns:a16="http://schemas.microsoft.com/office/drawing/2014/main" xmlns="" id="{E86D3F36-C4EC-44F0-B86B-9A9EEBD0DFC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675631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41" name="Oval 420">
                <a:extLst>
                  <a:ext uri="{FF2B5EF4-FFF2-40B4-BE49-F238E27FC236}">
                    <a16:creationId xmlns:a16="http://schemas.microsoft.com/office/drawing/2014/main" xmlns="" id="{792D8DD9-4199-4BFA-8C84-5E7C4B5D513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787207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42" name="Oval 421">
                <a:extLst>
                  <a:ext uri="{FF2B5EF4-FFF2-40B4-BE49-F238E27FC236}">
                    <a16:creationId xmlns:a16="http://schemas.microsoft.com/office/drawing/2014/main" xmlns="" id="{DAB563FE-835E-4020-A06F-3998297927E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0291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43" name="Oval 422">
                <a:extLst>
                  <a:ext uri="{FF2B5EF4-FFF2-40B4-BE49-F238E27FC236}">
                    <a16:creationId xmlns:a16="http://schemas.microsoft.com/office/drawing/2014/main" xmlns="" id="{80C0D158-00F1-43E9-9A45-7AE2F8E0CE1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13375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44" name="Oval 423">
                <a:extLst>
                  <a:ext uri="{FF2B5EF4-FFF2-40B4-BE49-F238E27FC236}">
                    <a16:creationId xmlns:a16="http://schemas.microsoft.com/office/drawing/2014/main" xmlns="" id="{FBB0701E-1FDD-457C-86E0-A6CD3E9825A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24951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45" name="Oval 424">
                <a:extLst>
                  <a:ext uri="{FF2B5EF4-FFF2-40B4-BE49-F238E27FC236}">
                    <a16:creationId xmlns:a16="http://schemas.microsoft.com/office/drawing/2014/main" xmlns="" id="{F4401CC8-97C0-474D-83D4-B68534C8F75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38035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46" name="Oval 425">
                <a:extLst>
                  <a:ext uri="{FF2B5EF4-FFF2-40B4-BE49-F238E27FC236}">
                    <a16:creationId xmlns:a16="http://schemas.microsoft.com/office/drawing/2014/main" xmlns="" id="{21820072-FE47-49E3-90B0-BD16660B98C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349611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47" name="Oval 426">
                <a:extLst>
                  <a:ext uri="{FF2B5EF4-FFF2-40B4-BE49-F238E27FC236}">
                    <a16:creationId xmlns:a16="http://schemas.microsoft.com/office/drawing/2014/main" xmlns="" id="{B952A50F-A6FF-428B-A097-567BCF0F480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462694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48" name="Oval 427">
                <a:extLst>
                  <a:ext uri="{FF2B5EF4-FFF2-40B4-BE49-F238E27FC236}">
                    <a16:creationId xmlns:a16="http://schemas.microsoft.com/office/drawing/2014/main" xmlns="" id="{27E19995-0A7A-4FB2-9C22-4F2C8E9D235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74270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49" name="Oval 428">
                <a:extLst>
                  <a:ext uri="{FF2B5EF4-FFF2-40B4-BE49-F238E27FC236}">
                    <a16:creationId xmlns:a16="http://schemas.microsoft.com/office/drawing/2014/main" xmlns="" id="{349FF3D8-8B9B-4B7A-ACFC-02E178F63A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87355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50" name="Oval 429">
                <a:extLst>
                  <a:ext uri="{FF2B5EF4-FFF2-40B4-BE49-F238E27FC236}">
                    <a16:creationId xmlns:a16="http://schemas.microsoft.com/office/drawing/2014/main" xmlns="" id="{D395D065-CC62-47B0-AB66-7D5338F7700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98931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51" name="Oval 430">
                <a:extLst>
                  <a:ext uri="{FF2B5EF4-FFF2-40B4-BE49-F238E27FC236}">
                    <a16:creationId xmlns:a16="http://schemas.microsoft.com/office/drawing/2014/main" xmlns="" id="{9EE68A0E-5872-4760-8413-81C9A1482F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12014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52" name="Oval 431">
                <a:extLst>
                  <a:ext uri="{FF2B5EF4-FFF2-40B4-BE49-F238E27FC236}">
                    <a16:creationId xmlns:a16="http://schemas.microsoft.com/office/drawing/2014/main" xmlns="" id="{F2BEECB4-CC67-4457-A1DD-A953805554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23590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53" name="Oval 432">
                <a:extLst>
                  <a:ext uri="{FF2B5EF4-FFF2-40B4-BE49-F238E27FC236}">
                    <a16:creationId xmlns:a16="http://schemas.microsoft.com/office/drawing/2014/main" xmlns="" id="{9685C046-C745-4EA5-840A-599CCA5507C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36674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54" name="Oval 433">
                <a:extLst>
                  <a:ext uri="{FF2B5EF4-FFF2-40B4-BE49-F238E27FC236}">
                    <a16:creationId xmlns:a16="http://schemas.microsoft.com/office/drawing/2014/main" xmlns="" id="{02BFC9E5-3E81-4A84-8557-2AAAA622BDA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48250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55" name="Oval 434">
                <a:extLst>
                  <a:ext uri="{FF2B5EF4-FFF2-40B4-BE49-F238E27FC236}">
                    <a16:creationId xmlns:a16="http://schemas.microsoft.com/office/drawing/2014/main" xmlns="" id="{E83A1C95-0980-4CE6-815C-DAE0D7FFD3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61334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56" name="Oval 435">
                <a:extLst>
                  <a:ext uri="{FF2B5EF4-FFF2-40B4-BE49-F238E27FC236}">
                    <a16:creationId xmlns:a16="http://schemas.microsoft.com/office/drawing/2014/main" xmlns="" id="{90A6870C-5C16-465C-ACDB-810FF3EBC1C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72910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57" name="Oval 436">
                <a:extLst>
                  <a:ext uri="{FF2B5EF4-FFF2-40B4-BE49-F238E27FC236}">
                    <a16:creationId xmlns:a16="http://schemas.microsoft.com/office/drawing/2014/main" xmlns="" id="{75967F33-4D9B-4036-B677-835A91827CB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585994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58" name="Oval 437">
                <a:extLst>
                  <a:ext uri="{FF2B5EF4-FFF2-40B4-BE49-F238E27FC236}">
                    <a16:creationId xmlns:a16="http://schemas.microsoft.com/office/drawing/2014/main" xmlns="" id="{B9B3085F-2308-4041-8170-07876C95A58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035314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59" name="Oval 438">
                <a:extLst>
                  <a:ext uri="{FF2B5EF4-FFF2-40B4-BE49-F238E27FC236}">
                    <a16:creationId xmlns:a16="http://schemas.microsoft.com/office/drawing/2014/main" xmlns="" id="{53C8A494-15C1-46B1-84CB-B5B7E73B44B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146890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60" name="Oval 439">
                <a:extLst>
                  <a:ext uri="{FF2B5EF4-FFF2-40B4-BE49-F238E27FC236}">
                    <a16:creationId xmlns:a16="http://schemas.microsoft.com/office/drawing/2014/main" xmlns="" id="{A26F016E-6D75-4090-8CDC-36CD5CEC2F1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6947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61" name="Oval 440">
                <a:extLst>
                  <a:ext uri="{FF2B5EF4-FFF2-40B4-BE49-F238E27FC236}">
                    <a16:creationId xmlns:a16="http://schemas.microsoft.com/office/drawing/2014/main" xmlns="" id="{EDDFBF3C-C694-4406-89FC-020DA83EF3D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0031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62" name="Oval 441">
                <a:extLst>
                  <a:ext uri="{FF2B5EF4-FFF2-40B4-BE49-F238E27FC236}">
                    <a16:creationId xmlns:a16="http://schemas.microsoft.com/office/drawing/2014/main" xmlns="" id="{90C7714B-7E62-4C69-91F3-5802DAB215B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1607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63" name="Oval 442">
                <a:extLst>
                  <a:ext uri="{FF2B5EF4-FFF2-40B4-BE49-F238E27FC236}">
                    <a16:creationId xmlns:a16="http://schemas.microsoft.com/office/drawing/2014/main" xmlns="" id="{B7E711B8-4598-4746-8F6E-6677DE30724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80927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64" name="Oval 443">
                <a:extLst>
                  <a:ext uri="{FF2B5EF4-FFF2-40B4-BE49-F238E27FC236}">
                    <a16:creationId xmlns:a16="http://schemas.microsoft.com/office/drawing/2014/main" xmlns="" id="{82049747-8989-4453-A30E-266A88CE881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94010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65" name="Oval 444">
                <a:extLst>
                  <a:ext uri="{FF2B5EF4-FFF2-40B4-BE49-F238E27FC236}">
                    <a16:creationId xmlns:a16="http://schemas.microsoft.com/office/drawing/2014/main" xmlns="" id="{AD648C74-F717-48E2-B613-7019949CBA2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05586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66" name="Oval 445">
                <a:extLst>
                  <a:ext uri="{FF2B5EF4-FFF2-40B4-BE49-F238E27FC236}">
                    <a16:creationId xmlns:a16="http://schemas.microsoft.com/office/drawing/2014/main" xmlns="" id="{E63263D4-33A0-4BCC-B62E-6FB66016A82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18671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67" name="Oval 446">
                <a:extLst>
                  <a:ext uri="{FF2B5EF4-FFF2-40B4-BE49-F238E27FC236}">
                    <a16:creationId xmlns:a16="http://schemas.microsoft.com/office/drawing/2014/main" xmlns="" id="{AEF8571B-26C8-407D-AEA2-1EF72CE5187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30247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68" name="Oval 447">
                <a:extLst>
                  <a:ext uri="{FF2B5EF4-FFF2-40B4-BE49-F238E27FC236}">
                    <a16:creationId xmlns:a16="http://schemas.microsoft.com/office/drawing/2014/main" xmlns="" id="{158B8843-5827-409B-9A9B-7ED68791DD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43330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69" name="Oval 448">
                <a:extLst>
                  <a:ext uri="{FF2B5EF4-FFF2-40B4-BE49-F238E27FC236}">
                    <a16:creationId xmlns:a16="http://schemas.microsoft.com/office/drawing/2014/main" xmlns="" id="{C233E5A3-2E86-450E-9AC2-E9648FFACE5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54906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70" name="Oval 449">
                <a:extLst>
                  <a:ext uri="{FF2B5EF4-FFF2-40B4-BE49-F238E27FC236}">
                    <a16:creationId xmlns:a16="http://schemas.microsoft.com/office/drawing/2014/main" xmlns="" id="{5905AF87-E70B-432F-B2AA-5CB230898D6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7990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71" name="Oval 450">
                <a:extLst>
                  <a:ext uri="{FF2B5EF4-FFF2-40B4-BE49-F238E27FC236}">
                    <a16:creationId xmlns:a16="http://schemas.microsoft.com/office/drawing/2014/main" xmlns="" id="{DDAB43A3-9DE0-47F9-A6FE-25F48407F84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79566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72" name="Oval 451">
                <a:extLst>
                  <a:ext uri="{FF2B5EF4-FFF2-40B4-BE49-F238E27FC236}">
                    <a16:creationId xmlns:a16="http://schemas.microsoft.com/office/drawing/2014/main" xmlns="" id="{D5E3D00B-86E3-4B56-A871-A67C072EA3D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92650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73" name="Oval 452">
                <a:extLst>
                  <a:ext uri="{FF2B5EF4-FFF2-40B4-BE49-F238E27FC236}">
                    <a16:creationId xmlns:a16="http://schemas.microsoft.com/office/drawing/2014/main" xmlns="" id="{DA9D8DBB-D280-4FAE-B687-312F26851F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28886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74" name="Oval 453">
                <a:extLst>
                  <a:ext uri="{FF2B5EF4-FFF2-40B4-BE49-F238E27FC236}">
                    <a16:creationId xmlns:a16="http://schemas.microsoft.com/office/drawing/2014/main" xmlns="" id="{0C059DE0-DDA5-4127-B954-5D2CC18BE54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41969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75" name="Oval 454">
                <a:extLst>
                  <a:ext uri="{FF2B5EF4-FFF2-40B4-BE49-F238E27FC236}">
                    <a16:creationId xmlns:a16="http://schemas.microsoft.com/office/drawing/2014/main" xmlns="" id="{5E2F21C5-21DD-46CD-BC6C-BDA39276DAA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3545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76" name="Oval 455">
                <a:extLst>
                  <a:ext uri="{FF2B5EF4-FFF2-40B4-BE49-F238E27FC236}">
                    <a16:creationId xmlns:a16="http://schemas.microsoft.com/office/drawing/2014/main" xmlns="" id="{772F8401-A1CB-4838-B194-ABCA3440BDC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66630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77" name="Oval 456">
                <a:extLst>
                  <a:ext uri="{FF2B5EF4-FFF2-40B4-BE49-F238E27FC236}">
                    <a16:creationId xmlns:a16="http://schemas.microsoft.com/office/drawing/2014/main" xmlns="" id="{EB4CE442-6EBC-45C0-AF5C-80198A96131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14589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78" name="Oval 457">
                <a:extLst>
                  <a:ext uri="{FF2B5EF4-FFF2-40B4-BE49-F238E27FC236}">
                    <a16:creationId xmlns:a16="http://schemas.microsoft.com/office/drawing/2014/main" xmlns="" id="{480943FF-9A72-4552-9A62-D92A3B1DB07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52332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79" name="Oval 458">
                <a:extLst>
                  <a:ext uri="{FF2B5EF4-FFF2-40B4-BE49-F238E27FC236}">
                    <a16:creationId xmlns:a16="http://schemas.microsoft.com/office/drawing/2014/main" xmlns="" id="{FC087F05-75B3-4DC3-AA47-A8098D135D2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88568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80" name="Oval 459">
                <a:extLst>
                  <a:ext uri="{FF2B5EF4-FFF2-40B4-BE49-F238E27FC236}">
                    <a16:creationId xmlns:a16="http://schemas.microsoft.com/office/drawing/2014/main" xmlns="" id="{719462CA-1915-4E48-8C0E-AEFC23C4ED1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652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81" name="Oval 460">
                <a:extLst>
                  <a:ext uri="{FF2B5EF4-FFF2-40B4-BE49-F238E27FC236}">
                    <a16:creationId xmlns:a16="http://schemas.microsoft.com/office/drawing/2014/main" xmlns="" id="{17DD83F8-CD2A-4D80-8897-7346FB5807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13228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82" name="Oval 461">
                <a:extLst>
                  <a:ext uri="{FF2B5EF4-FFF2-40B4-BE49-F238E27FC236}">
                    <a16:creationId xmlns:a16="http://schemas.microsoft.com/office/drawing/2014/main" xmlns="" id="{5FC90B8C-7A71-4EC8-AF12-45F5F31E78A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26311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83" name="Oval 462">
                <a:extLst>
                  <a:ext uri="{FF2B5EF4-FFF2-40B4-BE49-F238E27FC236}">
                    <a16:creationId xmlns:a16="http://schemas.microsoft.com/office/drawing/2014/main" xmlns="" id="{A105A71B-FCDB-4C14-BB44-AF0CF7436A3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37887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84" name="Oval 463">
                <a:extLst>
                  <a:ext uri="{FF2B5EF4-FFF2-40B4-BE49-F238E27FC236}">
                    <a16:creationId xmlns:a16="http://schemas.microsoft.com/office/drawing/2014/main" xmlns="" id="{28CF8A62-2879-401A-9E69-512B52EB660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50972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85" name="Oval 464">
                <a:extLst>
                  <a:ext uri="{FF2B5EF4-FFF2-40B4-BE49-F238E27FC236}">
                    <a16:creationId xmlns:a16="http://schemas.microsoft.com/office/drawing/2014/main" xmlns="" id="{F6F2BBB9-BD2D-4867-B506-8B6DD9D1A0D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562548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86" name="Oval 465">
                <a:extLst>
                  <a:ext uri="{FF2B5EF4-FFF2-40B4-BE49-F238E27FC236}">
                    <a16:creationId xmlns:a16="http://schemas.microsoft.com/office/drawing/2014/main" xmlns="" id="{BC2B95DA-F987-48E6-A627-8FD7BD3F37F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675631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87" name="Oval 466">
                <a:extLst>
                  <a:ext uri="{FF2B5EF4-FFF2-40B4-BE49-F238E27FC236}">
                    <a16:creationId xmlns:a16="http://schemas.microsoft.com/office/drawing/2014/main" xmlns="" id="{22BB6565-DC93-4A92-A93B-C530D28B635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787207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88" name="Oval 467">
                <a:extLst>
                  <a:ext uri="{FF2B5EF4-FFF2-40B4-BE49-F238E27FC236}">
                    <a16:creationId xmlns:a16="http://schemas.microsoft.com/office/drawing/2014/main" xmlns="" id="{D5865ABB-C2DF-429B-84A7-A77F9D2ACF0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0291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89" name="Oval 468">
                <a:extLst>
                  <a:ext uri="{FF2B5EF4-FFF2-40B4-BE49-F238E27FC236}">
                    <a16:creationId xmlns:a16="http://schemas.microsoft.com/office/drawing/2014/main" xmlns="" id="{F7C0CBA6-1D09-4A18-981E-99E0811B46B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13375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90" name="Oval 469">
                <a:extLst>
                  <a:ext uri="{FF2B5EF4-FFF2-40B4-BE49-F238E27FC236}">
                    <a16:creationId xmlns:a16="http://schemas.microsoft.com/office/drawing/2014/main" xmlns="" id="{2ED3623B-61E7-4959-B6ED-20E6C6FB614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24951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91" name="Oval 470">
                <a:extLst>
                  <a:ext uri="{FF2B5EF4-FFF2-40B4-BE49-F238E27FC236}">
                    <a16:creationId xmlns:a16="http://schemas.microsoft.com/office/drawing/2014/main" xmlns="" id="{6D6295E0-DAC6-4B54-9059-446C388A628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38035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92" name="Oval 471">
                <a:extLst>
                  <a:ext uri="{FF2B5EF4-FFF2-40B4-BE49-F238E27FC236}">
                    <a16:creationId xmlns:a16="http://schemas.microsoft.com/office/drawing/2014/main" xmlns="" id="{8F5AA0BB-4462-4414-B2C9-E8D37B5D809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349611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93" name="Oval 472">
                <a:extLst>
                  <a:ext uri="{FF2B5EF4-FFF2-40B4-BE49-F238E27FC236}">
                    <a16:creationId xmlns:a16="http://schemas.microsoft.com/office/drawing/2014/main" xmlns="" id="{C2C6403A-F7A6-49CC-91A4-8D2CF1AA9E9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462694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94" name="Oval 473">
                <a:extLst>
                  <a:ext uri="{FF2B5EF4-FFF2-40B4-BE49-F238E27FC236}">
                    <a16:creationId xmlns:a16="http://schemas.microsoft.com/office/drawing/2014/main" xmlns="" id="{4DA615CF-470E-4277-8271-A554AC43759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74270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95" name="Oval 474">
                <a:extLst>
                  <a:ext uri="{FF2B5EF4-FFF2-40B4-BE49-F238E27FC236}">
                    <a16:creationId xmlns:a16="http://schemas.microsoft.com/office/drawing/2014/main" xmlns="" id="{AD5F80ED-B3E0-4265-A20F-3A4AA8E519E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87355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96" name="Oval 475">
                <a:extLst>
                  <a:ext uri="{FF2B5EF4-FFF2-40B4-BE49-F238E27FC236}">
                    <a16:creationId xmlns:a16="http://schemas.microsoft.com/office/drawing/2014/main" xmlns="" id="{C1AD4F9C-A4C6-4919-8341-79C948AF86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98931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97" name="Oval 476">
                <a:extLst>
                  <a:ext uri="{FF2B5EF4-FFF2-40B4-BE49-F238E27FC236}">
                    <a16:creationId xmlns:a16="http://schemas.microsoft.com/office/drawing/2014/main" xmlns="" id="{5992915F-3056-4ED3-81E9-56E852625DB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12014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98" name="Oval 477">
                <a:extLst>
                  <a:ext uri="{FF2B5EF4-FFF2-40B4-BE49-F238E27FC236}">
                    <a16:creationId xmlns:a16="http://schemas.microsoft.com/office/drawing/2014/main" xmlns="" id="{D93A1A61-74E9-4E5D-BF70-44C9F9663F0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23590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499" name="Oval 478">
                <a:extLst>
                  <a:ext uri="{FF2B5EF4-FFF2-40B4-BE49-F238E27FC236}">
                    <a16:creationId xmlns:a16="http://schemas.microsoft.com/office/drawing/2014/main" xmlns="" id="{8DD2F998-75F6-4DEF-A06D-E79B3074A9E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36674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00" name="Oval 479">
                <a:extLst>
                  <a:ext uri="{FF2B5EF4-FFF2-40B4-BE49-F238E27FC236}">
                    <a16:creationId xmlns:a16="http://schemas.microsoft.com/office/drawing/2014/main" xmlns="" id="{267DF737-4823-418F-BD6B-B6517C239A0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48250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01" name="Oval 480">
                <a:extLst>
                  <a:ext uri="{FF2B5EF4-FFF2-40B4-BE49-F238E27FC236}">
                    <a16:creationId xmlns:a16="http://schemas.microsoft.com/office/drawing/2014/main" xmlns="" id="{08A9A0C0-0CEA-4B86-9FF2-5696B69D8D7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61334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02" name="Oval 481">
                <a:extLst>
                  <a:ext uri="{FF2B5EF4-FFF2-40B4-BE49-F238E27FC236}">
                    <a16:creationId xmlns:a16="http://schemas.microsoft.com/office/drawing/2014/main" xmlns="" id="{26B13454-AB61-45E5-AE16-3E95AF2260D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72910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03" name="Oval 482">
                <a:extLst>
                  <a:ext uri="{FF2B5EF4-FFF2-40B4-BE49-F238E27FC236}">
                    <a16:creationId xmlns:a16="http://schemas.microsoft.com/office/drawing/2014/main" xmlns="" id="{68AE0F40-61DB-4E0F-BB2C-24D76454AFB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035314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04" name="Oval 483">
                <a:extLst>
                  <a:ext uri="{FF2B5EF4-FFF2-40B4-BE49-F238E27FC236}">
                    <a16:creationId xmlns:a16="http://schemas.microsoft.com/office/drawing/2014/main" xmlns="" id="{717F81F1-F41C-443B-A350-CFB10F76F21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146890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05" name="Oval 484">
                <a:extLst>
                  <a:ext uri="{FF2B5EF4-FFF2-40B4-BE49-F238E27FC236}">
                    <a16:creationId xmlns:a16="http://schemas.microsoft.com/office/drawing/2014/main" xmlns="" id="{F0FB713B-0D71-438D-903B-53F03E23D75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6947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06" name="Oval 485">
                <a:extLst>
                  <a:ext uri="{FF2B5EF4-FFF2-40B4-BE49-F238E27FC236}">
                    <a16:creationId xmlns:a16="http://schemas.microsoft.com/office/drawing/2014/main" xmlns="" id="{13F0E541-F33B-4A9A-86CA-212A1CD5180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80927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07" name="Oval 486">
                <a:extLst>
                  <a:ext uri="{FF2B5EF4-FFF2-40B4-BE49-F238E27FC236}">
                    <a16:creationId xmlns:a16="http://schemas.microsoft.com/office/drawing/2014/main" xmlns="" id="{BF88E800-BFF5-4841-89A1-B47C44EAECA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94010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08" name="Oval 487">
                <a:extLst>
                  <a:ext uri="{FF2B5EF4-FFF2-40B4-BE49-F238E27FC236}">
                    <a16:creationId xmlns:a16="http://schemas.microsoft.com/office/drawing/2014/main" xmlns="" id="{6879B219-BA95-46B9-BFB5-750ED51AF0A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05586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09" name="Oval 488">
                <a:extLst>
                  <a:ext uri="{FF2B5EF4-FFF2-40B4-BE49-F238E27FC236}">
                    <a16:creationId xmlns:a16="http://schemas.microsoft.com/office/drawing/2014/main" xmlns="" id="{2266DEED-7D03-4C42-B4EA-1FE2CAF04C6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18671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10" name="Oval 489">
                <a:extLst>
                  <a:ext uri="{FF2B5EF4-FFF2-40B4-BE49-F238E27FC236}">
                    <a16:creationId xmlns:a16="http://schemas.microsoft.com/office/drawing/2014/main" xmlns="" id="{83AA6EC8-3DC4-417C-AB45-842DCE4E3C4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30247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11" name="Oval 490">
                <a:extLst>
                  <a:ext uri="{FF2B5EF4-FFF2-40B4-BE49-F238E27FC236}">
                    <a16:creationId xmlns:a16="http://schemas.microsoft.com/office/drawing/2014/main" xmlns="" id="{BF5D40FE-F56D-47C0-B932-7F8382BE10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43330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12" name="Oval 491">
                <a:extLst>
                  <a:ext uri="{FF2B5EF4-FFF2-40B4-BE49-F238E27FC236}">
                    <a16:creationId xmlns:a16="http://schemas.microsoft.com/office/drawing/2014/main" xmlns="" id="{85408CE2-5042-4AA6-9766-0EFC8270381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54906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13" name="Oval 492">
                <a:extLst>
                  <a:ext uri="{FF2B5EF4-FFF2-40B4-BE49-F238E27FC236}">
                    <a16:creationId xmlns:a16="http://schemas.microsoft.com/office/drawing/2014/main" xmlns="" id="{5C629CBD-BBB1-4772-9016-4E579EEA4A6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7990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14" name="Oval 493">
                <a:extLst>
                  <a:ext uri="{FF2B5EF4-FFF2-40B4-BE49-F238E27FC236}">
                    <a16:creationId xmlns:a16="http://schemas.microsoft.com/office/drawing/2014/main" xmlns="" id="{095DE761-2192-414E-9FBC-BB207943EDC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79566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15" name="Oval 494">
                <a:extLst>
                  <a:ext uri="{FF2B5EF4-FFF2-40B4-BE49-F238E27FC236}">
                    <a16:creationId xmlns:a16="http://schemas.microsoft.com/office/drawing/2014/main" xmlns="" id="{28A431B9-7894-4D9A-A9AC-ED823B209A7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92650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16" name="Oval 495">
                <a:extLst>
                  <a:ext uri="{FF2B5EF4-FFF2-40B4-BE49-F238E27FC236}">
                    <a16:creationId xmlns:a16="http://schemas.microsoft.com/office/drawing/2014/main" xmlns="" id="{F42BAB7D-33F0-4890-AC7A-A218C852F9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226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17" name="Oval 496">
                <a:extLst>
                  <a:ext uri="{FF2B5EF4-FFF2-40B4-BE49-F238E27FC236}">
                    <a16:creationId xmlns:a16="http://schemas.microsoft.com/office/drawing/2014/main" xmlns="" id="{7019A10E-D006-4238-8553-ED4BCFF97CF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17310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18" name="Oval 497">
                <a:extLst>
                  <a:ext uri="{FF2B5EF4-FFF2-40B4-BE49-F238E27FC236}">
                    <a16:creationId xmlns:a16="http://schemas.microsoft.com/office/drawing/2014/main" xmlns="" id="{01832D13-39BD-4603-B7C7-32C72B59414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28886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19" name="Oval 498">
                <a:extLst>
                  <a:ext uri="{FF2B5EF4-FFF2-40B4-BE49-F238E27FC236}">
                    <a16:creationId xmlns:a16="http://schemas.microsoft.com/office/drawing/2014/main" xmlns="" id="{EADC8D0F-54DE-479E-8FDE-ECD51F79FD2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41969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20" name="Oval 499">
                <a:extLst>
                  <a:ext uri="{FF2B5EF4-FFF2-40B4-BE49-F238E27FC236}">
                    <a16:creationId xmlns:a16="http://schemas.microsoft.com/office/drawing/2014/main" xmlns="" id="{4880B87B-D5C3-48B0-9938-25E6E3203D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3545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21" name="Oval 500">
                <a:extLst>
                  <a:ext uri="{FF2B5EF4-FFF2-40B4-BE49-F238E27FC236}">
                    <a16:creationId xmlns:a16="http://schemas.microsoft.com/office/drawing/2014/main" xmlns="" id="{48E9CF54-6D2E-402E-B6CF-A32F7156A7F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66630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22" name="Oval 501">
                <a:extLst>
                  <a:ext uri="{FF2B5EF4-FFF2-40B4-BE49-F238E27FC236}">
                    <a16:creationId xmlns:a16="http://schemas.microsoft.com/office/drawing/2014/main" xmlns="" id="{B9E337FF-73CB-4181-96D3-F31C2C1845E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78206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23" name="Oval 502">
                <a:extLst>
                  <a:ext uri="{FF2B5EF4-FFF2-40B4-BE49-F238E27FC236}">
                    <a16:creationId xmlns:a16="http://schemas.microsoft.com/office/drawing/2014/main" xmlns="" id="{836E906C-C7B8-4F5A-A852-8006F2810DE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03013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24" name="Oval 503">
                <a:extLst>
                  <a:ext uri="{FF2B5EF4-FFF2-40B4-BE49-F238E27FC236}">
                    <a16:creationId xmlns:a16="http://schemas.microsoft.com/office/drawing/2014/main" xmlns="" id="{4595E653-824B-451B-A66F-A1D6804F16F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14589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25" name="Oval 504">
                <a:extLst>
                  <a:ext uri="{FF2B5EF4-FFF2-40B4-BE49-F238E27FC236}">
                    <a16:creationId xmlns:a16="http://schemas.microsoft.com/office/drawing/2014/main" xmlns="" id="{8BEEC7DE-75E2-4508-937F-957E6C30E4B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27672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26" name="Oval 505">
                <a:extLst>
                  <a:ext uri="{FF2B5EF4-FFF2-40B4-BE49-F238E27FC236}">
                    <a16:creationId xmlns:a16="http://schemas.microsoft.com/office/drawing/2014/main" xmlns="" id="{112B5E34-F4E9-4787-9194-94B93764FDC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39248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27" name="Oval 506">
                <a:extLst>
                  <a:ext uri="{FF2B5EF4-FFF2-40B4-BE49-F238E27FC236}">
                    <a16:creationId xmlns:a16="http://schemas.microsoft.com/office/drawing/2014/main" xmlns="" id="{A76CD656-B806-4792-9ADE-2FB227A63AB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52332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28" name="Oval 507">
                <a:extLst>
                  <a:ext uri="{FF2B5EF4-FFF2-40B4-BE49-F238E27FC236}">
                    <a16:creationId xmlns:a16="http://schemas.microsoft.com/office/drawing/2014/main" xmlns="" id="{292503E1-8637-45C3-8975-4EA0CC3F08F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63908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29" name="Oval 508">
                <a:extLst>
                  <a:ext uri="{FF2B5EF4-FFF2-40B4-BE49-F238E27FC236}">
                    <a16:creationId xmlns:a16="http://schemas.microsoft.com/office/drawing/2014/main" xmlns="" id="{FBE5F14A-E272-497D-BB2D-AA515CA9E8D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76992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30" name="Oval 509">
                <a:extLst>
                  <a:ext uri="{FF2B5EF4-FFF2-40B4-BE49-F238E27FC236}">
                    <a16:creationId xmlns:a16="http://schemas.microsoft.com/office/drawing/2014/main" xmlns="" id="{4BC8BB68-D515-42BC-A758-00748F1B33B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88568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31" name="Oval 510">
                <a:extLst>
                  <a:ext uri="{FF2B5EF4-FFF2-40B4-BE49-F238E27FC236}">
                    <a16:creationId xmlns:a16="http://schemas.microsoft.com/office/drawing/2014/main" xmlns="" id="{CADD8EF7-5292-4D72-9653-E79C8A17368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652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32" name="Oval 511">
                <a:extLst>
                  <a:ext uri="{FF2B5EF4-FFF2-40B4-BE49-F238E27FC236}">
                    <a16:creationId xmlns:a16="http://schemas.microsoft.com/office/drawing/2014/main" xmlns="" id="{5372E52E-BB08-41A3-91A2-D8D28167F10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13228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33" name="Oval 512">
                <a:extLst>
                  <a:ext uri="{FF2B5EF4-FFF2-40B4-BE49-F238E27FC236}">
                    <a16:creationId xmlns:a16="http://schemas.microsoft.com/office/drawing/2014/main" xmlns="" id="{A388438B-F6E4-4DE0-AD46-063290F81C2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26311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34" name="Oval 513">
                <a:extLst>
                  <a:ext uri="{FF2B5EF4-FFF2-40B4-BE49-F238E27FC236}">
                    <a16:creationId xmlns:a16="http://schemas.microsoft.com/office/drawing/2014/main" xmlns="" id="{D1676F0C-39FB-4F96-8AB7-F141E2C8896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37887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35" name="Oval 514">
                <a:extLst>
                  <a:ext uri="{FF2B5EF4-FFF2-40B4-BE49-F238E27FC236}">
                    <a16:creationId xmlns:a16="http://schemas.microsoft.com/office/drawing/2014/main" xmlns="" id="{DD8911C2-E911-4A6F-BC3E-8BA043BD82E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50972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36" name="Oval 515">
                <a:extLst>
                  <a:ext uri="{FF2B5EF4-FFF2-40B4-BE49-F238E27FC236}">
                    <a16:creationId xmlns:a16="http://schemas.microsoft.com/office/drawing/2014/main" xmlns="" id="{58166D19-F06F-468C-BC33-E5E40CED087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562548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37" name="Oval 516">
                <a:extLst>
                  <a:ext uri="{FF2B5EF4-FFF2-40B4-BE49-F238E27FC236}">
                    <a16:creationId xmlns:a16="http://schemas.microsoft.com/office/drawing/2014/main" xmlns="" id="{AEB82F23-C0D9-42EF-BCC0-682810C6D2F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675631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38" name="Oval 517">
                <a:extLst>
                  <a:ext uri="{FF2B5EF4-FFF2-40B4-BE49-F238E27FC236}">
                    <a16:creationId xmlns:a16="http://schemas.microsoft.com/office/drawing/2014/main" xmlns="" id="{024EEFA5-F3E4-4E25-B6AB-E6C1A4B375C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787207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39" name="Oval 518">
                <a:extLst>
                  <a:ext uri="{FF2B5EF4-FFF2-40B4-BE49-F238E27FC236}">
                    <a16:creationId xmlns:a16="http://schemas.microsoft.com/office/drawing/2014/main" xmlns="" id="{0B35B71C-297E-4091-9C60-12CDA5CF6C0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0291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40" name="Oval 519">
                <a:extLst>
                  <a:ext uri="{FF2B5EF4-FFF2-40B4-BE49-F238E27FC236}">
                    <a16:creationId xmlns:a16="http://schemas.microsoft.com/office/drawing/2014/main" xmlns="" id="{920E8CB1-DEB1-409C-B039-8F3FAD738B7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13375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41" name="Oval 520">
                <a:extLst>
                  <a:ext uri="{FF2B5EF4-FFF2-40B4-BE49-F238E27FC236}">
                    <a16:creationId xmlns:a16="http://schemas.microsoft.com/office/drawing/2014/main" xmlns="" id="{322BAD8C-B987-4424-A647-D574702B6B0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24951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42" name="Oval 521">
                <a:extLst>
                  <a:ext uri="{FF2B5EF4-FFF2-40B4-BE49-F238E27FC236}">
                    <a16:creationId xmlns:a16="http://schemas.microsoft.com/office/drawing/2014/main" xmlns="" id="{18F8B082-EC46-4B5E-A20D-FFFFBD7E0C7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38035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43" name="Oval 522">
                <a:extLst>
                  <a:ext uri="{FF2B5EF4-FFF2-40B4-BE49-F238E27FC236}">
                    <a16:creationId xmlns:a16="http://schemas.microsoft.com/office/drawing/2014/main" xmlns="" id="{F5F2FA09-0837-463B-A985-0EF40BA2F01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349611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44" name="Oval 523">
                <a:extLst>
                  <a:ext uri="{FF2B5EF4-FFF2-40B4-BE49-F238E27FC236}">
                    <a16:creationId xmlns:a16="http://schemas.microsoft.com/office/drawing/2014/main" xmlns="" id="{7719582B-C79B-4C0E-BE6B-B35F9B9791B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462694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45" name="Oval 524">
                <a:extLst>
                  <a:ext uri="{FF2B5EF4-FFF2-40B4-BE49-F238E27FC236}">
                    <a16:creationId xmlns:a16="http://schemas.microsoft.com/office/drawing/2014/main" xmlns="" id="{D6F0E0B6-0DC5-472E-8D4A-AE53AF309F9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74270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46" name="Oval 525">
                <a:extLst>
                  <a:ext uri="{FF2B5EF4-FFF2-40B4-BE49-F238E27FC236}">
                    <a16:creationId xmlns:a16="http://schemas.microsoft.com/office/drawing/2014/main" xmlns="" id="{E8861532-F15C-4FB5-A185-DF57029F440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87355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47" name="Oval 526">
                <a:extLst>
                  <a:ext uri="{FF2B5EF4-FFF2-40B4-BE49-F238E27FC236}">
                    <a16:creationId xmlns:a16="http://schemas.microsoft.com/office/drawing/2014/main" xmlns="" id="{93F736F2-94B9-4996-9F7C-93E996C8C9B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98931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48" name="Oval 527">
                <a:extLst>
                  <a:ext uri="{FF2B5EF4-FFF2-40B4-BE49-F238E27FC236}">
                    <a16:creationId xmlns:a16="http://schemas.microsoft.com/office/drawing/2014/main" xmlns="" id="{08F46173-9D5D-4C68-88A8-76AC6C72CF6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12014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49" name="Oval 528">
                <a:extLst>
                  <a:ext uri="{FF2B5EF4-FFF2-40B4-BE49-F238E27FC236}">
                    <a16:creationId xmlns:a16="http://schemas.microsoft.com/office/drawing/2014/main" xmlns="" id="{41EC85B6-505A-42BC-844A-93CA2062DAF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23590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50" name="Oval 529">
                <a:extLst>
                  <a:ext uri="{FF2B5EF4-FFF2-40B4-BE49-F238E27FC236}">
                    <a16:creationId xmlns:a16="http://schemas.microsoft.com/office/drawing/2014/main" xmlns="" id="{6F21683B-4D07-42DC-B2AE-F076AE5FFE6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36674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51" name="Oval 530">
                <a:extLst>
                  <a:ext uri="{FF2B5EF4-FFF2-40B4-BE49-F238E27FC236}">
                    <a16:creationId xmlns:a16="http://schemas.microsoft.com/office/drawing/2014/main" xmlns="" id="{B7249066-0D31-4C15-B8EB-8EEF82E6D90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48250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52" name="Oval 531">
                <a:extLst>
                  <a:ext uri="{FF2B5EF4-FFF2-40B4-BE49-F238E27FC236}">
                    <a16:creationId xmlns:a16="http://schemas.microsoft.com/office/drawing/2014/main" xmlns="" id="{EF0618A5-FDAD-4972-B0B9-AF8646475CA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61334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53" name="Oval 532">
                <a:extLst>
                  <a:ext uri="{FF2B5EF4-FFF2-40B4-BE49-F238E27FC236}">
                    <a16:creationId xmlns:a16="http://schemas.microsoft.com/office/drawing/2014/main" xmlns="" id="{ECC1533A-C6E4-42AB-BEB7-FFE341CEA44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72910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54" name="Oval 533">
                <a:extLst>
                  <a:ext uri="{FF2B5EF4-FFF2-40B4-BE49-F238E27FC236}">
                    <a16:creationId xmlns:a16="http://schemas.microsoft.com/office/drawing/2014/main" xmlns="" id="{6E028B1D-7620-4301-8D1F-4BB98E56AAA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585994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55" name="Oval 534">
                <a:extLst>
                  <a:ext uri="{FF2B5EF4-FFF2-40B4-BE49-F238E27FC236}">
                    <a16:creationId xmlns:a16="http://schemas.microsoft.com/office/drawing/2014/main" xmlns="" id="{0F82B22B-C923-494D-ACAB-536E6C519BC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697570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56" name="Oval 535">
                <a:extLst>
                  <a:ext uri="{FF2B5EF4-FFF2-40B4-BE49-F238E27FC236}">
                    <a16:creationId xmlns:a16="http://schemas.microsoft.com/office/drawing/2014/main" xmlns="" id="{90A00872-FDA7-47B0-8D0E-E1435D8F863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035314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57" name="Oval 536">
                <a:extLst>
                  <a:ext uri="{FF2B5EF4-FFF2-40B4-BE49-F238E27FC236}">
                    <a16:creationId xmlns:a16="http://schemas.microsoft.com/office/drawing/2014/main" xmlns="" id="{24B25337-FE88-4804-AD9D-0D7724755B3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05586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58" name="Oval 537">
                <a:extLst>
                  <a:ext uri="{FF2B5EF4-FFF2-40B4-BE49-F238E27FC236}">
                    <a16:creationId xmlns:a16="http://schemas.microsoft.com/office/drawing/2014/main" xmlns="" id="{3150AF40-B724-434A-BDE5-FB81976B736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18671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59" name="Oval 538">
                <a:extLst>
                  <a:ext uri="{FF2B5EF4-FFF2-40B4-BE49-F238E27FC236}">
                    <a16:creationId xmlns:a16="http://schemas.microsoft.com/office/drawing/2014/main" xmlns="" id="{4209F8EB-1837-47A1-B478-E2983AB66E3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30247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60" name="Oval 539">
                <a:extLst>
                  <a:ext uri="{FF2B5EF4-FFF2-40B4-BE49-F238E27FC236}">
                    <a16:creationId xmlns:a16="http://schemas.microsoft.com/office/drawing/2014/main" xmlns="" id="{D8EAE518-82A2-4EB5-8A40-49E888722C2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43330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61" name="Oval 540">
                <a:extLst>
                  <a:ext uri="{FF2B5EF4-FFF2-40B4-BE49-F238E27FC236}">
                    <a16:creationId xmlns:a16="http://schemas.microsoft.com/office/drawing/2014/main" xmlns="" id="{5764B8DE-B1AF-4C43-B7CA-4F078C8E22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54906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62" name="Oval 541">
                <a:extLst>
                  <a:ext uri="{FF2B5EF4-FFF2-40B4-BE49-F238E27FC236}">
                    <a16:creationId xmlns:a16="http://schemas.microsoft.com/office/drawing/2014/main" xmlns="" id="{AD198102-17E0-4FC7-B501-CC7B7FEA503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7990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63" name="Oval 542">
                <a:extLst>
                  <a:ext uri="{FF2B5EF4-FFF2-40B4-BE49-F238E27FC236}">
                    <a16:creationId xmlns:a16="http://schemas.microsoft.com/office/drawing/2014/main" xmlns="" id="{C8DF0C51-DFAA-4F51-AC59-B7653525BCF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79566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64" name="Oval 543">
                <a:extLst>
                  <a:ext uri="{FF2B5EF4-FFF2-40B4-BE49-F238E27FC236}">
                    <a16:creationId xmlns:a16="http://schemas.microsoft.com/office/drawing/2014/main" xmlns="" id="{47A2890A-6FEE-4320-BE0C-0433F75DA6A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92650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65" name="Oval 544">
                <a:extLst>
                  <a:ext uri="{FF2B5EF4-FFF2-40B4-BE49-F238E27FC236}">
                    <a16:creationId xmlns:a16="http://schemas.microsoft.com/office/drawing/2014/main" xmlns="" id="{087A1F14-CB12-46B0-8300-CAABB192F14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226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66" name="Oval 545">
                <a:extLst>
                  <a:ext uri="{FF2B5EF4-FFF2-40B4-BE49-F238E27FC236}">
                    <a16:creationId xmlns:a16="http://schemas.microsoft.com/office/drawing/2014/main" xmlns="" id="{38EDEF89-4809-4B66-940B-6AA50E53B2E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17310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67" name="Oval 546">
                <a:extLst>
                  <a:ext uri="{FF2B5EF4-FFF2-40B4-BE49-F238E27FC236}">
                    <a16:creationId xmlns:a16="http://schemas.microsoft.com/office/drawing/2014/main" xmlns="" id="{CAE119D8-6C6B-42CC-9979-5F422E298C4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28886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68" name="Oval 547">
                <a:extLst>
                  <a:ext uri="{FF2B5EF4-FFF2-40B4-BE49-F238E27FC236}">
                    <a16:creationId xmlns:a16="http://schemas.microsoft.com/office/drawing/2014/main" xmlns="" id="{FC082473-C534-451B-8931-8E8C38FE7CE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41969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69" name="Oval 548">
                <a:extLst>
                  <a:ext uri="{FF2B5EF4-FFF2-40B4-BE49-F238E27FC236}">
                    <a16:creationId xmlns:a16="http://schemas.microsoft.com/office/drawing/2014/main" xmlns="" id="{D729ACE0-F0D0-4907-84E1-3FFCA75DF54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3545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70" name="Oval 549">
                <a:extLst>
                  <a:ext uri="{FF2B5EF4-FFF2-40B4-BE49-F238E27FC236}">
                    <a16:creationId xmlns:a16="http://schemas.microsoft.com/office/drawing/2014/main" xmlns="" id="{EB04868C-2F30-41BD-BC95-2421C95F657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66630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71" name="Oval 550">
                <a:extLst>
                  <a:ext uri="{FF2B5EF4-FFF2-40B4-BE49-F238E27FC236}">
                    <a16:creationId xmlns:a16="http://schemas.microsoft.com/office/drawing/2014/main" xmlns="" id="{8292FA0E-0314-482B-A994-6FA0450C8F5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78206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72" name="Oval 551">
                <a:extLst>
                  <a:ext uri="{FF2B5EF4-FFF2-40B4-BE49-F238E27FC236}">
                    <a16:creationId xmlns:a16="http://schemas.microsoft.com/office/drawing/2014/main" xmlns="" id="{C95DFC13-14DA-4484-B496-4FDE3E6B7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14589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73" name="Oval 552">
                <a:extLst>
                  <a:ext uri="{FF2B5EF4-FFF2-40B4-BE49-F238E27FC236}">
                    <a16:creationId xmlns:a16="http://schemas.microsoft.com/office/drawing/2014/main" xmlns="" id="{924623B2-B3C5-4BBC-92AB-E821D5FBCE4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27672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74" name="Oval 553">
                <a:extLst>
                  <a:ext uri="{FF2B5EF4-FFF2-40B4-BE49-F238E27FC236}">
                    <a16:creationId xmlns:a16="http://schemas.microsoft.com/office/drawing/2014/main" xmlns="" id="{C547EBA1-BB83-453A-8CBA-F6ACC6094A6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39248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75" name="Oval 554">
                <a:extLst>
                  <a:ext uri="{FF2B5EF4-FFF2-40B4-BE49-F238E27FC236}">
                    <a16:creationId xmlns:a16="http://schemas.microsoft.com/office/drawing/2014/main" xmlns="" id="{34BAAECE-1F6D-4A7A-83DD-93B7E7506C0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52332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76" name="Oval 555">
                <a:extLst>
                  <a:ext uri="{FF2B5EF4-FFF2-40B4-BE49-F238E27FC236}">
                    <a16:creationId xmlns:a16="http://schemas.microsoft.com/office/drawing/2014/main" xmlns="" id="{54D3E1B2-C993-4CDB-9C26-898D9CC873D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63908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77" name="Oval 556">
                <a:extLst>
                  <a:ext uri="{FF2B5EF4-FFF2-40B4-BE49-F238E27FC236}">
                    <a16:creationId xmlns:a16="http://schemas.microsoft.com/office/drawing/2014/main" xmlns="" id="{3FF01760-C4EA-4AF7-9013-B23801E377F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76992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78" name="Oval 557">
                <a:extLst>
                  <a:ext uri="{FF2B5EF4-FFF2-40B4-BE49-F238E27FC236}">
                    <a16:creationId xmlns:a16="http://schemas.microsoft.com/office/drawing/2014/main" xmlns="" id="{48D74FAB-FC0D-4E4A-8EE8-B16753CD14C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88568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79" name="Oval 558">
                <a:extLst>
                  <a:ext uri="{FF2B5EF4-FFF2-40B4-BE49-F238E27FC236}">
                    <a16:creationId xmlns:a16="http://schemas.microsoft.com/office/drawing/2014/main" xmlns="" id="{027CA34D-67E3-492E-986B-BACEF911782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652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80" name="Oval 559">
                <a:extLst>
                  <a:ext uri="{FF2B5EF4-FFF2-40B4-BE49-F238E27FC236}">
                    <a16:creationId xmlns:a16="http://schemas.microsoft.com/office/drawing/2014/main" xmlns="" id="{614ABFFA-C78A-4B69-A8BF-0EA4FCBF1DB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13228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81" name="Oval 560">
                <a:extLst>
                  <a:ext uri="{FF2B5EF4-FFF2-40B4-BE49-F238E27FC236}">
                    <a16:creationId xmlns:a16="http://schemas.microsoft.com/office/drawing/2014/main" xmlns="" id="{CA2010C4-DA5C-4679-9C91-F48BCE131C0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26311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82" name="Oval 561">
                <a:extLst>
                  <a:ext uri="{FF2B5EF4-FFF2-40B4-BE49-F238E27FC236}">
                    <a16:creationId xmlns:a16="http://schemas.microsoft.com/office/drawing/2014/main" xmlns="" id="{40A68EBA-FC81-473F-A1A9-92CA3A0800B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37887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83" name="Oval 562">
                <a:extLst>
                  <a:ext uri="{FF2B5EF4-FFF2-40B4-BE49-F238E27FC236}">
                    <a16:creationId xmlns:a16="http://schemas.microsoft.com/office/drawing/2014/main" xmlns="" id="{42175A95-1F30-4C89-89F5-20C9ADCB7D0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50972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84" name="Oval 563">
                <a:extLst>
                  <a:ext uri="{FF2B5EF4-FFF2-40B4-BE49-F238E27FC236}">
                    <a16:creationId xmlns:a16="http://schemas.microsoft.com/office/drawing/2014/main" xmlns="" id="{D822F5E9-97AE-4B11-AB83-C65D6DFD053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562548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85" name="Oval 564">
                <a:extLst>
                  <a:ext uri="{FF2B5EF4-FFF2-40B4-BE49-F238E27FC236}">
                    <a16:creationId xmlns:a16="http://schemas.microsoft.com/office/drawing/2014/main" xmlns="" id="{9F6285FD-D971-4E83-99FB-DE6FA134B4A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675631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86" name="Oval 565">
                <a:extLst>
                  <a:ext uri="{FF2B5EF4-FFF2-40B4-BE49-F238E27FC236}">
                    <a16:creationId xmlns:a16="http://schemas.microsoft.com/office/drawing/2014/main" xmlns="" id="{9F92DF80-EB24-40B8-A3F0-086A411F399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787207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87" name="Oval 566">
                <a:extLst>
                  <a:ext uri="{FF2B5EF4-FFF2-40B4-BE49-F238E27FC236}">
                    <a16:creationId xmlns:a16="http://schemas.microsoft.com/office/drawing/2014/main" xmlns="" id="{24ACA780-6E1A-4D65-AAD4-9E3FFAE4615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0291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88" name="Oval 567">
                <a:extLst>
                  <a:ext uri="{FF2B5EF4-FFF2-40B4-BE49-F238E27FC236}">
                    <a16:creationId xmlns:a16="http://schemas.microsoft.com/office/drawing/2014/main" xmlns="" id="{8BF15213-B964-4D30-A86B-68B9F3BD236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13375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89" name="Oval 568">
                <a:extLst>
                  <a:ext uri="{FF2B5EF4-FFF2-40B4-BE49-F238E27FC236}">
                    <a16:creationId xmlns:a16="http://schemas.microsoft.com/office/drawing/2014/main" xmlns="" id="{BAE48316-F733-44A1-8D67-8655076339F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24951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90" name="Oval 569">
                <a:extLst>
                  <a:ext uri="{FF2B5EF4-FFF2-40B4-BE49-F238E27FC236}">
                    <a16:creationId xmlns:a16="http://schemas.microsoft.com/office/drawing/2014/main" xmlns="" id="{7B7E3562-C245-46F1-BCB3-CE4C2116E48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38035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91" name="Oval 570">
                <a:extLst>
                  <a:ext uri="{FF2B5EF4-FFF2-40B4-BE49-F238E27FC236}">
                    <a16:creationId xmlns:a16="http://schemas.microsoft.com/office/drawing/2014/main" xmlns="" id="{82D1091F-A4EB-4582-B0D4-5A2A249C6F8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349611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92" name="Oval 571">
                <a:extLst>
                  <a:ext uri="{FF2B5EF4-FFF2-40B4-BE49-F238E27FC236}">
                    <a16:creationId xmlns:a16="http://schemas.microsoft.com/office/drawing/2014/main" xmlns="" id="{553F47AB-F33E-4E8C-BEFF-0AB6DD4FA76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462694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93" name="Oval 572">
                <a:extLst>
                  <a:ext uri="{FF2B5EF4-FFF2-40B4-BE49-F238E27FC236}">
                    <a16:creationId xmlns:a16="http://schemas.microsoft.com/office/drawing/2014/main" xmlns="" id="{D98C831F-47CF-47E1-B9C0-080CEE01CFE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74270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94" name="Oval 573">
                <a:extLst>
                  <a:ext uri="{FF2B5EF4-FFF2-40B4-BE49-F238E27FC236}">
                    <a16:creationId xmlns:a16="http://schemas.microsoft.com/office/drawing/2014/main" xmlns="" id="{8451A689-3048-44A7-9FB8-A18BBD5A6BF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87355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95" name="Oval 574">
                <a:extLst>
                  <a:ext uri="{FF2B5EF4-FFF2-40B4-BE49-F238E27FC236}">
                    <a16:creationId xmlns:a16="http://schemas.microsoft.com/office/drawing/2014/main" xmlns="" id="{B74E4056-A0CE-43E6-8AD5-869004165D4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98931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96" name="Oval 575">
                <a:extLst>
                  <a:ext uri="{FF2B5EF4-FFF2-40B4-BE49-F238E27FC236}">
                    <a16:creationId xmlns:a16="http://schemas.microsoft.com/office/drawing/2014/main" xmlns="" id="{7B460EDC-DA9F-419F-85E9-79542008641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12014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97" name="Oval 576">
                <a:extLst>
                  <a:ext uri="{FF2B5EF4-FFF2-40B4-BE49-F238E27FC236}">
                    <a16:creationId xmlns:a16="http://schemas.microsoft.com/office/drawing/2014/main" xmlns="" id="{A5FCF37F-75D0-446B-8028-8B99E3A334E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23590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98" name="Oval 577">
                <a:extLst>
                  <a:ext uri="{FF2B5EF4-FFF2-40B4-BE49-F238E27FC236}">
                    <a16:creationId xmlns:a16="http://schemas.microsoft.com/office/drawing/2014/main" xmlns="" id="{851F1560-0896-4E36-8F22-61E51AC47AE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36674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599" name="Oval 578">
                <a:extLst>
                  <a:ext uri="{FF2B5EF4-FFF2-40B4-BE49-F238E27FC236}">
                    <a16:creationId xmlns:a16="http://schemas.microsoft.com/office/drawing/2014/main" xmlns="" id="{3B4FFB71-3321-45D4-9F11-E3C6BAA57AE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48250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00" name="Oval 579">
                <a:extLst>
                  <a:ext uri="{FF2B5EF4-FFF2-40B4-BE49-F238E27FC236}">
                    <a16:creationId xmlns:a16="http://schemas.microsoft.com/office/drawing/2014/main" xmlns="" id="{9F3CA495-ADAB-4B59-A6C9-37B7078D28F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61334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01" name="Oval 580">
                <a:extLst>
                  <a:ext uri="{FF2B5EF4-FFF2-40B4-BE49-F238E27FC236}">
                    <a16:creationId xmlns:a16="http://schemas.microsoft.com/office/drawing/2014/main" xmlns="" id="{FD39642F-677C-469D-A640-2C8AB320C50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72910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02" name="Oval 581">
                <a:extLst>
                  <a:ext uri="{FF2B5EF4-FFF2-40B4-BE49-F238E27FC236}">
                    <a16:creationId xmlns:a16="http://schemas.microsoft.com/office/drawing/2014/main" xmlns="" id="{C7A85CB4-C2E3-4615-B25E-524B489FE02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585994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03" name="Oval 582">
                <a:extLst>
                  <a:ext uri="{FF2B5EF4-FFF2-40B4-BE49-F238E27FC236}">
                    <a16:creationId xmlns:a16="http://schemas.microsoft.com/office/drawing/2014/main" xmlns="" id="{F89AB1A1-88B6-4B7F-9C4A-E417A586CF3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697570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04" name="Oval 583">
                <a:extLst>
                  <a:ext uri="{FF2B5EF4-FFF2-40B4-BE49-F238E27FC236}">
                    <a16:creationId xmlns:a16="http://schemas.microsoft.com/office/drawing/2014/main" xmlns="" id="{03DEB36D-80C8-4F35-B337-A3B6CEC9F32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035314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05" name="Oval 584">
                <a:extLst>
                  <a:ext uri="{FF2B5EF4-FFF2-40B4-BE49-F238E27FC236}">
                    <a16:creationId xmlns:a16="http://schemas.microsoft.com/office/drawing/2014/main" xmlns="" id="{1EDCAF83-518D-411A-B755-D9574D3F16B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05586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06" name="Oval 585">
                <a:extLst>
                  <a:ext uri="{FF2B5EF4-FFF2-40B4-BE49-F238E27FC236}">
                    <a16:creationId xmlns:a16="http://schemas.microsoft.com/office/drawing/2014/main" xmlns="" id="{66A49CA6-2510-465F-9DD1-DB08A907B2E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18671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07" name="Oval 586">
                <a:extLst>
                  <a:ext uri="{FF2B5EF4-FFF2-40B4-BE49-F238E27FC236}">
                    <a16:creationId xmlns:a16="http://schemas.microsoft.com/office/drawing/2014/main" xmlns="" id="{41FD8295-0218-411A-AB9F-7A4A9375667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30247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08" name="Oval 587">
                <a:extLst>
                  <a:ext uri="{FF2B5EF4-FFF2-40B4-BE49-F238E27FC236}">
                    <a16:creationId xmlns:a16="http://schemas.microsoft.com/office/drawing/2014/main" xmlns="" id="{11DE9A3A-5B7F-4E32-B168-BC5FFD7D015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43330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09" name="Oval 588">
                <a:extLst>
                  <a:ext uri="{FF2B5EF4-FFF2-40B4-BE49-F238E27FC236}">
                    <a16:creationId xmlns:a16="http://schemas.microsoft.com/office/drawing/2014/main" xmlns="" id="{C0559770-346E-4CD5-8A3D-85A49F01804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54906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10" name="Oval 589">
                <a:extLst>
                  <a:ext uri="{FF2B5EF4-FFF2-40B4-BE49-F238E27FC236}">
                    <a16:creationId xmlns:a16="http://schemas.microsoft.com/office/drawing/2014/main" xmlns="" id="{F7868D09-5633-44CB-B7A8-D6B708AB302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7990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11" name="Oval 590">
                <a:extLst>
                  <a:ext uri="{FF2B5EF4-FFF2-40B4-BE49-F238E27FC236}">
                    <a16:creationId xmlns:a16="http://schemas.microsoft.com/office/drawing/2014/main" xmlns="" id="{2395DD51-450A-486C-96FE-42D9C576C5A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79566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12" name="Oval 591">
                <a:extLst>
                  <a:ext uri="{FF2B5EF4-FFF2-40B4-BE49-F238E27FC236}">
                    <a16:creationId xmlns:a16="http://schemas.microsoft.com/office/drawing/2014/main" xmlns="" id="{FB4E4131-A3D7-4FBC-B501-E12509F099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92650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13" name="Oval 592">
                <a:extLst>
                  <a:ext uri="{FF2B5EF4-FFF2-40B4-BE49-F238E27FC236}">
                    <a16:creationId xmlns:a16="http://schemas.microsoft.com/office/drawing/2014/main" xmlns="" id="{A79D5E5F-08BC-49F8-BB69-5B710AAEA73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226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14" name="Oval 593">
                <a:extLst>
                  <a:ext uri="{FF2B5EF4-FFF2-40B4-BE49-F238E27FC236}">
                    <a16:creationId xmlns:a16="http://schemas.microsoft.com/office/drawing/2014/main" xmlns="" id="{E7F7536C-0ECD-4455-B5C2-D8700B8A0EA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17310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15" name="Oval 594">
                <a:extLst>
                  <a:ext uri="{FF2B5EF4-FFF2-40B4-BE49-F238E27FC236}">
                    <a16:creationId xmlns:a16="http://schemas.microsoft.com/office/drawing/2014/main" xmlns="" id="{E34E504D-5092-45B3-A968-88E24DA7963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28886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16" name="Oval 595">
                <a:extLst>
                  <a:ext uri="{FF2B5EF4-FFF2-40B4-BE49-F238E27FC236}">
                    <a16:creationId xmlns:a16="http://schemas.microsoft.com/office/drawing/2014/main" xmlns="" id="{4508A5DB-09C4-43A4-9306-A45D11BC79F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41969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17" name="Oval 596">
                <a:extLst>
                  <a:ext uri="{FF2B5EF4-FFF2-40B4-BE49-F238E27FC236}">
                    <a16:creationId xmlns:a16="http://schemas.microsoft.com/office/drawing/2014/main" xmlns="" id="{1D3AD475-70D3-4617-B1A9-13CB747AC6E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3545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18" name="Oval 597">
                <a:extLst>
                  <a:ext uri="{FF2B5EF4-FFF2-40B4-BE49-F238E27FC236}">
                    <a16:creationId xmlns:a16="http://schemas.microsoft.com/office/drawing/2014/main" xmlns="" id="{02B7AEEE-5B3B-4C84-A1D1-311C19DF00E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66630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19" name="Oval 598">
                <a:extLst>
                  <a:ext uri="{FF2B5EF4-FFF2-40B4-BE49-F238E27FC236}">
                    <a16:creationId xmlns:a16="http://schemas.microsoft.com/office/drawing/2014/main" xmlns="" id="{73BF5715-D524-4CE7-84C2-F7ACEFB5F9D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78206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20" name="Oval 599">
                <a:extLst>
                  <a:ext uri="{FF2B5EF4-FFF2-40B4-BE49-F238E27FC236}">
                    <a16:creationId xmlns:a16="http://schemas.microsoft.com/office/drawing/2014/main" xmlns="" id="{6C9E79D0-3BBA-438C-87D2-B25710DE286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27672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21" name="Oval 600">
                <a:extLst>
                  <a:ext uri="{FF2B5EF4-FFF2-40B4-BE49-F238E27FC236}">
                    <a16:creationId xmlns:a16="http://schemas.microsoft.com/office/drawing/2014/main" xmlns="" id="{09BCACC0-3083-4A0E-993E-33B58BC90EC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39248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22" name="Oval 601">
                <a:extLst>
                  <a:ext uri="{FF2B5EF4-FFF2-40B4-BE49-F238E27FC236}">
                    <a16:creationId xmlns:a16="http://schemas.microsoft.com/office/drawing/2014/main" xmlns="" id="{DE8647B8-E23B-4561-92B8-B2F8AC4D374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52332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23" name="Oval 602">
                <a:extLst>
                  <a:ext uri="{FF2B5EF4-FFF2-40B4-BE49-F238E27FC236}">
                    <a16:creationId xmlns:a16="http://schemas.microsoft.com/office/drawing/2014/main" xmlns="" id="{24A5AB9D-C6F7-41A9-8FED-AED7023BA50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63908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24" name="Oval 603">
                <a:extLst>
                  <a:ext uri="{FF2B5EF4-FFF2-40B4-BE49-F238E27FC236}">
                    <a16:creationId xmlns:a16="http://schemas.microsoft.com/office/drawing/2014/main" xmlns="" id="{8D5FC2C8-347E-4C93-8E86-B72A05F522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76992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25" name="Oval 604">
                <a:extLst>
                  <a:ext uri="{FF2B5EF4-FFF2-40B4-BE49-F238E27FC236}">
                    <a16:creationId xmlns:a16="http://schemas.microsoft.com/office/drawing/2014/main" xmlns="" id="{63DB4C04-C871-4C9B-95F3-332571F4509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88568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26" name="Oval 605">
                <a:extLst>
                  <a:ext uri="{FF2B5EF4-FFF2-40B4-BE49-F238E27FC236}">
                    <a16:creationId xmlns:a16="http://schemas.microsoft.com/office/drawing/2014/main" xmlns="" id="{FEC56EC8-A373-4F28-996B-5DEF804E482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652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27" name="Oval 606">
                <a:extLst>
                  <a:ext uri="{FF2B5EF4-FFF2-40B4-BE49-F238E27FC236}">
                    <a16:creationId xmlns:a16="http://schemas.microsoft.com/office/drawing/2014/main" xmlns="" id="{97C62E1F-9196-47D4-B740-FC68837F065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13228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28" name="Oval 607">
                <a:extLst>
                  <a:ext uri="{FF2B5EF4-FFF2-40B4-BE49-F238E27FC236}">
                    <a16:creationId xmlns:a16="http://schemas.microsoft.com/office/drawing/2014/main" xmlns="" id="{2B42437F-AAAE-41FA-88DD-8FEDCF90781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26311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29" name="Oval 608">
                <a:extLst>
                  <a:ext uri="{FF2B5EF4-FFF2-40B4-BE49-F238E27FC236}">
                    <a16:creationId xmlns:a16="http://schemas.microsoft.com/office/drawing/2014/main" xmlns="" id="{D6B0C310-2FC6-4B24-9909-C9D101AA1EB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37887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30" name="Oval 609">
                <a:extLst>
                  <a:ext uri="{FF2B5EF4-FFF2-40B4-BE49-F238E27FC236}">
                    <a16:creationId xmlns:a16="http://schemas.microsoft.com/office/drawing/2014/main" xmlns="" id="{2E738C85-86EC-4B9E-8026-7358CA8DE36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50972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31" name="Oval 610">
                <a:extLst>
                  <a:ext uri="{FF2B5EF4-FFF2-40B4-BE49-F238E27FC236}">
                    <a16:creationId xmlns:a16="http://schemas.microsoft.com/office/drawing/2014/main" xmlns="" id="{4C577354-3D42-4839-A9B4-E85E29E0C57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562548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32" name="Oval 611">
                <a:extLst>
                  <a:ext uri="{FF2B5EF4-FFF2-40B4-BE49-F238E27FC236}">
                    <a16:creationId xmlns:a16="http://schemas.microsoft.com/office/drawing/2014/main" xmlns="" id="{0AB35027-6A4D-4D15-8416-97EE407D4E6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675631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33" name="Oval 612">
                <a:extLst>
                  <a:ext uri="{FF2B5EF4-FFF2-40B4-BE49-F238E27FC236}">
                    <a16:creationId xmlns:a16="http://schemas.microsoft.com/office/drawing/2014/main" xmlns="" id="{09E5645C-DB70-49C7-ACC0-A568AA3ED34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787207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34" name="Oval 613">
                <a:extLst>
                  <a:ext uri="{FF2B5EF4-FFF2-40B4-BE49-F238E27FC236}">
                    <a16:creationId xmlns:a16="http://schemas.microsoft.com/office/drawing/2014/main" xmlns="" id="{0B66D951-4634-47A2-86AA-5E5BFC2CA36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0291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35" name="Oval 614">
                <a:extLst>
                  <a:ext uri="{FF2B5EF4-FFF2-40B4-BE49-F238E27FC236}">
                    <a16:creationId xmlns:a16="http://schemas.microsoft.com/office/drawing/2014/main" xmlns="" id="{16597AB1-272E-4661-9508-84BD2B43909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13375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36" name="Oval 615">
                <a:extLst>
                  <a:ext uri="{FF2B5EF4-FFF2-40B4-BE49-F238E27FC236}">
                    <a16:creationId xmlns:a16="http://schemas.microsoft.com/office/drawing/2014/main" xmlns="" id="{98153742-4ABD-44B4-9B75-512867CD664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24951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37" name="Oval 616">
                <a:extLst>
                  <a:ext uri="{FF2B5EF4-FFF2-40B4-BE49-F238E27FC236}">
                    <a16:creationId xmlns:a16="http://schemas.microsoft.com/office/drawing/2014/main" xmlns="" id="{AE05C71F-123A-4B44-A737-EF85611C71E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38035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38" name="Oval 617">
                <a:extLst>
                  <a:ext uri="{FF2B5EF4-FFF2-40B4-BE49-F238E27FC236}">
                    <a16:creationId xmlns:a16="http://schemas.microsoft.com/office/drawing/2014/main" xmlns="" id="{67C96233-249E-4DF7-8C8B-10DF6347849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349611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39" name="Oval 618">
                <a:extLst>
                  <a:ext uri="{FF2B5EF4-FFF2-40B4-BE49-F238E27FC236}">
                    <a16:creationId xmlns:a16="http://schemas.microsoft.com/office/drawing/2014/main" xmlns="" id="{E1A8660B-7426-4F61-B033-82A20948034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462694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40" name="Oval 619">
                <a:extLst>
                  <a:ext uri="{FF2B5EF4-FFF2-40B4-BE49-F238E27FC236}">
                    <a16:creationId xmlns:a16="http://schemas.microsoft.com/office/drawing/2014/main" xmlns="" id="{0D9B34CE-BBC9-4AF4-9CB0-EACD9409268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74270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41" name="Oval 620">
                <a:extLst>
                  <a:ext uri="{FF2B5EF4-FFF2-40B4-BE49-F238E27FC236}">
                    <a16:creationId xmlns:a16="http://schemas.microsoft.com/office/drawing/2014/main" xmlns="" id="{134B6A6E-A684-4323-8133-C6DCFE19157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87355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42" name="Oval 621">
                <a:extLst>
                  <a:ext uri="{FF2B5EF4-FFF2-40B4-BE49-F238E27FC236}">
                    <a16:creationId xmlns:a16="http://schemas.microsoft.com/office/drawing/2014/main" xmlns="" id="{7DA835DE-3C87-45B4-9218-AEC0408123F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98931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43" name="Oval 622">
                <a:extLst>
                  <a:ext uri="{FF2B5EF4-FFF2-40B4-BE49-F238E27FC236}">
                    <a16:creationId xmlns:a16="http://schemas.microsoft.com/office/drawing/2014/main" xmlns="" id="{DBACFCD5-7879-4A75-9C9D-CAB1E65247C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12014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44" name="Oval 623">
                <a:extLst>
                  <a:ext uri="{FF2B5EF4-FFF2-40B4-BE49-F238E27FC236}">
                    <a16:creationId xmlns:a16="http://schemas.microsoft.com/office/drawing/2014/main" xmlns="" id="{D2AB8238-9040-417A-8183-99898E138A5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23590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45" name="Oval 624">
                <a:extLst>
                  <a:ext uri="{FF2B5EF4-FFF2-40B4-BE49-F238E27FC236}">
                    <a16:creationId xmlns:a16="http://schemas.microsoft.com/office/drawing/2014/main" xmlns="" id="{75EF029B-A03D-4B87-AEDE-6A52C0B9ACD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36674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46" name="Oval 625">
                <a:extLst>
                  <a:ext uri="{FF2B5EF4-FFF2-40B4-BE49-F238E27FC236}">
                    <a16:creationId xmlns:a16="http://schemas.microsoft.com/office/drawing/2014/main" xmlns="" id="{41F8E689-7E8F-46BA-8AA9-6945902EE5E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48250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47" name="Oval 626">
                <a:extLst>
                  <a:ext uri="{FF2B5EF4-FFF2-40B4-BE49-F238E27FC236}">
                    <a16:creationId xmlns:a16="http://schemas.microsoft.com/office/drawing/2014/main" xmlns="" id="{E2777DE5-26F7-4B4F-990A-71150EE5BBA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61334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48" name="Oval 627">
                <a:extLst>
                  <a:ext uri="{FF2B5EF4-FFF2-40B4-BE49-F238E27FC236}">
                    <a16:creationId xmlns:a16="http://schemas.microsoft.com/office/drawing/2014/main" xmlns="" id="{58E162F7-D2B8-4C15-8406-6F9CD5B7610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72910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49" name="Oval 628">
                <a:extLst>
                  <a:ext uri="{FF2B5EF4-FFF2-40B4-BE49-F238E27FC236}">
                    <a16:creationId xmlns:a16="http://schemas.microsoft.com/office/drawing/2014/main" xmlns="" id="{DCC4A39A-525D-437E-810F-1A500F65627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585994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50" name="Oval 629">
                <a:extLst>
                  <a:ext uri="{FF2B5EF4-FFF2-40B4-BE49-F238E27FC236}">
                    <a16:creationId xmlns:a16="http://schemas.microsoft.com/office/drawing/2014/main" xmlns="" id="{AE1350CA-6DEC-4145-9E42-2873B1E7C5A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697570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51" name="Oval 630">
                <a:extLst>
                  <a:ext uri="{FF2B5EF4-FFF2-40B4-BE49-F238E27FC236}">
                    <a16:creationId xmlns:a16="http://schemas.microsoft.com/office/drawing/2014/main" xmlns="" id="{7F98C567-5521-4F3D-93BF-36EEA70F430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810653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52" name="Oval 631">
                <a:extLst>
                  <a:ext uri="{FF2B5EF4-FFF2-40B4-BE49-F238E27FC236}">
                    <a16:creationId xmlns:a16="http://schemas.microsoft.com/office/drawing/2014/main" xmlns="" id="{E980889E-C3F6-403D-AA0B-3A85EDF5B44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05586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53" name="Oval 632">
                <a:extLst>
                  <a:ext uri="{FF2B5EF4-FFF2-40B4-BE49-F238E27FC236}">
                    <a16:creationId xmlns:a16="http://schemas.microsoft.com/office/drawing/2014/main" xmlns="" id="{A1C802D8-E2E4-4F7E-BFB9-EF08B6A5D46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18671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54" name="Oval 633">
                <a:extLst>
                  <a:ext uri="{FF2B5EF4-FFF2-40B4-BE49-F238E27FC236}">
                    <a16:creationId xmlns:a16="http://schemas.microsoft.com/office/drawing/2014/main" xmlns="" id="{CFEFFB4F-6234-4735-99D6-638827DC645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30247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55" name="Oval 634">
                <a:extLst>
                  <a:ext uri="{FF2B5EF4-FFF2-40B4-BE49-F238E27FC236}">
                    <a16:creationId xmlns:a16="http://schemas.microsoft.com/office/drawing/2014/main" xmlns="" id="{47CCED7D-0040-4777-A7C2-6564C7275D7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43330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56" name="Oval 635">
                <a:extLst>
                  <a:ext uri="{FF2B5EF4-FFF2-40B4-BE49-F238E27FC236}">
                    <a16:creationId xmlns:a16="http://schemas.microsoft.com/office/drawing/2014/main" xmlns="" id="{D561C456-741B-4477-9661-1BDA47A87DD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54906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57" name="Oval 636">
                <a:extLst>
                  <a:ext uri="{FF2B5EF4-FFF2-40B4-BE49-F238E27FC236}">
                    <a16:creationId xmlns:a16="http://schemas.microsoft.com/office/drawing/2014/main" xmlns="" id="{14B11286-4381-4B66-8AC8-90D20D441E7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7990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58" name="Oval 637">
                <a:extLst>
                  <a:ext uri="{FF2B5EF4-FFF2-40B4-BE49-F238E27FC236}">
                    <a16:creationId xmlns:a16="http://schemas.microsoft.com/office/drawing/2014/main" xmlns="" id="{FAD0720B-A45D-48ED-B7E5-1332C1EE25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79566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59" name="Oval 638">
                <a:extLst>
                  <a:ext uri="{FF2B5EF4-FFF2-40B4-BE49-F238E27FC236}">
                    <a16:creationId xmlns:a16="http://schemas.microsoft.com/office/drawing/2014/main" xmlns="" id="{324CF5B1-B01E-4E0A-A660-043E9731EA2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92650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60" name="Oval 639">
                <a:extLst>
                  <a:ext uri="{FF2B5EF4-FFF2-40B4-BE49-F238E27FC236}">
                    <a16:creationId xmlns:a16="http://schemas.microsoft.com/office/drawing/2014/main" xmlns="" id="{CE02C0CA-6732-4C5F-BF98-B962B80C221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226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61" name="Oval 640">
                <a:extLst>
                  <a:ext uri="{FF2B5EF4-FFF2-40B4-BE49-F238E27FC236}">
                    <a16:creationId xmlns:a16="http://schemas.microsoft.com/office/drawing/2014/main" xmlns="" id="{069A6C06-DDB5-468C-927A-BD8ABACB75F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17310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62" name="Oval 641">
                <a:extLst>
                  <a:ext uri="{FF2B5EF4-FFF2-40B4-BE49-F238E27FC236}">
                    <a16:creationId xmlns:a16="http://schemas.microsoft.com/office/drawing/2014/main" xmlns="" id="{9459702A-861C-472D-B66F-09F57C49DC6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28886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63" name="Oval 642">
                <a:extLst>
                  <a:ext uri="{FF2B5EF4-FFF2-40B4-BE49-F238E27FC236}">
                    <a16:creationId xmlns:a16="http://schemas.microsoft.com/office/drawing/2014/main" xmlns="" id="{4D4461B1-9F5B-496B-8618-1EA41D5863E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41969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64" name="Oval 643">
                <a:extLst>
                  <a:ext uri="{FF2B5EF4-FFF2-40B4-BE49-F238E27FC236}">
                    <a16:creationId xmlns:a16="http://schemas.microsoft.com/office/drawing/2014/main" xmlns="" id="{3B463277-100C-4CE3-A183-7033A31F610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3545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65" name="Oval 644">
                <a:extLst>
                  <a:ext uri="{FF2B5EF4-FFF2-40B4-BE49-F238E27FC236}">
                    <a16:creationId xmlns:a16="http://schemas.microsoft.com/office/drawing/2014/main" xmlns="" id="{0AECEAE7-02BA-4262-85F6-6E44CEE3A60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27672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66" name="Oval 645">
                <a:extLst>
                  <a:ext uri="{FF2B5EF4-FFF2-40B4-BE49-F238E27FC236}">
                    <a16:creationId xmlns:a16="http://schemas.microsoft.com/office/drawing/2014/main" xmlns="" id="{B363D689-331A-4D68-953E-0C3C43FA3A3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39248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67" name="Oval 646">
                <a:extLst>
                  <a:ext uri="{FF2B5EF4-FFF2-40B4-BE49-F238E27FC236}">
                    <a16:creationId xmlns:a16="http://schemas.microsoft.com/office/drawing/2014/main" xmlns="" id="{E38C1D42-E2D0-43D8-BE12-2A0B1FEA110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52332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68" name="Oval 647">
                <a:extLst>
                  <a:ext uri="{FF2B5EF4-FFF2-40B4-BE49-F238E27FC236}">
                    <a16:creationId xmlns:a16="http://schemas.microsoft.com/office/drawing/2014/main" xmlns="" id="{155C4C2B-AFE7-4A04-8B5F-3F346A3EBB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63908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69" name="Oval 648">
                <a:extLst>
                  <a:ext uri="{FF2B5EF4-FFF2-40B4-BE49-F238E27FC236}">
                    <a16:creationId xmlns:a16="http://schemas.microsoft.com/office/drawing/2014/main" xmlns="" id="{28D3417E-53B0-486B-9C4F-FA579601A0C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76992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70" name="Oval 649">
                <a:extLst>
                  <a:ext uri="{FF2B5EF4-FFF2-40B4-BE49-F238E27FC236}">
                    <a16:creationId xmlns:a16="http://schemas.microsoft.com/office/drawing/2014/main" xmlns="" id="{D232BA48-870D-47DF-B102-D76800A4502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88568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71" name="Oval 650">
                <a:extLst>
                  <a:ext uri="{FF2B5EF4-FFF2-40B4-BE49-F238E27FC236}">
                    <a16:creationId xmlns:a16="http://schemas.microsoft.com/office/drawing/2014/main" xmlns="" id="{25289036-9043-4352-B154-D369740DA30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652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72" name="Oval 651">
                <a:extLst>
                  <a:ext uri="{FF2B5EF4-FFF2-40B4-BE49-F238E27FC236}">
                    <a16:creationId xmlns:a16="http://schemas.microsoft.com/office/drawing/2014/main" xmlns="" id="{243D2978-05E8-4C8C-8849-A1158F7C7E4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26311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73" name="Oval 652">
                <a:extLst>
                  <a:ext uri="{FF2B5EF4-FFF2-40B4-BE49-F238E27FC236}">
                    <a16:creationId xmlns:a16="http://schemas.microsoft.com/office/drawing/2014/main" xmlns="" id="{FE16B438-CD62-4C5F-B17F-76AE1B7B4F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37887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74" name="Oval 653">
                <a:extLst>
                  <a:ext uri="{FF2B5EF4-FFF2-40B4-BE49-F238E27FC236}">
                    <a16:creationId xmlns:a16="http://schemas.microsoft.com/office/drawing/2014/main" xmlns="" id="{9A62D295-868E-434B-A9A2-4D07266C0A0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50972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75" name="Oval 654">
                <a:extLst>
                  <a:ext uri="{FF2B5EF4-FFF2-40B4-BE49-F238E27FC236}">
                    <a16:creationId xmlns:a16="http://schemas.microsoft.com/office/drawing/2014/main" xmlns="" id="{5AF17956-E28E-4B02-AC43-DAF317B2AC0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562548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76" name="Oval 655">
                <a:extLst>
                  <a:ext uri="{FF2B5EF4-FFF2-40B4-BE49-F238E27FC236}">
                    <a16:creationId xmlns:a16="http://schemas.microsoft.com/office/drawing/2014/main" xmlns="" id="{E01A60D1-2A24-4F68-927E-C8FF2A9AB7D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675631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77" name="Oval 656">
                <a:extLst>
                  <a:ext uri="{FF2B5EF4-FFF2-40B4-BE49-F238E27FC236}">
                    <a16:creationId xmlns:a16="http://schemas.microsoft.com/office/drawing/2014/main" xmlns="" id="{0729FAA8-C8C6-4DAD-94B7-C776C5A5059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0291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78" name="Oval 657">
                <a:extLst>
                  <a:ext uri="{FF2B5EF4-FFF2-40B4-BE49-F238E27FC236}">
                    <a16:creationId xmlns:a16="http://schemas.microsoft.com/office/drawing/2014/main" xmlns="" id="{46AD1BBA-6909-49CB-BC4F-DB41CBE16F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13375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79" name="Oval 658">
                <a:extLst>
                  <a:ext uri="{FF2B5EF4-FFF2-40B4-BE49-F238E27FC236}">
                    <a16:creationId xmlns:a16="http://schemas.microsoft.com/office/drawing/2014/main" xmlns="" id="{FD42D885-6ABC-4FF6-8824-E5FFC631BD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24951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80" name="Oval 659">
                <a:extLst>
                  <a:ext uri="{FF2B5EF4-FFF2-40B4-BE49-F238E27FC236}">
                    <a16:creationId xmlns:a16="http://schemas.microsoft.com/office/drawing/2014/main" xmlns="" id="{A1962CA3-F7A0-4206-8331-C041ADF948B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38035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81" name="Oval 660">
                <a:extLst>
                  <a:ext uri="{FF2B5EF4-FFF2-40B4-BE49-F238E27FC236}">
                    <a16:creationId xmlns:a16="http://schemas.microsoft.com/office/drawing/2014/main" xmlns="" id="{D9D5DBE3-26D4-43C0-9361-70A7DAE825E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349611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82" name="Oval 661">
                <a:extLst>
                  <a:ext uri="{FF2B5EF4-FFF2-40B4-BE49-F238E27FC236}">
                    <a16:creationId xmlns:a16="http://schemas.microsoft.com/office/drawing/2014/main" xmlns="" id="{44985120-F2A6-4D8A-917F-209F6642105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462694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83" name="Oval 662">
                <a:extLst>
                  <a:ext uri="{FF2B5EF4-FFF2-40B4-BE49-F238E27FC236}">
                    <a16:creationId xmlns:a16="http://schemas.microsoft.com/office/drawing/2014/main" xmlns="" id="{B20A22D7-610E-462D-91CE-BEF04400EAC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74270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84" name="Oval 663">
                <a:extLst>
                  <a:ext uri="{FF2B5EF4-FFF2-40B4-BE49-F238E27FC236}">
                    <a16:creationId xmlns:a16="http://schemas.microsoft.com/office/drawing/2014/main" xmlns="" id="{5154B3E4-D5BF-44E3-87BD-0A4DD4458D3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87355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85" name="Oval 664">
                <a:extLst>
                  <a:ext uri="{FF2B5EF4-FFF2-40B4-BE49-F238E27FC236}">
                    <a16:creationId xmlns:a16="http://schemas.microsoft.com/office/drawing/2014/main" xmlns="" id="{0AD421D7-3CC0-463B-B95C-8EE688D00C6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98931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86" name="Oval 665">
                <a:extLst>
                  <a:ext uri="{FF2B5EF4-FFF2-40B4-BE49-F238E27FC236}">
                    <a16:creationId xmlns:a16="http://schemas.microsoft.com/office/drawing/2014/main" xmlns="" id="{F4006745-072D-4673-A4DC-3D27D8CD697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12014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87" name="Oval 666">
                <a:extLst>
                  <a:ext uri="{FF2B5EF4-FFF2-40B4-BE49-F238E27FC236}">
                    <a16:creationId xmlns:a16="http://schemas.microsoft.com/office/drawing/2014/main" xmlns="" id="{3330CAEA-2009-4E18-A2AC-03127DE54AB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23590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88" name="Oval 667">
                <a:extLst>
                  <a:ext uri="{FF2B5EF4-FFF2-40B4-BE49-F238E27FC236}">
                    <a16:creationId xmlns:a16="http://schemas.microsoft.com/office/drawing/2014/main" xmlns="" id="{D278F4FD-D162-4D3C-AC1F-403CCC82F65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36674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89" name="Oval 668">
                <a:extLst>
                  <a:ext uri="{FF2B5EF4-FFF2-40B4-BE49-F238E27FC236}">
                    <a16:creationId xmlns:a16="http://schemas.microsoft.com/office/drawing/2014/main" xmlns="" id="{20511B96-AE8F-4078-8564-A24EE4C3684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48250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90" name="Oval 669">
                <a:extLst>
                  <a:ext uri="{FF2B5EF4-FFF2-40B4-BE49-F238E27FC236}">
                    <a16:creationId xmlns:a16="http://schemas.microsoft.com/office/drawing/2014/main" xmlns="" id="{18EBE9CA-FF94-4E8B-9CF1-0A80CD70FFD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61334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91" name="Oval 670">
                <a:extLst>
                  <a:ext uri="{FF2B5EF4-FFF2-40B4-BE49-F238E27FC236}">
                    <a16:creationId xmlns:a16="http://schemas.microsoft.com/office/drawing/2014/main" xmlns="" id="{4B26C2BE-3AF3-4D1B-9A1D-1CFAD10EB61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72910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92" name="Oval 671">
                <a:extLst>
                  <a:ext uri="{FF2B5EF4-FFF2-40B4-BE49-F238E27FC236}">
                    <a16:creationId xmlns:a16="http://schemas.microsoft.com/office/drawing/2014/main" xmlns="" id="{8815CE42-3280-4488-89C7-F6D5EBF40D3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05586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93" name="Oval 672">
                <a:extLst>
                  <a:ext uri="{FF2B5EF4-FFF2-40B4-BE49-F238E27FC236}">
                    <a16:creationId xmlns:a16="http://schemas.microsoft.com/office/drawing/2014/main" xmlns="" id="{ED23779F-59A5-4804-AB66-27D9D5F41F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18671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94" name="Oval 673">
                <a:extLst>
                  <a:ext uri="{FF2B5EF4-FFF2-40B4-BE49-F238E27FC236}">
                    <a16:creationId xmlns:a16="http://schemas.microsoft.com/office/drawing/2014/main" xmlns="" id="{B46B83A9-F766-41D1-84E6-47A7D8D1A6C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30247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95" name="Oval 674">
                <a:extLst>
                  <a:ext uri="{FF2B5EF4-FFF2-40B4-BE49-F238E27FC236}">
                    <a16:creationId xmlns:a16="http://schemas.microsoft.com/office/drawing/2014/main" xmlns="" id="{6A1BD04B-19A2-4474-8750-6570C2DDFDE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43330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96" name="Oval 675">
                <a:extLst>
                  <a:ext uri="{FF2B5EF4-FFF2-40B4-BE49-F238E27FC236}">
                    <a16:creationId xmlns:a16="http://schemas.microsoft.com/office/drawing/2014/main" xmlns="" id="{F8BE73F8-379D-45C2-9344-40B04B1BE96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54906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97" name="Oval 676">
                <a:extLst>
                  <a:ext uri="{FF2B5EF4-FFF2-40B4-BE49-F238E27FC236}">
                    <a16:creationId xmlns:a16="http://schemas.microsoft.com/office/drawing/2014/main" xmlns="" id="{5811278A-9B6E-489B-BFA6-87AEA76FC5C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7990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98" name="Oval 677">
                <a:extLst>
                  <a:ext uri="{FF2B5EF4-FFF2-40B4-BE49-F238E27FC236}">
                    <a16:creationId xmlns:a16="http://schemas.microsoft.com/office/drawing/2014/main" xmlns="" id="{7F7F5E6A-CE19-4D0D-BC77-BBF4A820792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79566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699" name="Oval 678">
                <a:extLst>
                  <a:ext uri="{FF2B5EF4-FFF2-40B4-BE49-F238E27FC236}">
                    <a16:creationId xmlns:a16="http://schemas.microsoft.com/office/drawing/2014/main" xmlns="" id="{4DAEF994-6292-46BE-B3E7-B7BA72304A7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92650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00" name="Oval 679">
                <a:extLst>
                  <a:ext uri="{FF2B5EF4-FFF2-40B4-BE49-F238E27FC236}">
                    <a16:creationId xmlns:a16="http://schemas.microsoft.com/office/drawing/2014/main" xmlns="" id="{646B13F8-EA21-4EBD-91E2-82C81F8690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226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01" name="Oval 680">
                <a:extLst>
                  <a:ext uri="{FF2B5EF4-FFF2-40B4-BE49-F238E27FC236}">
                    <a16:creationId xmlns:a16="http://schemas.microsoft.com/office/drawing/2014/main" xmlns="" id="{F3610DC6-42EE-4332-B4EC-F1C7939F01E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17310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02" name="Oval 681">
                <a:extLst>
                  <a:ext uri="{FF2B5EF4-FFF2-40B4-BE49-F238E27FC236}">
                    <a16:creationId xmlns:a16="http://schemas.microsoft.com/office/drawing/2014/main" xmlns="" id="{CA130AF7-4CFC-4150-9469-0FBEE30E4D3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28886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03" name="Oval 682">
                <a:extLst>
                  <a:ext uri="{FF2B5EF4-FFF2-40B4-BE49-F238E27FC236}">
                    <a16:creationId xmlns:a16="http://schemas.microsoft.com/office/drawing/2014/main" xmlns="" id="{05E6D19F-A8B5-4E70-9602-DFD3332EEA2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41969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04" name="Oval 683">
                <a:extLst>
                  <a:ext uri="{FF2B5EF4-FFF2-40B4-BE49-F238E27FC236}">
                    <a16:creationId xmlns:a16="http://schemas.microsoft.com/office/drawing/2014/main" xmlns="" id="{083D883D-FD0D-4E89-A8A0-BE1943166BC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03013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05" name="Oval 684">
                <a:extLst>
                  <a:ext uri="{FF2B5EF4-FFF2-40B4-BE49-F238E27FC236}">
                    <a16:creationId xmlns:a16="http://schemas.microsoft.com/office/drawing/2014/main" xmlns="" id="{940EAAF9-7A33-4B5C-AB85-0741D834DCB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14589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06" name="Oval 685">
                <a:extLst>
                  <a:ext uri="{FF2B5EF4-FFF2-40B4-BE49-F238E27FC236}">
                    <a16:creationId xmlns:a16="http://schemas.microsoft.com/office/drawing/2014/main" xmlns="" id="{D56FA319-2450-4D30-BC16-000F1928483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27672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07" name="Oval 686">
                <a:extLst>
                  <a:ext uri="{FF2B5EF4-FFF2-40B4-BE49-F238E27FC236}">
                    <a16:creationId xmlns:a16="http://schemas.microsoft.com/office/drawing/2014/main" xmlns="" id="{DF19AA2E-AC8E-4444-9441-2AA22D4D465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63908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08" name="Oval 687">
                <a:extLst>
                  <a:ext uri="{FF2B5EF4-FFF2-40B4-BE49-F238E27FC236}">
                    <a16:creationId xmlns:a16="http://schemas.microsoft.com/office/drawing/2014/main" xmlns="" id="{8F140CEA-1935-409A-8361-6307455A214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76992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09" name="Oval 688">
                <a:extLst>
                  <a:ext uri="{FF2B5EF4-FFF2-40B4-BE49-F238E27FC236}">
                    <a16:creationId xmlns:a16="http://schemas.microsoft.com/office/drawing/2014/main" xmlns="" id="{06557E4E-06A0-4C80-9DF4-095A16C6611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88568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10" name="Oval 689">
                <a:extLst>
                  <a:ext uri="{FF2B5EF4-FFF2-40B4-BE49-F238E27FC236}">
                    <a16:creationId xmlns:a16="http://schemas.microsoft.com/office/drawing/2014/main" xmlns="" id="{22D1049F-9AE8-4311-8D3E-28EF6BEE09D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652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11" name="Oval 690">
                <a:extLst>
                  <a:ext uri="{FF2B5EF4-FFF2-40B4-BE49-F238E27FC236}">
                    <a16:creationId xmlns:a16="http://schemas.microsoft.com/office/drawing/2014/main" xmlns="" id="{FB4859FA-0C49-45D2-A9B2-6889736ADB4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13228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12" name="Oval 691">
                <a:extLst>
                  <a:ext uri="{FF2B5EF4-FFF2-40B4-BE49-F238E27FC236}">
                    <a16:creationId xmlns:a16="http://schemas.microsoft.com/office/drawing/2014/main" xmlns="" id="{3B415FB7-15D1-4B4E-8E13-21614607068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26311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13" name="Oval 692">
                <a:extLst>
                  <a:ext uri="{FF2B5EF4-FFF2-40B4-BE49-F238E27FC236}">
                    <a16:creationId xmlns:a16="http://schemas.microsoft.com/office/drawing/2014/main" xmlns="" id="{83BF43CA-F6B6-443B-8221-A270E6E4B40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37887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14" name="Oval 693">
                <a:extLst>
                  <a:ext uri="{FF2B5EF4-FFF2-40B4-BE49-F238E27FC236}">
                    <a16:creationId xmlns:a16="http://schemas.microsoft.com/office/drawing/2014/main" xmlns="" id="{2F03E946-1226-4BA5-9FB1-B6BD88E208D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50972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15" name="Oval 694">
                <a:extLst>
                  <a:ext uri="{FF2B5EF4-FFF2-40B4-BE49-F238E27FC236}">
                    <a16:creationId xmlns:a16="http://schemas.microsoft.com/office/drawing/2014/main" xmlns="" id="{0B01B54E-98FD-4345-991B-45BA8181799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675631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16" name="Oval 695">
                <a:extLst>
                  <a:ext uri="{FF2B5EF4-FFF2-40B4-BE49-F238E27FC236}">
                    <a16:creationId xmlns:a16="http://schemas.microsoft.com/office/drawing/2014/main" xmlns="" id="{4DD111C2-061F-4469-A10A-3D15120B505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787207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17" name="Oval 696">
                <a:extLst>
                  <a:ext uri="{FF2B5EF4-FFF2-40B4-BE49-F238E27FC236}">
                    <a16:creationId xmlns:a16="http://schemas.microsoft.com/office/drawing/2014/main" xmlns="" id="{4DAD0307-790D-4D09-BD2D-66FB9259597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0291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18" name="Oval 697">
                <a:extLst>
                  <a:ext uri="{FF2B5EF4-FFF2-40B4-BE49-F238E27FC236}">
                    <a16:creationId xmlns:a16="http://schemas.microsoft.com/office/drawing/2014/main" xmlns="" id="{24637CF8-B9E7-4F68-B3F2-B2A9BD5C9FD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13375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19" name="Oval 698">
                <a:extLst>
                  <a:ext uri="{FF2B5EF4-FFF2-40B4-BE49-F238E27FC236}">
                    <a16:creationId xmlns:a16="http://schemas.microsoft.com/office/drawing/2014/main" xmlns="" id="{74D7D055-DCA8-4D62-949A-21B6CFDC11A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24951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20" name="Oval 699">
                <a:extLst>
                  <a:ext uri="{FF2B5EF4-FFF2-40B4-BE49-F238E27FC236}">
                    <a16:creationId xmlns:a16="http://schemas.microsoft.com/office/drawing/2014/main" xmlns="" id="{66BAC3F6-21B8-4AC6-8D5C-B11B0885B09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38035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21" name="Oval 700">
                <a:extLst>
                  <a:ext uri="{FF2B5EF4-FFF2-40B4-BE49-F238E27FC236}">
                    <a16:creationId xmlns:a16="http://schemas.microsoft.com/office/drawing/2014/main" xmlns="" id="{E4359B26-D086-465F-B045-4D721222B9F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349611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22" name="Oval 701">
                <a:extLst>
                  <a:ext uri="{FF2B5EF4-FFF2-40B4-BE49-F238E27FC236}">
                    <a16:creationId xmlns:a16="http://schemas.microsoft.com/office/drawing/2014/main" xmlns="" id="{77EF7770-7EFE-4DFD-9D63-F855EC5392A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462694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23" name="Oval 702">
                <a:extLst>
                  <a:ext uri="{FF2B5EF4-FFF2-40B4-BE49-F238E27FC236}">
                    <a16:creationId xmlns:a16="http://schemas.microsoft.com/office/drawing/2014/main" xmlns="" id="{3C0C5C51-0118-4FAD-8550-D67BE50B319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74270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24" name="Oval 703">
                <a:extLst>
                  <a:ext uri="{FF2B5EF4-FFF2-40B4-BE49-F238E27FC236}">
                    <a16:creationId xmlns:a16="http://schemas.microsoft.com/office/drawing/2014/main" xmlns="" id="{B52070BF-BC23-42F8-B5B9-86E6A3979EF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87355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25" name="Oval 704">
                <a:extLst>
                  <a:ext uri="{FF2B5EF4-FFF2-40B4-BE49-F238E27FC236}">
                    <a16:creationId xmlns:a16="http://schemas.microsoft.com/office/drawing/2014/main" xmlns="" id="{F5B1D1BF-9EBC-4694-8C78-B2D5B5BFEF6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98931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26" name="Oval 705">
                <a:extLst>
                  <a:ext uri="{FF2B5EF4-FFF2-40B4-BE49-F238E27FC236}">
                    <a16:creationId xmlns:a16="http://schemas.microsoft.com/office/drawing/2014/main" xmlns="" id="{F9984CB9-1C3F-4672-9B3F-7EC9AF1207B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12014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27" name="Oval 706">
                <a:extLst>
                  <a:ext uri="{FF2B5EF4-FFF2-40B4-BE49-F238E27FC236}">
                    <a16:creationId xmlns:a16="http://schemas.microsoft.com/office/drawing/2014/main" xmlns="" id="{0B48361C-68F7-4A3A-90BD-5BD2FB0ADF1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23590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28" name="Oval 707">
                <a:extLst>
                  <a:ext uri="{FF2B5EF4-FFF2-40B4-BE49-F238E27FC236}">
                    <a16:creationId xmlns:a16="http://schemas.microsoft.com/office/drawing/2014/main" xmlns="" id="{20E7EA52-2269-4215-82D4-DB05A749839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36674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29" name="Oval 708">
                <a:extLst>
                  <a:ext uri="{FF2B5EF4-FFF2-40B4-BE49-F238E27FC236}">
                    <a16:creationId xmlns:a16="http://schemas.microsoft.com/office/drawing/2014/main" xmlns="" id="{4601821A-C31E-4AFC-B5C7-8C627E8E485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48250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30" name="Oval 709">
                <a:extLst>
                  <a:ext uri="{FF2B5EF4-FFF2-40B4-BE49-F238E27FC236}">
                    <a16:creationId xmlns:a16="http://schemas.microsoft.com/office/drawing/2014/main" xmlns="" id="{34B61392-36CA-4A2B-A11B-726BEF0E2C2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61334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31" name="Oval 710">
                <a:extLst>
                  <a:ext uri="{FF2B5EF4-FFF2-40B4-BE49-F238E27FC236}">
                    <a16:creationId xmlns:a16="http://schemas.microsoft.com/office/drawing/2014/main" xmlns="" id="{E5EB8652-2935-47A1-87F7-959C3CAE507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585994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32" name="Oval 711">
                <a:extLst>
                  <a:ext uri="{FF2B5EF4-FFF2-40B4-BE49-F238E27FC236}">
                    <a16:creationId xmlns:a16="http://schemas.microsoft.com/office/drawing/2014/main" xmlns="" id="{A3B7EAB4-6B78-427A-A7DC-977C5B2F42B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05586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33" name="Oval 712">
                <a:extLst>
                  <a:ext uri="{FF2B5EF4-FFF2-40B4-BE49-F238E27FC236}">
                    <a16:creationId xmlns:a16="http://schemas.microsoft.com/office/drawing/2014/main" xmlns="" id="{F885397F-0FB2-4866-B481-876613E40B8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18671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34" name="Oval 713">
                <a:extLst>
                  <a:ext uri="{FF2B5EF4-FFF2-40B4-BE49-F238E27FC236}">
                    <a16:creationId xmlns:a16="http://schemas.microsoft.com/office/drawing/2014/main" xmlns="" id="{07F10E46-96D2-4DCA-BF86-6F1BEA88C69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30247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35" name="Oval 714">
                <a:extLst>
                  <a:ext uri="{FF2B5EF4-FFF2-40B4-BE49-F238E27FC236}">
                    <a16:creationId xmlns:a16="http://schemas.microsoft.com/office/drawing/2014/main" xmlns="" id="{4DE4B035-0B77-4142-B3EB-43E0C970877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43330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36" name="Oval 715">
                <a:extLst>
                  <a:ext uri="{FF2B5EF4-FFF2-40B4-BE49-F238E27FC236}">
                    <a16:creationId xmlns:a16="http://schemas.microsoft.com/office/drawing/2014/main" xmlns="" id="{CB2372F3-F176-4805-85A5-C4072B19F8C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54906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37" name="Oval 716">
                <a:extLst>
                  <a:ext uri="{FF2B5EF4-FFF2-40B4-BE49-F238E27FC236}">
                    <a16:creationId xmlns:a16="http://schemas.microsoft.com/office/drawing/2014/main" xmlns="" id="{00FE7B91-8328-42B4-8BE1-3B57FEA3F81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7990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38" name="Oval 717">
                <a:extLst>
                  <a:ext uri="{FF2B5EF4-FFF2-40B4-BE49-F238E27FC236}">
                    <a16:creationId xmlns:a16="http://schemas.microsoft.com/office/drawing/2014/main" xmlns="" id="{3685D255-A774-4F1B-9F1D-DBB9769DC78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79566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39" name="Oval 718">
                <a:extLst>
                  <a:ext uri="{FF2B5EF4-FFF2-40B4-BE49-F238E27FC236}">
                    <a16:creationId xmlns:a16="http://schemas.microsoft.com/office/drawing/2014/main" xmlns="" id="{9DF5B7CA-655A-4252-931D-1B12235B9FE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92650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40" name="Oval 719">
                <a:extLst>
                  <a:ext uri="{FF2B5EF4-FFF2-40B4-BE49-F238E27FC236}">
                    <a16:creationId xmlns:a16="http://schemas.microsoft.com/office/drawing/2014/main" xmlns="" id="{FB073267-2561-4131-BBB3-6CBCF910403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226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41" name="Oval 720">
                <a:extLst>
                  <a:ext uri="{FF2B5EF4-FFF2-40B4-BE49-F238E27FC236}">
                    <a16:creationId xmlns:a16="http://schemas.microsoft.com/office/drawing/2014/main" xmlns="" id="{9860EB95-119B-4FC8-94A5-0B63D14FCA0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17310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42" name="Oval 721">
                <a:extLst>
                  <a:ext uri="{FF2B5EF4-FFF2-40B4-BE49-F238E27FC236}">
                    <a16:creationId xmlns:a16="http://schemas.microsoft.com/office/drawing/2014/main" xmlns="" id="{84568D59-0832-48FA-91F4-4989431A7BA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28886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43" name="Oval 722">
                <a:extLst>
                  <a:ext uri="{FF2B5EF4-FFF2-40B4-BE49-F238E27FC236}">
                    <a16:creationId xmlns:a16="http://schemas.microsoft.com/office/drawing/2014/main" xmlns="" id="{C111E122-C691-42EC-9481-53392A87A1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03013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44" name="Oval 723">
                <a:extLst>
                  <a:ext uri="{FF2B5EF4-FFF2-40B4-BE49-F238E27FC236}">
                    <a16:creationId xmlns:a16="http://schemas.microsoft.com/office/drawing/2014/main" xmlns="" id="{6C61FE3C-30E5-4D75-A856-CE2086D022E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14589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45" name="Oval 724">
                <a:extLst>
                  <a:ext uri="{FF2B5EF4-FFF2-40B4-BE49-F238E27FC236}">
                    <a16:creationId xmlns:a16="http://schemas.microsoft.com/office/drawing/2014/main" xmlns="" id="{523F18C2-86B2-4225-87F9-8C637636952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63908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46" name="Oval 725">
                <a:extLst>
                  <a:ext uri="{FF2B5EF4-FFF2-40B4-BE49-F238E27FC236}">
                    <a16:creationId xmlns:a16="http://schemas.microsoft.com/office/drawing/2014/main" xmlns="" id="{7824F23C-64AF-4ECF-AA29-7422D26342E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88568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47" name="Oval 726">
                <a:extLst>
                  <a:ext uri="{FF2B5EF4-FFF2-40B4-BE49-F238E27FC236}">
                    <a16:creationId xmlns:a16="http://schemas.microsoft.com/office/drawing/2014/main" xmlns="" id="{CA0D45D4-655F-4B94-8578-ADBDC3C4024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652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48" name="Oval 727">
                <a:extLst>
                  <a:ext uri="{FF2B5EF4-FFF2-40B4-BE49-F238E27FC236}">
                    <a16:creationId xmlns:a16="http://schemas.microsoft.com/office/drawing/2014/main" xmlns="" id="{84AD88FB-9BFD-4791-BC7A-34C84494814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13228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49" name="Oval 728">
                <a:extLst>
                  <a:ext uri="{FF2B5EF4-FFF2-40B4-BE49-F238E27FC236}">
                    <a16:creationId xmlns:a16="http://schemas.microsoft.com/office/drawing/2014/main" xmlns="" id="{DE3CB23C-1375-46BD-9656-C4EABBF9AE5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26311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50" name="Oval 729">
                <a:extLst>
                  <a:ext uri="{FF2B5EF4-FFF2-40B4-BE49-F238E27FC236}">
                    <a16:creationId xmlns:a16="http://schemas.microsoft.com/office/drawing/2014/main" xmlns="" id="{670064B0-81B5-4D89-8DC7-002D4E799DA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37887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51" name="Oval 730">
                <a:extLst>
                  <a:ext uri="{FF2B5EF4-FFF2-40B4-BE49-F238E27FC236}">
                    <a16:creationId xmlns:a16="http://schemas.microsoft.com/office/drawing/2014/main" xmlns="" id="{DC5F3E18-C231-45BF-9BD9-9AA28F55ACC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50972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52" name="Oval 731">
                <a:extLst>
                  <a:ext uri="{FF2B5EF4-FFF2-40B4-BE49-F238E27FC236}">
                    <a16:creationId xmlns:a16="http://schemas.microsoft.com/office/drawing/2014/main" xmlns="" id="{DA4A454B-410E-409F-B5EB-820EBA8EE17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675631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53" name="Oval 732">
                <a:extLst>
                  <a:ext uri="{FF2B5EF4-FFF2-40B4-BE49-F238E27FC236}">
                    <a16:creationId xmlns:a16="http://schemas.microsoft.com/office/drawing/2014/main" xmlns="" id="{897F8693-A18F-4919-92DA-CE02197349D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787207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54" name="Oval 733">
                <a:extLst>
                  <a:ext uri="{FF2B5EF4-FFF2-40B4-BE49-F238E27FC236}">
                    <a16:creationId xmlns:a16="http://schemas.microsoft.com/office/drawing/2014/main" xmlns="" id="{3F3C3216-2FED-49D9-98C2-14B7A34CCFD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0291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55" name="Oval 734">
                <a:extLst>
                  <a:ext uri="{FF2B5EF4-FFF2-40B4-BE49-F238E27FC236}">
                    <a16:creationId xmlns:a16="http://schemas.microsoft.com/office/drawing/2014/main" xmlns="" id="{BE5CF991-7265-410B-936E-203ADC578A2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13375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56" name="Oval 735">
                <a:extLst>
                  <a:ext uri="{FF2B5EF4-FFF2-40B4-BE49-F238E27FC236}">
                    <a16:creationId xmlns:a16="http://schemas.microsoft.com/office/drawing/2014/main" xmlns="" id="{D20B9B0F-5E1C-483D-BAF6-0AB0DE2464F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24951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57" name="Oval 736">
                <a:extLst>
                  <a:ext uri="{FF2B5EF4-FFF2-40B4-BE49-F238E27FC236}">
                    <a16:creationId xmlns:a16="http://schemas.microsoft.com/office/drawing/2014/main" xmlns="" id="{428DEAD3-9F8B-42F5-9525-B788877AD31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38035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58" name="Oval 737">
                <a:extLst>
                  <a:ext uri="{FF2B5EF4-FFF2-40B4-BE49-F238E27FC236}">
                    <a16:creationId xmlns:a16="http://schemas.microsoft.com/office/drawing/2014/main" xmlns="" id="{CA507317-2784-4DB2-9A26-26DC93D1BC0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349611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59" name="Oval 738">
                <a:extLst>
                  <a:ext uri="{FF2B5EF4-FFF2-40B4-BE49-F238E27FC236}">
                    <a16:creationId xmlns:a16="http://schemas.microsoft.com/office/drawing/2014/main" xmlns="" id="{7852D635-E3C2-4F72-90B6-71C7D698334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462694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60" name="Oval 739">
                <a:extLst>
                  <a:ext uri="{FF2B5EF4-FFF2-40B4-BE49-F238E27FC236}">
                    <a16:creationId xmlns:a16="http://schemas.microsoft.com/office/drawing/2014/main" xmlns="" id="{CDA4337C-E56A-48A6-8F53-BE3092E4FC4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74270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61" name="Oval 740">
                <a:extLst>
                  <a:ext uri="{FF2B5EF4-FFF2-40B4-BE49-F238E27FC236}">
                    <a16:creationId xmlns:a16="http://schemas.microsoft.com/office/drawing/2014/main" xmlns="" id="{576CB666-19BF-4F8A-B1E8-CB6941B5485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87355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62" name="Oval 741">
                <a:extLst>
                  <a:ext uri="{FF2B5EF4-FFF2-40B4-BE49-F238E27FC236}">
                    <a16:creationId xmlns:a16="http://schemas.microsoft.com/office/drawing/2014/main" xmlns="" id="{B9B8D3F9-360F-4729-95FB-5E637830584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98931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63" name="Oval 742">
                <a:extLst>
                  <a:ext uri="{FF2B5EF4-FFF2-40B4-BE49-F238E27FC236}">
                    <a16:creationId xmlns:a16="http://schemas.microsoft.com/office/drawing/2014/main" xmlns="" id="{BFEE79E0-9838-4121-BBF2-AC5BF35C5FD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12014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64" name="Oval 743">
                <a:extLst>
                  <a:ext uri="{FF2B5EF4-FFF2-40B4-BE49-F238E27FC236}">
                    <a16:creationId xmlns:a16="http://schemas.microsoft.com/office/drawing/2014/main" xmlns="" id="{88366EE0-A319-4FB4-BDA6-BF569D924A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23590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65" name="Oval 744">
                <a:extLst>
                  <a:ext uri="{FF2B5EF4-FFF2-40B4-BE49-F238E27FC236}">
                    <a16:creationId xmlns:a16="http://schemas.microsoft.com/office/drawing/2014/main" xmlns="" id="{A6DF973C-51F9-4D32-905B-9A9F57DDB3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36674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66" name="Oval 745">
                <a:extLst>
                  <a:ext uri="{FF2B5EF4-FFF2-40B4-BE49-F238E27FC236}">
                    <a16:creationId xmlns:a16="http://schemas.microsoft.com/office/drawing/2014/main" xmlns="" id="{8DA1DE55-CBF3-4002-B71C-8A49C7FC9AB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61334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67" name="Oval 746">
                <a:extLst>
                  <a:ext uri="{FF2B5EF4-FFF2-40B4-BE49-F238E27FC236}">
                    <a16:creationId xmlns:a16="http://schemas.microsoft.com/office/drawing/2014/main" xmlns="" id="{892C14AC-DCB6-4118-BC6E-620586C138D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585994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68" name="Oval 747">
                <a:extLst>
                  <a:ext uri="{FF2B5EF4-FFF2-40B4-BE49-F238E27FC236}">
                    <a16:creationId xmlns:a16="http://schemas.microsoft.com/office/drawing/2014/main" xmlns="" id="{4918D2AB-2257-40E7-90C5-E3D83985286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18671" y="300783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69" name="Oval 748">
                <a:extLst>
                  <a:ext uri="{FF2B5EF4-FFF2-40B4-BE49-F238E27FC236}">
                    <a16:creationId xmlns:a16="http://schemas.microsoft.com/office/drawing/2014/main" xmlns="" id="{777A98CC-4E4F-4708-9937-31B3E9C6121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30247" y="300783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70" name="Oval 749">
                <a:extLst>
                  <a:ext uri="{FF2B5EF4-FFF2-40B4-BE49-F238E27FC236}">
                    <a16:creationId xmlns:a16="http://schemas.microsoft.com/office/drawing/2014/main" xmlns="" id="{D118584D-8682-4FD4-B46B-9EA385255EF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43330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71" name="Oval 750">
                <a:extLst>
                  <a:ext uri="{FF2B5EF4-FFF2-40B4-BE49-F238E27FC236}">
                    <a16:creationId xmlns:a16="http://schemas.microsoft.com/office/drawing/2014/main" xmlns="" id="{13E4268A-12A0-4786-96AB-53CB9BF9FBC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54906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72" name="Oval 751">
                <a:extLst>
                  <a:ext uri="{FF2B5EF4-FFF2-40B4-BE49-F238E27FC236}">
                    <a16:creationId xmlns:a16="http://schemas.microsoft.com/office/drawing/2014/main" xmlns="" id="{01721710-82B3-47AE-9337-7A078E94E4A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7990" y="300783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73" name="Oval 752">
                <a:extLst>
                  <a:ext uri="{FF2B5EF4-FFF2-40B4-BE49-F238E27FC236}">
                    <a16:creationId xmlns:a16="http://schemas.microsoft.com/office/drawing/2014/main" xmlns="" id="{1B7EB2BE-47E2-4FA8-ADE8-B8A2F348C7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79566" y="300783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74" name="Oval 753">
                <a:extLst>
                  <a:ext uri="{FF2B5EF4-FFF2-40B4-BE49-F238E27FC236}">
                    <a16:creationId xmlns:a16="http://schemas.microsoft.com/office/drawing/2014/main" xmlns="" id="{6C21CB87-DB09-436B-AFBD-B1EBC23EFC7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92650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75" name="Oval 754">
                <a:extLst>
                  <a:ext uri="{FF2B5EF4-FFF2-40B4-BE49-F238E27FC236}">
                    <a16:creationId xmlns:a16="http://schemas.microsoft.com/office/drawing/2014/main" xmlns="" id="{86FFBC0B-E211-4D9D-9133-E9C9028C3EF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226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76" name="Oval 755">
                <a:extLst>
                  <a:ext uri="{FF2B5EF4-FFF2-40B4-BE49-F238E27FC236}">
                    <a16:creationId xmlns:a16="http://schemas.microsoft.com/office/drawing/2014/main" xmlns="" id="{4443C9B2-D936-4C87-AA36-543362170D1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17310" y="300783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77" name="Oval 756">
                <a:extLst>
                  <a:ext uri="{FF2B5EF4-FFF2-40B4-BE49-F238E27FC236}">
                    <a16:creationId xmlns:a16="http://schemas.microsoft.com/office/drawing/2014/main" xmlns="" id="{1D599E95-F28C-49BE-94D1-2D2A6E9E170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14589" y="300783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78" name="Oval 757">
                <a:extLst>
                  <a:ext uri="{FF2B5EF4-FFF2-40B4-BE49-F238E27FC236}">
                    <a16:creationId xmlns:a16="http://schemas.microsoft.com/office/drawing/2014/main" xmlns="" id="{F1C6ABCE-01DB-466A-B3A9-FAB2D7B9A4D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27672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79" name="Oval 758">
                <a:extLst>
                  <a:ext uri="{FF2B5EF4-FFF2-40B4-BE49-F238E27FC236}">
                    <a16:creationId xmlns:a16="http://schemas.microsoft.com/office/drawing/2014/main" xmlns="" id="{F0FAA8EC-E954-4ECD-BC9F-DBFB4E0324C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39248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80" name="Oval 759">
                <a:extLst>
                  <a:ext uri="{FF2B5EF4-FFF2-40B4-BE49-F238E27FC236}">
                    <a16:creationId xmlns:a16="http://schemas.microsoft.com/office/drawing/2014/main" xmlns="" id="{76A11267-38E3-450C-8149-2C4574E5F8E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52332" y="300783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81" name="Oval 760">
                <a:extLst>
                  <a:ext uri="{FF2B5EF4-FFF2-40B4-BE49-F238E27FC236}">
                    <a16:creationId xmlns:a16="http://schemas.microsoft.com/office/drawing/2014/main" xmlns="" id="{016D3FB8-A26B-472D-A98D-001644FFC92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26311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82" name="Oval 761">
                <a:extLst>
                  <a:ext uri="{FF2B5EF4-FFF2-40B4-BE49-F238E27FC236}">
                    <a16:creationId xmlns:a16="http://schemas.microsoft.com/office/drawing/2014/main" xmlns="" id="{934954AB-B085-4FF5-8E47-A2967704807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37887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83" name="Oval 762">
                <a:extLst>
                  <a:ext uri="{FF2B5EF4-FFF2-40B4-BE49-F238E27FC236}">
                    <a16:creationId xmlns:a16="http://schemas.microsoft.com/office/drawing/2014/main" xmlns="" id="{E46F2957-302E-44EF-85FC-02403063338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50972" y="300783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84" name="Oval 763">
                <a:extLst>
                  <a:ext uri="{FF2B5EF4-FFF2-40B4-BE49-F238E27FC236}">
                    <a16:creationId xmlns:a16="http://schemas.microsoft.com/office/drawing/2014/main" xmlns="" id="{DA0856AD-6FA0-4F52-BFB7-329DC3364E0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562548" y="300783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85" name="Oval 764">
                <a:extLst>
                  <a:ext uri="{FF2B5EF4-FFF2-40B4-BE49-F238E27FC236}">
                    <a16:creationId xmlns:a16="http://schemas.microsoft.com/office/drawing/2014/main" xmlns="" id="{7A0F753C-15C8-4941-9FAF-8B2D23737CB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675631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86" name="Oval 765">
                <a:extLst>
                  <a:ext uri="{FF2B5EF4-FFF2-40B4-BE49-F238E27FC236}">
                    <a16:creationId xmlns:a16="http://schemas.microsoft.com/office/drawing/2014/main" xmlns="" id="{D5E993CB-44CE-4EBD-B4FD-3875436E22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787207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87" name="Oval 766">
                <a:extLst>
                  <a:ext uri="{FF2B5EF4-FFF2-40B4-BE49-F238E27FC236}">
                    <a16:creationId xmlns:a16="http://schemas.microsoft.com/office/drawing/2014/main" xmlns="" id="{F75D14D0-D8F7-41F9-A93B-AC4D1F1DF0D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0291" y="300783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88" name="Oval 767">
                <a:extLst>
                  <a:ext uri="{FF2B5EF4-FFF2-40B4-BE49-F238E27FC236}">
                    <a16:creationId xmlns:a16="http://schemas.microsoft.com/office/drawing/2014/main" xmlns="" id="{6C1F0312-FB42-44DD-9872-C94B631D1D9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13375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89" name="Oval 768">
                <a:extLst>
                  <a:ext uri="{FF2B5EF4-FFF2-40B4-BE49-F238E27FC236}">
                    <a16:creationId xmlns:a16="http://schemas.microsoft.com/office/drawing/2014/main" xmlns="" id="{5E55CC37-C261-40E1-A189-E6E16337627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24951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90" name="Oval 769">
                <a:extLst>
                  <a:ext uri="{FF2B5EF4-FFF2-40B4-BE49-F238E27FC236}">
                    <a16:creationId xmlns:a16="http://schemas.microsoft.com/office/drawing/2014/main" xmlns="" id="{6DD65F9A-454F-40CD-9AD1-4DD640FC0B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38035" y="300783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91" name="Oval 770">
                <a:extLst>
                  <a:ext uri="{FF2B5EF4-FFF2-40B4-BE49-F238E27FC236}">
                    <a16:creationId xmlns:a16="http://schemas.microsoft.com/office/drawing/2014/main" xmlns="" id="{11A7DD1D-AC2D-47C1-BC93-9F0EA86539B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349611" y="300783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92" name="Oval 771">
                <a:extLst>
                  <a:ext uri="{FF2B5EF4-FFF2-40B4-BE49-F238E27FC236}">
                    <a16:creationId xmlns:a16="http://schemas.microsoft.com/office/drawing/2014/main" xmlns="" id="{E3432C98-6532-4938-BBB8-D57B132A3B2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462694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93" name="Oval 772">
                <a:extLst>
                  <a:ext uri="{FF2B5EF4-FFF2-40B4-BE49-F238E27FC236}">
                    <a16:creationId xmlns:a16="http://schemas.microsoft.com/office/drawing/2014/main" xmlns="" id="{70114D0E-7CC0-48D4-9208-9CEA4A95EBB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74270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94" name="Oval 773">
                <a:extLst>
                  <a:ext uri="{FF2B5EF4-FFF2-40B4-BE49-F238E27FC236}">
                    <a16:creationId xmlns:a16="http://schemas.microsoft.com/office/drawing/2014/main" xmlns="" id="{1834C1A9-93FA-4082-8BE4-545D7892909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87355" y="300783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95" name="Oval 774">
                <a:extLst>
                  <a:ext uri="{FF2B5EF4-FFF2-40B4-BE49-F238E27FC236}">
                    <a16:creationId xmlns:a16="http://schemas.microsoft.com/office/drawing/2014/main" xmlns="" id="{0021B74B-9DF6-43E2-A16B-DC4CA9019D1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98931" y="300783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96" name="Oval 775">
                <a:extLst>
                  <a:ext uri="{FF2B5EF4-FFF2-40B4-BE49-F238E27FC236}">
                    <a16:creationId xmlns:a16="http://schemas.microsoft.com/office/drawing/2014/main" xmlns="" id="{56D6FE24-2E76-40F8-A6BC-9A482906AA0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12014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97" name="Oval 776">
                <a:extLst>
                  <a:ext uri="{FF2B5EF4-FFF2-40B4-BE49-F238E27FC236}">
                    <a16:creationId xmlns:a16="http://schemas.microsoft.com/office/drawing/2014/main" xmlns="" id="{E6BE49E4-78C9-41F9-B997-DB52A7D58EB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23590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98" name="Oval 777">
                <a:extLst>
                  <a:ext uri="{FF2B5EF4-FFF2-40B4-BE49-F238E27FC236}">
                    <a16:creationId xmlns:a16="http://schemas.microsoft.com/office/drawing/2014/main" xmlns="" id="{1FDE90DF-AFAE-4392-96C7-7C4E8E11856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36674" y="300783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799" name="Oval 778">
                <a:extLst>
                  <a:ext uri="{FF2B5EF4-FFF2-40B4-BE49-F238E27FC236}">
                    <a16:creationId xmlns:a16="http://schemas.microsoft.com/office/drawing/2014/main" xmlns="" id="{7AD03F31-5F14-43BC-92FF-93E3AD07B9A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72910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00" name="Oval 779">
                <a:extLst>
                  <a:ext uri="{FF2B5EF4-FFF2-40B4-BE49-F238E27FC236}">
                    <a16:creationId xmlns:a16="http://schemas.microsoft.com/office/drawing/2014/main" xmlns="" id="{3E6017DD-6667-42FE-A9B1-DEC8140789F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585994" y="300783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01" name="Oval 780">
                <a:extLst>
                  <a:ext uri="{FF2B5EF4-FFF2-40B4-BE49-F238E27FC236}">
                    <a16:creationId xmlns:a16="http://schemas.microsoft.com/office/drawing/2014/main" xmlns="" id="{C3C13052-BB34-422C-BDA4-DB3D8B0E46D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30247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02" name="Oval 781">
                <a:extLst>
                  <a:ext uri="{FF2B5EF4-FFF2-40B4-BE49-F238E27FC236}">
                    <a16:creationId xmlns:a16="http://schemas.microsoft.com/office/drawing/2014/main" xmlns="" id="{7CB4EC28-1845-47C5-8D99-FDD1D014CE2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43330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03" name="Oval 782">
                <a:extLst>
                  <a:ext uri="{FF2B5EF4-FFF2-40B4-BE49-F238E27FC236}">
                    <a16:creationId xmlns:a16="http://schemas.microsoft.com/office/drawing/2014/main" xmlns="" id="{A5DD2E81-A6CD-42C7-8808-0D2B8A138BB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54906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04" name="Oval 783">
                <a:extLst>
                  <a:ext uri="{FF2B5EF4-FFF2-40B4-BE49-F238E27FC236}">
                    <a16:creationId xmlns:a16="http://schemas.microsoft.com/office/drawing/2014/main" xmlns="" id="{CFAC059B-10B3-40DA-894E-4FCE58F193E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7990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05" name="Oval 784">
                <a:extLst>
                  <a:ext uri="{FF2B5EF4-FFF2-40B4-BE49-F238E27FC236}">
                    <a16:creationId xmlns:a16="http://schemas.microsoft.com/office/drawing/2014/main" xmlns="" id="{47C7B855-17F5-4AF3-8593-1232BF3BFA7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79566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06" name="Oval 785">
                <a:extLst>
                  <a:ext uri="{FF2B5EF4-FFF2-40B4-BE49-F238E27FC236}">
                    <a16:creationId xmlns:a16="http://schemas.microsoft.com/office/drawing/2014/main" xmlns="" id="{A6800DDD-0223-4BC5-A6EE-B8FF902901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92650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07" name="Oval 786">
                <a:extLst>
                  <a:ext uri="{FF2B5EF4-FFF2-40B4-BE49-F238E27FC236}">
                    <a16:creationId xmlns:a16="http://schemas.microsoft.com/office/drawing/2014/main" xmlns="" id="{EE0AD5CF-7486-410C-BD96-5352B7193A7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226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08" name="Oval 787">
                <a:extLst>
                  <a:ext uri="{FF2B5EF4-FFF2-40B4-BE49-F238E27FC236}">
                    <a16:creationId xmlns:a16="http://schemas.microsoft.com/office/drawing/2014/main" xmlns="" id="{600EDEC4-1913-44B7-AB37-419CA9A6487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17310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09" name="Oval 788">
                <a:extLst>
                  <a:ext uri="{FF2B5EF4-FFF2-40B4-BE49-F238E27FC236}">
                    <a16:creationId xmlns:a16="http://schemas.microsoft.com/office/drawing/2014/main" xmlns="" id="{B11582BE-9ECE-449D-865E-741490A8836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03013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10" name="Oval 789">
                <a:extLst>
                  <a:ext uri="{FF2B5EF4-FFF2-40B4-BE49-F238E27FC236}">
                    <a16:creationId xmlns:a16="http://schemas.microsoft.com/office/drawing/2014/main" xmlns="" id="{CCF14880-7941-4AEF-9370-7EA0A18D71E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14589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11" name="Oval 790">
                <a:extLst>
                  <a:ext uri="{FF2B5EF4-FFF2-40B4-BE49-F238E27FC236}">
                    <a16:creationId xmlns:a16="http://schemas.microsoft.com/office/drawing/2014/main" xmlns="" id="{4C7DC9A8-BE71-4A4C-B64A-B5681B96580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27672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12" name="Oval 791">
                <a:extLst>
                  <a:ext uri="{FF2B5EF4-FFF2-40B4-BE49-F238E27FC236}">
                    <a16:creationId xmlns:a16="http://schemas.microsoft.com/office/drawing/2014/main" xmlns="" id="{4D60254E-8BA4-47F7-A60A-1A149670019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39248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13" name="Oval 792">
                <a:extLst>
                  <a:ext uri="{FF2B5EF4-FFF2-40B4-BE49-F238E27FC236}">
                    <a16:creationId xmlns:a16="http://schemas.microsoft.com/office/drawing/2014/main" xmlns="" id="{59390C92-54D5-4D16-A3A6-E4E80ECC760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52332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14" name="Oval 793">
                <a:extLst>
                  <a:ext uri="{FF2B5EF4-FFF2-40B4-BE49-F238E27FC236}">
                    <a16:creationId xmlns:a16="http://schemas.microsoft.com/office/drawing/2014/main" xmlns="" id="{2FFBEAA2-8742-4955-94CE-D565CC42B87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63908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15" name="Oval 794">
                <a:extLst>
                  <a:ext uri="{FF2B5EF4-FFF2-40B4-BE49-F238E27FC236}">
                    <a16:creationId xmlns:a16="http://schemas.microsoft.com/office/drawing/2014/main" xmlns="" id="{0C77915E-A80A-4DF2-9B60-39BFB3CA553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76992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16" name="Oval 795">
                <a:extLst>
                  <a:ext uri="{FF2B5EF4-FFF2-40B4-BE49-F238E27FC236}">
                    <a16:creationId xmlns:a16="http://schemas.microsoft.com/office/drawing/2014/main" xmlns="" id="{A0B41094-CE25-40DF-91B3-70040A2A87B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88568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17" name="Oval 796">
                <a:extLst>
                  <a:ext uri="{FF2B5EF4-FFF2-40B4-BE49-F238E27FC236}">
                    <a16:creationId xmlns:a16="http://schemas.microsoft.com/office/drawing/2014/main" xmlns="" id="{CEC754C0-05A7-4854-AC3D-6D5DAFA3DE5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652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18" name="Oval 797">
                <a:extLst>
                  <a:ext uri="{FF2B5EF4-FFF2-40B4-BE49-F238E27FC236}">
                    <a16:creationId xmlns:a16="http://schemas.microsoft.com/office/drawing/2014/main" xmlns="" id="{D1318FEC-6D3A-4BD5-9723-2451971BCCE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26311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19" name="Oval 798">
                <a:extLst>
                  <a:ext uri="{FF2B5EF4-FFF2-40B4-BE49-F238E27FC236}">
                    <a16:creationId xmlns:a16="http://schemas.microsoft.com/office/drawing/2014/main" xmlns="" id="{AFC1CBA7-7328-4AEF-8E40-B0C682341BF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37887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20" name="Oval 799">
                <a:extLst>
                  <a:ext uri="{FF2B5EF4-FFF2-40B4-BE49-F238E27FC236}">
                    <a16:creationId xmlns:a16="http://schemas.microsoft.com/office/drawing/2014/main" xmlns="" id="{7CEF7FA0-FF17-466D-9ADB-6438DEA23F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50972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21" name="Oval 800">
                <a:extLst>
                  <a:ext uri="{FF2B5EF4-FFF2-40B4-BE49-F238E27FC236}">
                    <a16:creationId xmlns:a16="http://schemas.microsoft.com/office/drawing/2014/main" xmlns="" id="{45C25746-A1CA-42A1-B7AE-B3C7BD50E56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562548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22" name="Oval 801">
                <a:extLst>
                  <a:ext uri="{FF2B5EF4-FFF2-40B4-BE49-F238E27FC236}">
                    <a16:creationId xmlns:a16="http://schemas.microsoft.com/office/drawing/2014/main" xmlns="" id="{18E3D40A-8EC4-4AAF-BAAC-D6DBDFEBFAB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675631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23" name="Oval 802">
                <a:extLst>
                  <a:ext uri="{FF2B5EF4-FFF2-40B4-BE49-F238E27FC236}">
                    <a16:creationId xmlns:a16="http://schemas.microsoft.com/office/drawing/2014/main" xmlns="" id="{E80AD060-DB49-457C-A902-FD01956C1C7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787207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24" name="Oval 803">
                <a:extLst>
                  <a:ext uri="{FF2B5EF4-FFF2-40B4-BE49-F238E27FC236}">
                    <a16:creationId xmlns:a16="http://schemas.microsoft.com/office/drawing/2014/main" xmlns="" id="{1BE790A5-66EE-40AA-B1BD-A50BAE2F1E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0291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25" name="Oval 804">
                <a:extLst>
                  <a:ext uri="{FF2B5EF4-FFF2-40B4-BE49-F238E27FC236}">
                    <a16:creationId xmlns:a16="http://schemas.microsoft.com/office/drawing/2014/main" xmlns="" id="{76A6E756-3E53-49F7-84C8-E3A27A8AFA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13375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26" name="Oval 805">
                <a:extLst>
                  <a:ext uri="{FF2B5EF4-FFF2-40B4-BE49-F238E27FC236}">
                    <a16:creationId xmlns:a16="http://schemas.microsoft.com/office/drawing/2014/main" xmlns="" id="{46E0BF5D-6344-40FD-B08F-DC68B4C933B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24951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27" name="Oval 806">
                <a:extLst>
                  <a:ext uri="{FF2B5EF4-FFF2-40B4-BE49-F238E27FC236}">
                    <a16:creationId xmlns:a16="http://schemas.microsoft.com/office/drawing/2014/main" xmlns="" id="{D6BEDC39-8929-421C-A535-CE82B2A871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38035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28" name="Oval 807">
                <a:extLst>
                  <a:ext uri="{FF2B5EF4-FFF2-40B4-BE49-F238E27FC236}">
                    <a16:creationId xmlns:a16="http://schemas.microsoft.com/office/drawing/2014/main" xmlns="" id="{8F52BF2E-6D17-4115-B6EF-CA9AD44F81C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349611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29" name="Oval 808">
                <a:extLst>
                  <a:ext uri="{FF2B5EF4-FFF2-40B4-BE49-F238E27FC236}">
                    <a16:creationId xmlns:a16="http://schemas.microsoft.com/office/drawing/2014/main" xmlns="" id="{31EBEDEE-79BC-45F5-AD11-3A0154387C8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462694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30" name="Oval 809">
                <a:extLst>
                  <a:ext uri="{FF2B5EF4-FFF2-40B4-BE49-F238E27FC236}">
                    <a16:creationId xmlns:a16="http://schemas.microsoft.com/office/drawing/2014/main" xmlns="" id="{00949A30-7499-4074-9B17-84B7BBBC94B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74270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31" name="Oval 810">
                <a:extLst>
                  <a:ext uri="{FF2B5EF4-FFF2-40B4-BE49-F238E27FC236}">
                    <a16:creationId xmlns:a16="http://schemas.microsoft.com/office/drawing/2014/main" xmlns="" id="{1D3E2206-0C91-47CA-AB64-787859E4825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87355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32" name="Oval 811">
                <a:extLst>
                  <a:ext uri="{FF2B5EF4-FFF2-40B4-BE49-F238E27FC236}">
                    <a16:creationId xmlns:a16="http://schemas.microsoft.com/office/drawing/2014/main" xmlns="" id="{5000A253-E17A-496C-BBAF-60B78649050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98931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33" name="Oval 812">
                <a:extLst>
                  <a:ext uri="{FF2B5EF4-FFF2-40B4-BE49-F238E27FC236}">
                    <a16:creationId xmlns:a16="http://schemas.microsoft.com/office/drawing/2014/main" xmlns="" id="{32FEC2FC-E6F6-40EC-AD2F-33040BF999E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12014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34" name="Oval 813">
                <a:extLst>
                  <a:ext uri="{FF2B5EF4-FFF2-40B4-BE49-F238E27FC236}">
                    <a16:creationId xmlns:a16="http://schemas.microsoft.com/office/drawing/2014/main" xmlns="" id="{DE2C9280-4AFF-4D1A-A416-C528F14CB39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23590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35" name="Oval 814">
                <a:extLst>
                  <a:ext uri="{FF2B5EF4-FFF2-40B4-BE49-F238E27FC236}">
                    <a16:creationId xmlns:a16="http://schemas.microsoft.com/office/drawing/2014/main" xmlns="" id="{FA74E455-F837-419C-8005-9FC131DA349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36674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36" name="Oval 815">
                <a:extLst>
                  <a:ext uri="{FF2B5EF4-FFF2-40B4-BE49-F238E27FC236}">
                    <a16:creationId xmlns:a16="http://schemas.microsoft.com/office/drawing/2014/main" xmlns="" id="{33FFEBDE-852A-4909-93FC-345F5CE6B2A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30247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37" name="Oval 816">
                <a:extLst>
                  <a:ext uri="{FF2B5EF4-FFF2-40B4-BE49-F238E27FC236}">
                    <a16:creationId xmlns:a16="http://schemas.microsoft.com/office/drawing/2014/main" xmlns="" id="{C0ADDFD4-9925-4336-ACC6-4AB441580D0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43330" y="321590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38" name="Oval 817">
                <a:extLst>
                  <a:ext uri="{FF2B5EF4-FFF2-40B4-BE49-F238E27FC236}">
                    <a16:creationId xmlns:a16="http://schemas.microsoft.com/office/drawing/2014/main" xmlns="" id="{84616BC9-B7A3-4DEA-868F-6A03904F03F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54906" y="321590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39" name="Oval 818">
                <a:extLst>
                  <a:ext uri="{FF2B5EF4-FFF2-40B4-BE49-F238E27FC236}">
                    <a16:creationId xmlns:a16="http://schemas.microsoft.com/office/drawing/2014/main" xmlns="" id="{BF57EC5F-EB0C-4D86-B959-0315B5B7B3F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7990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40" name="Oval 819">
                <a:extLst>
                  <a:ext uri="{FF2B5EF4-FFF2-40B4-BE49-F238E27FC236}">
                    <a16:creationId xmlns:a16="http://schemas.microsoft.com/office/drawing/2014/main" xmlns="" id="{5AC2A3E4-4091-47EC-ADFD-4B7C3AEEB6E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17310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41" name="Oval 820">
                <a:extLst>
                  <a:ext uri="{FF2B5EF4-FFF2-40B4-BE49-F238E27FC236}">
                    <a16:creationId xmlns:a16="http://schemas.microsoft.com/office/drawing/2014/main" xmlns="" id="{05EFAF18-7216-481B-BE8B-0826DE73CDA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03013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42" name="Oval 821">
                <a:extLst>
                  <a:ext uri="{FF2B5EF4-FFF2-40B4-BE49-F238E27FC236}">
                    <a16:creationId xmlns:a16="http://schemas.microsoft.com/office/drawing/2014/main" xmlns="" id="{B495784B-0E00-43E9-80D6-D823AB2F4E1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14589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43" name="Oval 822">
                <a:extLst>
                  <a:ext uri="{FF2B5EF4-FFF2-40B4-BE49-F238E27FC236}">
                    <a16:creationId xmlns:a16="http://schemas.microsoft.com/office/drawing/2014/main" xmlns="" id="{DA59D6B4-240B-4C04-93BC-8B0037C7C6C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27672" y="321590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44" name="Oval 823">
                <a:extLst>
                  <a:ext uri="{FF2B5EF4-FFF2-40B4-BE49-F238E27FC236}">
                    <a16:creationId xmlns:a16="http://schemas.microsoft.com/office/drawing/2014/main" xmlns="" id="{4D8C2CE9-33B1-4D8B-9F52-7E87571471D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39248" y="321590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45" name="Oval 824">
                <a:extLst>
                  <a:ext uri="{FF2B5EF4-FFF2-40B4-BE49-F238E27FC236}">
                    <a16:creationId xmlns:a16="http://schemas.microsoft.com/office/drawing/2014/main" xmlns="" id="{0DEEA96D-2B44-43CD-9C83-A191A48CE4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52332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46" name="Oval 825">
                <a:extLst>
                  <a:ext uri="{FF2B5EF4-FFF2-40B4-BE49-F238E27FC236}">
                    <a16:creationId xmlns:a16="http://schemas.microsoft.com/office/drawing/2014/main" xmlns="" id="{328422A1-6E08-4F6E-9DB5-BD9B86D6ADF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63908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47" name="Oval 826">
                <a:extLst>
                  <a:ext uri="{FF2B5EF4-FFF2-40B4-BE49-F238E27FC236}">
                    <a16:creationId xmlns:a16="http://schemas.microsoft.com/office/drawing/2014/main" xmlns="" id="{51A19A3B-95EC-4A66-9C1C-E874BB34C7F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76992" y="321590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48" name="Oval 827">
                <a:extLst>
                  <a:ext uri="{FF2B5EF4-FFF2-40B4-BE49-F238E27FC236}">
                    <a16:creationId xmlns:a16="http://schemas.microsoft.com/office/drawing/2014/main" xmlns="" id="{B27BC083-1646-439B-BE2D-05EEA2AC87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88568" y="321590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49" name="Oval 828">
                <a:extLst>
                  <a:ext uri="{FF2B5EF4-FFF2-40B4-BE49-F238E27FC236}">
                    <a16:creationId xmlns:a16="http://schemas.microsoft.com/office/drawing/2014/main" xmlns="" id="{6BD230A1-875B-468C-AEC9-B497A908BB1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652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50" name="Oval 829">
                <a:extLst>
                  <a:ext uri="{FF2B5EF4-FFF2-40B4-BE49-F238E27FC236}">
                    <a16:creationId xmlns:a16="http://schemas.microsoft.com/office/drawing/2014/main" xmlns="" id="{7F592017-2108-4100-B6EC-E31B1B2CF55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13228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51" name="Oval 830">
                <a:extLst>
                  <a:ext uri="{FF2B5EF4-FFF2-40B4-BE49-F238E27FC236}">
                    <a16:creationId xmlns:a16="http://schemas.microsoft.com/office/drawing/2014/main" xmlns="" id="{74DECA35-F00F-4455-B395-CB4351BD7E2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26311" y="321590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52" name="Oval 831">
                <a:extLst>
                  <a:ext uri="{FF2B5EF4-FFF2-40B4-BE49-F238E27FC236}">
                    <a16:creationId xmlns:a16="http://schemas.microsoft.com/office/drawing/2014/main" xmlns="" id="{24EB495B-D78A-4F08-A720-FF6FAE3BAC4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37887" y="321590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53" name="Oval 832">
                <a:extLst>
                  <a:ext uri="{FF2B5EF4-FFF2-40B4-BE49-F238E27FC236}">
                    <a16:creationId xmlns:a16="http://schemas.microsoft.com/office/drawing/2014/main" xmlns="" id="{80FFC8C1-AE58-409D-A99D-821453A91FF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50972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54" name="Oval 833">
                <a:extLst>
                  <a:ext uri="{FF2B5EF4-FFF2-40B4-BE49-F238E27FC236}">
                    <a16:creationId xmlns:a16="http://schemas.microsoft.com/office/drawing/2014/main" xmlns="" id="{9E461E01-8405-4E60-9429-74B68604DCE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562548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55" name="Oval 834">
                <a:extLst>
                  <a:ext uri="{FF2B5EF4-FFF2-40B4-BE49-F238E27FC236}">
                    <a16:creationId xmlns:a16="http://schemas.microsoft.com/office/drawing/2014/main" xmlns="" id="{FD99FDDD-C74C-4277-9122-532DA2D274A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675631" y="321590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56" name="Oval 835">
                <a:extLst>
                  <a:ext uri="{FF2B5EF4-FFF2-40B4-BE49-F238E27FC236}">
                    <a16:creationId xmlns:a16="http://schemas.microsoft.com/office/drawing/2014/main" xmlns="" id="{771C0FD3-2FF0-4A83-A325-3B4EA37485B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787207" y="321590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57" name="Oval 836">
                <a:extLst>
                  <a:ext uri="{FF2B5EF4-FFF2-40B4-BE49-F238E27FC236}">
                    <a16:creationId xmlns:a16="http://schemas.microsoft.com/office/drawing/2014/main" xmlns="" id="{51BD3284-89FF-4939-9EDB-E0FEF14A0BC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0291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58" name="Oval 837">
                <a:extLst>
                  <a:ext uri="{FF2B5EF4-FFF2-40B4-BE49-F238E27FC236}">
                    <a16:creationId xmlns:a16="http://schemas.microsoft.com/office/drawing/2014/main" xmlns="" id="{396E7296-2EAE-4115-8C7A-90D2FCCB7D8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13375" y="321590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59" name="Oval 838">
                <a:extLst>
                  <a:ext uri="{FF2B5EF4-FFF2-40B4-BE49-F238E27FC236}">
                    <a16:creationId xmlns:a16="http://schemas.microsoft.com/office/drawing/2014/main" xmlns="" id="{FD07B34B-9A35-4072-922D-069BE604A96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24951" y="321590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60" name="Oval 839">
                <a:extLst>
                  <a:ext uri="{FF2B5EF4-FFF2-40B4-BE49-F238E27FC236}">
                    <a16:creationId xmlns:a16="http://schemas.microsoft.com/office/drawing/2014/main" xmlns="" id="{4D923BDD-5079-4465-AF36-8009358501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38035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61" name="Oval 840">
                <a:extLst>
                  <a:ext uri="{FF2B5EF4-FFF2-40B4-BE49-F238E27FC236}">
                    <a16:creationId xmlns:a16="http://schemas.microsoft.com/office/drawing/2014/main" xmlns="" id="{2DA42D02-9D21-407D-9B23-B3BA356A887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349611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62" name="Oval 841">
                <a:extLst>
                  <a:ext uri="{FF2B5EF4-FFF2-40B4-BE49-F238E27FC236}">
                    <a16:creationId xmlns:a16="http://schemas.microsoft.com/office/drawing/2014/main" xmlns="" id="{1BA52968-AC82-44E5-8E19-BEF4390A1DB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462694" y="321590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63" name="Oval 842">
                <a:extLst>
                  <a:ext uri="{FF2B5EF4-FFF2-40B4-BE49-F238E27FC236}">
                    <a16:creationId xmlns:a16="http://schemas.microsoft.com/office/drawing/2014/main" xmlns="" id="{68F6DCCD-5F16-469B-AC3F-8E9194CBF32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74270" y="321590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64" name="Oval 843">
                <a:extLst>
                  <a:ext uri="{FF2B5EF4-FFF2-40B4-BE49-F238E27FC236}">
                    <a16:creationId xmlns:a16="http://schemas.microsoft.com/office/drawing/2014/main" xmlns="" id="{AB8791BD-2DF5-4457-AF84-5BA0804A3BA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87355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65" name="Oval 844">
                <a:extLst>
                  <a:ext uri="{FF2B5EF4-FFF2-40B4-BE49-F238E27FC236}">
                    <a16:creationId xmlns:a16="http://schemas.microsoft.com/office/drawing/2014/main" xmlns="" id="{1E215756-919F-47A1-90FE-64D04FEE78A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98931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66" name="Oval 845">
                <a:extLst>
                  <a:ext uri="{FF2B5EF4-FFF2-40B4-BE49-F238E27FC236}">
                    <a16:creationId xmlns:a16="http://schemas.microsoft.com/office/drawing/2014/main" xmlns="" id="{E6CBB314-2993-4BBD-8172-1018176BDDE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12014" y="321590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67" name="Oval 846">
                <a:extLst>
                  <a:ext uri="{FF2B5EF4-FFF2-40B4-BE49-F238E27FC236}">
                    <a16:creationId xmlns:a16="http://schemas.microsoft.com/office/drawing/2014/main" xmlns="" id="{F27A7B03-D286-45CC-9DF6-2452F76660E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23590" y="321590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68" name="Oval 847">
                <a:extLst>
                  <a:ext uri="{FF2B5EF4-FFF2-40B4-BE49-F238E27FC236}">
                    <a16:creationId xmlns:a16="http://schemas.microsoft.com/office/drawing/2014/main" xmlns="" id="{FB6A0961-570C-49A2-AB2B-C70AADA20A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36674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69" name="Oval 848">
                <a:extLst>
                  <a:ext uri="{FF2B5EF4-FFF2-40B4-BE49-F238E27FC236}">
                    <a16:creationId xmlns:a16="http://schemas.microsoft.com/office/drawing/2014/main" xmlns="" id="{F3F1EE7A-CBAE-4E38-B898-75F42973C7B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43330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70" name="Oval 849">
                <a:extLst>
                  <a:ext uri="{FF2B5EF4-FFF2-40B4-BE49-F238E27FC236}">
                    <a16:creationId xmlns:a16="http://schemas.microsoft.com/office/drawing/2014/main" xmlns="" id="{A28D98F2-86F6-4FB3-84DD-C84F76AA9E9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54906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71" name="Oval 850">
                <a:extLst>
                  <a:ext uri="{FF2B5EF4-FFF2-40B4-BE49-F238E27FC236}">
                    <a16:creationId xmlns:a16="http://schemas.microsoft.com/office/drawing/2014/main" xmlns="" id="{843FDA24-11C5-4207-96D6-363793FF8E7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7990" y="331843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72" name="Oval 851">
                <a:extLst>
                  <a:ext uri="{FF2B5EF4-FFF2-40B4-BE49-F238E27FC236}">
                    <a16:creationId xmlns:a16="http://schemas.microsoft.com/office/drawing/2014/main" xmlns="" id="{C7DE07AF-A01D-4BA5-A138-97DF9631F91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89928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73" name="Oval 852">
                <a:extLst>
                  <a:ext uri="{FF2B5EF4-FFF2-40B4-BE49-F238E27FC236}">
                    <a16:creationId xmlns:a16="http://schemas.microsoft.com/office/drawing/2014/main" xmlns="" id="{B8E911D3-103D-4DEA-9011-E1B77F01D8C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03013" y="331843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74" name="Oval 853">
                <a:extLst>
                  <a:ext uri="{FF2B5EF4-FFF2-40B4-BE49-F238E27FC236}">
                    <a16:creationId xmlns:a16="http://schemas.microsoft.com/office/drawing/2014/main" xmlns="" id="{9714BB18-FC3D-4694-8222-3B2DBDF3EE0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14589" y="331843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75" name="Oval 854">
                <a:extLst>
                  <a:ext uri="{FF2B5EF4-FFF2-40B4-BE49-F238E27FC236}">
                    <a16:creationId xmlns:a16="http://schemas.microsoft.com/office/drawing/2014/main" xmlns="" id="{24E4DF4C-1F4D-4A54-93BB-099962FE614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27672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76" name="Oval 855">
                <a:extLst>
                  <a:ext uri="{FF2B5EF4-FFF2-40B4-BE49-F238E27FC236}">
                    <a16:creationId xmlns:a16="http://schemas.microsoft.com/office/drawing/2014/main" xmlns="" id="{47EC170B-6EDF-49FE-ABD4-4FA2ED95259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39248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77" name="Oval 856">
                <a:extLst>
                  <a:ext uri="{FF2B5EF4-FFF2-40B4-BE49-F238E27FC236}">
                    <a16:creationId xmlns:a16="http://schemas.microsoft.com/office/drawing/2014/main" xmlns="" id="{7FC7C298-7B97-4B64-A4AE-0EA10B98B4B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52332" y="331843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78" name="Oval 857">
                <a:extLst>
                  <a:ext uri="{FF2B5EF4-FFF2-40B4-BE49-F238E27FC236}">
                    <a16:creationId xmlns:a16="http://schemas.microsoft.com/office/drawing/2014/main" xmlns="" id="{4181D44F-CAC3-439C-A8A2-6DFDFFA7117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63908" y="331843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79" name="Oval 858">
                <a:extLst>
                  <a:ext uri="{FF2B5EF4-FFF2-40B4-BE49-F238E27FC236}">
                    <a16:creationId xmlns:a16="http://schemas.microsoft.com/office/drawing/2014/main" xmlns="" id="{4D9229B2-E9D9-4877-B696-E6E36B34CD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76992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80" name="Oval 859">
                <a:extLst>
                  <a:ext uri="{FF2B5EF4-FFF2-40B4-BE49-F238E27FC236}">
                    <a16:creationId xmlns:a16="http://schemas.microsoft.com/office/drawing/2014/main" xmlns="" id="{0B785E01-9929-439C-9B89-0898D87C0E6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88568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81" name="Oval 860">
                <a:extLst>
                  <a:ext uri="{FF2B5EF4-FFF2-40B4-BE49-F238E27FC236}">
                    <a16:creationId xmlns:a16="http://schemas.microsoft.com/office/drawing/2014/main" xmlns="" id="{8F3C4C22-3C4B-4682-884D-EEC206221C2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652" y="331843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82" name="Oval 861">
                <a:extLst>
                  <a:ext uri="{FF2B5EF4-FFF2-40B4-BE49-F238E27FC236}">
                    <a16:creationId xmlns:a16="http://schemas.microsoft.com/office/drawing/2014/main" xmlns="" id="{5E3C45C2-F092-4501-80B5-1410AE1B81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13228" y="331843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83" name="Oval 862">
                <a:extLst>
                  <a:ext uri="{FF2B5EF4-FFF2-40B4-BE49-F238E27FC236}">
                    <a16:creationId xmlns:a16="http://schemas.microsoft.com/office/drawing/2014/main" xmlns="" id="{90ACA38E-2BA6-4A3E-9BF9-5687B84E6CB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26311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84" name="Oval 863">
                <a:extLst>
                  <a:ext uri="{FF2B5EF4-FFF2-40B4-BE49-F238E27FC236}">
                    <a16:creationId xmlns:a16="http://schemas.microsoft.com/office/drawing/2014/main" xmlns="" id="{353ADDC7-A263-46DF-9CA3-C3AFE3E7D46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37887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85" name="Oval 864">
                <a:extLst>
                  <a:ext uri="{FF2B5EF4-FFF2-40B4-BE49-F238E27FC236}">
                    <a16:creationId xmlns:a16="http://schemas.microsoft.com/office/drawing/2014/main" xmlns="" id="{8BA708BE-B005-4D53-BDEC-5E6B1644D6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50972" y="331843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86" name="Oval 865">
                <a:extLst>
                  <a:ext uri="{FF2B5EF4-FFF2-40B4-BE49-F238E27FC236}">
                    <a16:creationId xmlns:a16="http://schemas.microsoft.com/office/drawing/2014/main" xmlns="" id="{7611B8ED-56D0-471F-B295-6A01CDDF7E1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562548" y="331843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87" name="Oval 866">
                <a:extLst>
                  <a:ext uri="{FF2B5EF4-FFF2-40B4-BE49-F238E27FC236}">
                    <a16:creationId xmlns:a16="http://schemas.microsoft.com/office/drawing/2014/main" xmlns="" id="{F76F5BA1-D38F-4B6F-93BA-34C376B3BB3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675631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88" name="Oval 867">
                <a:extLst>
                  <a:ext uri="{FF2B5EF4-FFF2-40B4-BE49-F238E27FC236}">
                    <a16:creationId xmlns:a16="http://schemas.microsoft.com/office/drawing/2014/main" xmlns="" id="{A7C9BB20-BCC1-463A-809A-524107AE846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787207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89" name="Oval 868">
                <a:extLst>
                  <a:ext uri="{FF2B5EF4-FFF2-40B4-BE49-F238E27FC236}">
                    <a16:creationId xmlns:a16="http://schemas.microsoft.com/office/drawing/2014/main" xmlns="" id="{0FA73B19-56C9-4795-BA88-661B548CC33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0291" y="331843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90" name="Oval 869">
                <a:extLst>
                  <a:ext uri="{FF2B5EF4-FFF2-40B4-BE49-F238E27FC236}">
                    <a16:creationId xmlns:a16="http://schemas.microsoft.com/office/drawing/2014/main" xmlns="" id="{F365AAE0-D3C8-46DB-8BE3-5F7F59C3220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13375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91" name="Oval 870">
                <a:extLst>
                  <a:ext uri="{FF2B5EF4-FFF2-40B4-BE49-F238E27FC236}">
                    <a16:creationId xmlns:a16="http://schemas.microsoft.com/office/drawing/2014/main" xmlns="" id="{93C400BA-5DE5-4E64-95B1-7E8B762D4DD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24951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92" name="Oval 871">
                <a:extLst>
                  <a:ext uri="{FF2B5EF4-FFF2-40B4-BE49-F238E27FC236}">
                    <a16:creationId xmlns:a16="http://schemas.microsoft.com/office/drawing/2014/main" xmlns="" id="{73DE30EA-02EA-4B6B-A89B-BF50722B145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38035" y="331843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93" name="Oval 872">
                <a:extLst>
                  <a:ext uri="{FF2B5EF4-FFF2-40B4-BE49-F238E27FC236}">
                    <a16:creationId xmlns:a16="http://schemas.microsoft.com/office/drawing/2014/main" xmlns="" id="{BAD8F458-08E5-433D-8FC2-0E8EACB7B30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349611" y="331843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94" name="Oval 873">
                <a:extLst>
                  <a:ext uri="{FF2B5EF4-FFF2-40B4-BE49-F238E27FC236}">
                    <a16:creationId xmlns:a16="http://schemas.microsoft.com/office/drawing/2014/main" xmlns="" id="{AD5956EB-825A-41EF-878A-4EB7A4C7D3E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462694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95" name="Oval 874">
                <a:extLst>
                  <a:ext uri="{FF2B5EF4-FFF2-40B4-BE49-F238E27FC236}">
                    <a16:creationId xmlns:a16="http://schemas.microsoft.com/office/drawing/2014/main" xmlns="" id="{B7EA5DA6-0F7F-4C37-AA97-5E961039F58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74270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96" name="Oval 875">
                <a:extLst>
                  <a:ext uri="{FF2B5EF4-FFF2-40B4-BE49-F238E27FC236}">
                    <a16:creationId xmlns:a16="http://schemas.microsoft.com/office/drawing/2014/main" xmlns="" id="{D5040686-6BFE-4415-98E9-4FAB1E94863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87355" y="331843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97" name="Oval 876">
                <a:extLst>
                  <a:ext uri="{FF2B5EF4-FFF2-40B4-BE49-F238E27FC236}">
                    <a16:creationId xmlns:a16="http://schemas.microsoft.com/office/drawing/2014/main" xmlns="" id="{6B7AA767-732D-4727-B4E7-94447722270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98931" y="331843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98" name="Oval 877">
                <a:extLst>
                  <a:ext uri="{FF2B5EF4-FFF2-40B4-BE49-F238E27FC236}">
                    <a16:creationId xmlns:a16="http://schemas.microsoft.com/office/drawing/2014/main" xmlns="" id="{847403EA-EF15-4648-9C7D-56A008C1E46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12014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899" name="Oval 878">
                <a:extLst>
                  <a:ext uri="{FF2B5EF4-FFF2-40B4-BE49-F238E27FC236}">
                    <a16:creationId xmlns:a16="http://schemas.microsoft.com/office/drawing/2014/main" xmlns="" id="{D1043EAD-EFB3-413F-8EBD-B77CE658EAB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23590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00" name="Oval 879">
                <a:extLst>
                  <a:ext uri="{FF2B5EF4-FFF2-40B4-BE49-F238E27FC236}">
                    <a16:creationId xmlns:a16="http://schemas.microsoft.com/office/drawing/2014/main" xmlns="" id="{B54A4413-4E94-400D-AA73-8FF246029D7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36674" y="331843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01" name="Oval 880">
                <a:extLst>
                  <a:ext uri="{FF2B5EF4-FFF2-40B4-BE49-F238E27FC236}">
                    <a16:creationId xmlns:a16="http://schemas.microsoft.com/office/drawing/2014/main" xmlns="" id="{DC9DD884-B67E-4D09-820A-7530CA8AF43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54906" y="342247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02" name="Oval 881">
                <a:extLst>
                  <a:ext uri="{FF2B5EF4-FFF2-40B4-BE49-F238E27FC236}">
                    <a16:creationId xmlns:a16="http://schemas.microsoft.com/office/drawing/2014/main" xmlns="" id="{15A11862-DA5E-495C-9B7C-626ADA5DD7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7990" y="342247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03" name="Oval 882">
                <a:extLst>
                  <a:ext uri="{FF2B5EF4-FFF2-40B4-BE49-F238E27FC236}">
                    <a16:creationId xmlns:a16="http://schemas.microsoft.com/office/drawing/2014/main" xmlns="" id="{3B7ED39F-0ABF-44EF-BF24-D171B488149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92650" y="342247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04" name="Oval 883">
                <a:extLst>
                  <a:ext uri="{FF2B5EF4-FFF2-40B4-BE49-F238E27FC236}">
                    <a16:creationId xmlns:a16="http://schemas.microsoft.com/office/drawing/2014/main" xmlns="" id="{3314CD98-6586-40C0-A546-82ACC4B88F2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17310" y="342247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05" name="Oval 884">
                <a:extLst>
                  <a:ext uri="{FF2B5EF4-FFF2-40B4-BE49-F238E27FC236}">
                    <a16:creationId xmlns:a16="http://schemas.microsoft.com/office/drawing/2014/main" xmlns="" id="{6FB769ED-0428-4818-8B3C-B2204D4C6CF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89928" y="342247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06" name="Oval 885">
                <a:extLst>
                  <a:ext uri="{FF2B5EF4-FFF2-40B4-BE49-F238E27FC236}">
                    <a16:creationId xmlns:a16="http://schemas.microsoft.com/office/drawing/2014/main" xmlns="" id="{5C344084-BE2A-4DCE-A588-34F4134FB1E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03013" y="342247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07" name="Oval 886">
                <a:extLst>
                  <a:ext uri="{FF2B5EF4-FFF2-40B4-BE49-F238E27FC236}">
                    <a16:creationId xmlns:a16="http://schemas.microsoft.com/office/drawing/2014/main" xmlns="" id="{C3BB4D60-93D5-4C54-ACB8-46F512CEB70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14589" y="342247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08" name="Oval 887">
                <a:extLst>
                  <a:ext uri="{FF2B5EF4-FFF2-40B4-BE49-F238E27FC236}">
                    <a16:creationId xmlns:a16="http://schemas.microsoft.com/office/drawing/2014/main" xmlns="" id="{05D0E712-118F-4F92-8682-34FD4562D38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27672" y="342247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09" name="Oval 888">
                <a:extLst>
                  <a:ext uri="{FF2B5EF4-FFF2-40B4-BE49-F238E27FC236}">
                    <a16:creationId xmlns:a16="http://schemas.microsoft.com/office/drawing/2014/main" xmlns="" id="{06C91582-4409-4AA9-B222-BF2C3DEB4C0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39248" y="342247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10" name="Oval 889">
                <a:extLst>
                  <a:ext uri="{FF2B5EF4-FFF2-40B4-BE49-F238E27FC236}">
                    <a16:creationId xmlns:a16="http://schemas.microsoft.com/office/drawing/2014/main" xmlns="" id="{BB497E76-791D-4EDF-8772-864ECB52890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52332" y="342247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11" name="Oval 890">
                <a:extLst>
                  <a:ext uri="{FF2B5EF4-FFF2-40B4-BE49-F238E27FC236}">
                    <a16:creationId xmlns:a16="http://schemas.microsoft.com/office/drawing/2014/main" xmlns="" id="{EF051687-5DBB-4BE7-94A0-0CED6A5F592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63908" y="342247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12" name="Oval 891">
                <a:extLst>
                  <a:ext uri="{FF2B5EF4-FFF2-40B4-BE49-F238E27FC236}">
                    <a16:creationId xmlns:a16="http://schemas.microsoft.com/office/drawing/2014/main" xmlns="" id="{045F4E7C-0BCC-4A55-AA34-FC012483B5D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76992" y="342247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13" name="Oval 892">
                <a:extLst>
                  <a:ext uri="{FF2B5EF4-FFF2-40B4-BE49-F238E27FC236}">
                    <a16:creationId xmlns:a16="http://schemas.microsoft.com/office/drawing/2014/main" xmlns="" id="{1D2A684A-52FD-47BC-A275-428E96430A0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88568" y="342247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14" name="Oval 893">
                <a:extLst>
                  <a:ext uri="{FF2B5EF4-FFF2-40B4-BE49-F238E27FC236}">
                    <a16:creationId xmlns:a16="http://schemas.microsoft.com/office/drawing/2014/main" xmlns="" id="{A6513C2A-C133-4BD6-B915-91FC5D088E0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652" y="342247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15" name="Oval 894">
                <a:extLst>
                  <a:ext uri="{FF2B5EF4-FFF2-40B4-BE49-F238E27FC236}">
                    <a16:creationId xmlns:a16="http://schemas.microsoft.com/office/drawing/2014/main" xmlns="" id="{1135F85E-6FE8-4EC3-A21F-EE80D231896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13228" y="342247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16" name="Oval 895">
                <a:extLst>
                  <a:ext uri="{FF2B5EF4-FFF2-40B4-BE49-F238E27FC236}">
                    <a16:creationId xmlns:a16="http://schemas.microsoft.com/office/drawing/2014/main" xmlns="" id="{5B0E51C6-6346-44E1-AEDB-E5E837CC2A4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37887" y="342247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17" name="Oval 896">
                <a:extLst>
                  <a:ext uri="{FF2B5EF4-FFF2-40B4-BE49-F238E27FC236}">
                    <a16:creationId xmlns:a16="http://schemas.microsoft.com/office/drawing/2014/main" xmlns="" id="{4C93B010-31FD-49ED-9E2D-0ADCF7E581D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50972" y="342247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18" name="Oval 897">
                <a:extLst>
                  <a:ext uri="{FF2B5EF4-FFF2-40B4-BE49-F238E27FC236}">
                    <a16:creationId xmlns:a16="http://schemas.microsoft.com/office/drawing/2014/main" xmlns="" id="{C04F70D4-E811-4AA5-A868-774071FA352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562548" y="342247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19" name="Oval 898">
                <a:extLst>
                  <a:ext uri="{FF2B5EF4-FFF2-40B4-BE49-F238E27FC236}">
                    <a16:creationId xmlns:a16="http://schemas.microsoft.com/office/drawing/2014/main" xmlns="" id="{CE9FB366-E064-4453-ABF3-0C3346311E1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675631" y="342247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20" name="Oval 899">
                <a:extLst>
                  <a:ext uri="{FF2B5EF4-FFF2-40B4-BE49-F238E27FC236}">
                    <a16:creationId xmlns:a16="http://schemas.microsoft.com/office/drawing/2014/main" xmlns="" id="{1BB47B74-C628-47CA-9F80-41F31F87C1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13375" y="342247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21" name="Oval 900">
                <a:extLst>
                  <a:ext uri="{FF2B5EF4-FFF2-40B4-BE49-F238E27FC236}">
                    <a16:creationId xmlns:a16="http://schemas.microsoft.com/office/drawing/2014/main" xmlns="" id="{DBC72205-E8B5-4033-BAEF-869622E1385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24951" y="342247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22" name="Oval 901">
                <a:extLst>
                  <a:ext uri="{FF2B5EF4-FFF2-40B4-BE49-F238E27FC236}">
                    <a16:creationId xmlns:a16="http://schemas.microsoft.com/office/drawing/2014/main" xmlns="" id="{006C0E41-BA0F-410D-BDBE-CD5C851030F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38035" y="342247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23" name="Oval 902">
                <a:extLst>
                  <a:ext uri="{FF2B5EF4-FFF2-40B4-BE49-F238E27FC236}">
                    <a16:creationId xmlns:a16="http://schemas.microsoft.com/office/drawing/2014/main" xmlns="" id="{3CC258F8-015D-4622-9ABC-966FE5227E7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349611" y="342247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24" name="Oval 903">
                <a:extLst>
                  <a:ext uri="{FF2B5EF4-FFF2-40B4-BE49-F238E27FC236}">
                    <a16:creationId xmlns:a16="http://schemas.microsoft.com/office/drawing/2014/main" xmlns="" id="{DCB17F89-D1D1-4FE0-8B0B-EC769D110CE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74270" y="342247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25" name="Oval 904">
                <a:extLst>
                  <a:ext uri="{FF2B5EF4-FFF2-40B4-BE49-F238E27FC236}">
                    <a16:creationId xmlns:a16="http://schemas.microsoft.com/office/drawing/2014/main" xmlns="" id="{B742151C-96D4-480F-B2D2-F9A00201B1E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87355" y="342247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26" name="Oval 905">
                <a:extLst>
                  <a:ext uri="{FF2B5EF4-FFF2-40B4-BE49-F238E27FC236}">
                    <a16:creationId xmlns:a16="http://schemas.microsoft.com/office/drawing/2014/main" xmlns="" id="{B2007E0A-98FB-45CA-90FF-C14B68A807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98931" y="342247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27" name="Oval 906">
                <a:extLst>
                  <a:ext uri="{FF2B5EF4-FFF2-40B4-BE49-F238E27FC236}">
                    <a16:creationId xmlns:a16="http://schemas.microsoft.com/office/drawing/2014/main" xmlns="" id="{1BC91BE5-A25C-4B6B-A733-DF98A633953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54906" y="352651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28" name="Oval 907">
                <a:extLst>
                  <a:ext uri="{FF2B5EF4-FFF2-40B4-BE49-F238E27FC236}">
                    <a16:creationId xmlns:a16="http://schemas.microsoft.com/office/drawing/2014/main" xmlns="" id="{BB82BC41-D9D3-47DF-A344-BFF344FFB6B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7990" y="352651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29" name="Oval 908">
                <a:extLst>
                  <a:ext uri="{FF2B5EF4-FFF2-40B4-BE49-F238E27FC236}">
                    <a16:creationId xmlns:a16="http://schemas.microsoft.com/office/drawing/2014/main" xmlns="" id="{F6C0A40F-2D67-4E87-96F8-0032758F62C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79566" y="352651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30" name="Oval 909">
                <a:extLst>
                  <a:ext uri="{FF2B5EF4-FFF2-40B4-BE49-F238E27FC236}">
                    <a16:creationId xmlns:a16="http://schemas.microsoft.com/office/drawing/2014/main" xmlns="" id="{2EAE2FFC-BF89-4656-BD46-41722EE8233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92650" y="352651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31" name="Oval 910">
                <a:extLst>
                  <a:ext uri="{FF2B5EF4-FFF2-40B4-BE49-F238E27FC236}">
                    <a16:creationId xmlns:a16="http://schemas.microsoft.com/office/drawing/2014/main" xmlns="" id="{74C0E784-FB20-460A-931A-88C4E84FBD8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41969" y="352651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32" name="Oval 911">
                <a:extLst>
                  <a:ext uri="{FF2B5EF4-FFF2-40B4-BE49-F238E27FC236}">
                    <a16:creationId xmlns:a16="http://schemas.microsoft.com/office/drawing/2014/main" xmlns="" id="{324463AE-6C2C-498A-B0C4-541D483F1CF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89928" y="352651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33" name="Oval 912">
                <a:extLst>
                  <a:ext uri="{FF2B5EF4-FFF2-40B4-BE49-F238E27FC236}">
                    <a16:creationId xmlns:a16="http://schemas.microsoft.com/office/drawing/2014/main" xmlns="" id="{E4DBA65F-F117-4FEF-B82B-A531719D7F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03013" y="352651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34" name="Oval 913">
                <a:extLst>
                  <a:ext uri="{FF2B5EF4-FFF2-40B4-BE49-F238E27FC236}">
                    <a16:creationId xmlns:a16="http://schemas.microsoft.com/office/drawing/2014/main" xmlns="" id="{C6196CFA-2DA7-417B-B91A-437B4E97746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14589" y="352651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35" name="Oval 914">
                <a:extLst>
                  <a:ext uri="{FF2B5EF4-FFF2-40B4-BE49-F238E27FC236}">
                    <a16:creationId xmlns:a16="http://schemas.microsoft.com/office/drawing/2014/main" xmlns="" id="{A02B18FD-8286-41B2-883D-104F5DD7845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27672" y="352651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36" name="Oval 915">
                <a:extLst>
                  <a:ext uri="{FF2B5EF4-FFF2-40B4-BE49-F238E27FC236}">
                    <a16:creationId xmlns:a16="http://schemas.microsoft.com/office/drawing/2014/main" xmlns="" id="{83F6BA32-CA6B-449F-A617-39B011D453A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39248" y="352651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37" name="Oval 916">
                <a:extLst>
                  <a:ext uri="{FF2B5EF4-FFF2-40B4-BE49-F238E27FC236}">
                    <a16:creationId xmlns:a16="http://schemas.microsoft.com/office/drawing/2014/main" xmlns="" id="{16000135-76E5-446B-B0E0-A5547851B0C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52332" y="352651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38" name="Oval 917">
                <a:extLst>
                  <a:ext uri="{FF2B5EF4-FFF2-40B4-BE49-F238E27FC236}">
                    <a16:creationId xmlns:a16="http://schemas.microsoft.com/office/drawing/2014/main" xmlns="" id="{45E0B22C-D095-4926-A6FD-92D9CEDB64C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63908" y="352651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39" name="Oval 918">
                <a:extLst>
                  <a:ext uri="{FF2B5EF4-FFF2-40B4-BE49-F238E27FC236}">
                    <a16:creationId xmlns:a16="http://schemas.microsoft.com/office/drawing/2014/main" xmlns="" id="{C1C35A81-BF2C-42A8-A77A-5AC629B1079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76992" y="352651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40" name="Oval 919">
                <a:extLst>
                  <a:ext uri="{FF2B5EF4-FFF2-40B4-BE49-F238E27FC236}">
                    <a16:creationId xmlns:a16="http://schemas.microsoft.com/office/drawing/2014/main" xmlns="" id="{BC791B22-AAA5-4A7B-9EB3-AB3002BCE6C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88568" y="352651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41" name="Oval 920">
                <a:extLst>
                  <a:ext uri="{FF2B5EF4-FFF2-40B4-BE49-F238E27FC236}">
                    <a16:creationId xmlns:a16="http://schemas.microsoft.com/office/drawing/2014/main" xmlns="" id="{73B015D5-E961-4BAA-AD21-36964A3694B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652" y="352651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42" name="Oval 921">
                <a:extLst>
                  <a:ext uri="{FF2B5EF4-FFF2-40B4-BE49-F238E27FC236}">
                    <a16:creationId xmlns:a16="http://schemas.microsoft.com/office/drawing/2014/main" xmlns="" id="{1207988B-7184-4704-9658-96ED8E0A66B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13228" y="352651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43" name="Oval 922">
                <a:extLst>
                  <a:ext uri="{FF2B5EF4-FFF2-40B4-BE49-F238E27FC236}">
                    <a16:creationId xmlns:a16="http://schemas.microsoft.com/office/drawing/2014/main" xmlns="" id="{152F0D85-DAF0-41D9-8C15-AEA9BA81E9A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37887" y="352651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44" name="Oval 923">
                <a:extLst>
                  <a:ext uri="{FF2B5EF4-FFF2-40B4-BE49-F238E27FC236}">
                    <a16:creationId xmlns:a16="http://schemas.microsoft.com/office/drawing/2014/main" xmlns="" id="{D0F74B14-B57E-4CB3-8505-FAD1A679A8F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50972" y="352651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45" name="Oval 924">
                <a:extLst>
                  <a:ext uri="{FF2B5EF4-FFF2-40B4-BE49-F238E27FC236}">
                    <a16:creationId xmlns:a16="http://schemas.microsoft.com/office/drawing/2014/main" xmlns="" id="{B404A591-97B8-432F-BCA1-1BA79CD412C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562548" y="352651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46" name="Oval 925">
                <a:extLst>
                  <a:ext uri="{FF2B5EF4-FFF2-40B4-BE49-F238E27FC236}">
                    <a16:creationId xmlns:a16="http://schemas.microsoft.com/office/drawing/2014/main" xmlns="" id="{2FC21D60-22F1-4FED-B136-884510B92D4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24951" y="352651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47" name="Oval 926">
                <a:extLst>
                  <a:ext uri="{FF2B5EF4-FFF2-40B4-BE49-F238E27FC236}">
                    <a16:creationId xmlns:a16="http://schemas.microsoft.com/office/drawing/2014/main" xmlns="" id="{B2CFE637-90FD-4939-96F6-5319B797835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38035" y="352651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48" name="Oval 927">
                <a:extLst>
                  <a:ext uri="{FF2B5EF4-FFF2-40B4-BE49-F238E27FC236}">
                    <a16:creationId xmlns:a16="http://schemas.microsoft.com/office/drawing/2014/main" xmlns="" id="{90F395A8-89A9-4FBC-B366-F02F14A8A4F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74270" y="352651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49" name="Oval 928">
                <a:extLst>
                  <a:ext uri="{FF2B5EF4-FFF2-40B4-BE49-F238E27FC236}">
                    <a16:creationId xmlns:a16="http://schemas.microsoft.com/office/drawing/2014/main" xmlns="" id="{7A755D4E-0D8A-481D-98B9-91693C4FF1C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87355" y="352651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50" name="Oval 929">
                <a:extLst>
                  <a:ext uri="{FF2B5EF4-FFF2-40B4-BE49-F238E27FC236}">
                    <a16:creationId xmlns:a16="http://schemas.microsoft.com/office/drawing/2014/main" xmlns="" id="{50C496F1-B703-425E-AE63-7B0A408422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98931" y="352651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51" name="Oval 930">
                <a:extLst>
                  <a:ext uri="{FF2B5EF4-FFF2-40B4-BE49-F238E27FC236}">
                    <a16:creationId xmlns:a16="http://schemas.microsoft.com/office/drawing/2014/main" xmlns="" id="{C7F7C567-5C63-416C-8A18-CF629391E9C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12014" y="352651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52" name="Oval 931">
                <a:extLst>
                  <a:ext uri="{FF2B5EF4-FFF2-40B4-BE49-F238E27FC236}">
                    <a16:creationId xmlns:a16="http://schemas.microsoft.com/office/drawing/2014/main" xmlns="" id="{A18E694B-5C89-4AF8-B601-D5D2E7B300C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36674" y="352651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53" name="Oval 932">
                <a:extLst>
                  <a:ext uri="{FF2B5EF4-FFF2-40B4-BE49-F238E27FC236}">
                    <a16:creationId xmlns:a16="http://schemas.microsoft.com/office/drawing/2014/main" xmlns="" id="{504C43DC-5A72-4842-8BAB-3F6EFA90744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48250" y="352651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54" name="Oval 933">
                <a:extLst>
                  <a:ext uri="{FF2B5EF4-FFF2-40B4-BE49-F238E27FC236}">
                    <a16:creationId xmlns:a16="http://schemas.microsoft.com/office/drawing/2014/main" xmlns="" id="{6D5A5576-1155-42D1-BC2D-DFF6145D2EA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92650" y="363054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55" name="Oval 934">
                <a:extLst>
                  <a:ext uri="{FF2B5EF4-FFF2-40B4-BE49-F238E27FC236}">
                    <a16:creationId xmlns:a16="http://schemas.microsoft.com/office/drawing/2014/main" xmlns="" id="{FC51E46A-82B2-4964-89F6-5F2FC299FB0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226" y="363054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56" name="Oval 935">
                <a:extLst>
                  <a:ext uri="{FF2B5EF4-FFF2-40B4-BE49-F238E27FC236}">
                    <a16:creationId xmlns:a16="http://schemas.microsoft.com/office/drawing/2014/main" xmlns="" id="{756C5189-8963-4296-8D3E-952A0190CB9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89928" y="363054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57" name="Oval 936">
                <a:extLst>
                  <a:ext uri="{FF2B5EF4-FFF2-40B4-BE49-F238E27FC236}">
                    <a16:creationId xmlns:a16="http://schemas.microsoft.com/office/drawing/2014/main" xmlns="" id="{3EC95C6C-93A2-4B76-A09F-E6E2493E1C0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03013" y="363054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58" name="Oval 937">
                <a:extLst>
                  <a:ext uri="{FF2B5EF4-FFF2-40B4-BE49-F238E27FC236}">
                    <a16:creationId xmlns:a16="http://schemas.microsoft.com/office/drawing/2014/main" xmlns="" id="{D4429DE9-9009-41D7-AF5B-ED1684282AC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14589" y="363054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59" name="Oval 938">
                <a:extLst>
                  <a:ext uri="{FF2B5EF4-FFF2-40B4-BE49-F238E27FC236}">
                    <a16:creationId xmlns:a16="http://schemas.microsoft.com/office/drawing/2014/main" xmlns="" id="{EF63CEE7-BEB5-4E78-B9DA-3F598AC18FC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27672" y="363054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60" name="Oval 939">
                <a:extLst>
                  <a:ext uri="{FF2B5EF4-FFF2-40B4-BE49-F238E27FC236}">
                    <a16:creationId xmlns:a16="http://schemas.microsoft.com/office/drawing/2014/main" xmlns="" id="{1AC1102F-9234-49C3-BCA0-D724E614CF0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39248" y="363054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61" name="Oval 940">
                <a:extLst>
                  <a:ext uri="{FF2B5EF4-FFF2-40B4-BE49-F238E27FC236}">
                    <a16:creationId xmlns:a16="http://schemas.microsoft.com/office/drawing/2014/main" xmlns="" id="{0C2223AE-98AC-4969-8A2C-5682720F89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52332" y="363054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62" name="Oval 941">
                <a:extLst>
                  <a:ext uri="{FF2B5EF4-FFF2-40B4-BE49-F238E27FC236}">
                    <a16:creationId xmlns:a16="http://schemas.microsoft.com/office/drawing/2014/main" xmlns="" id="{2F7ED27A-183A-4899-BF37-B43FAE8D42F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63908" y="363054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63" name="Oval 942">
                <a:extLst>
                  <a:ext uri="{FF2B5EF4-FFF2-40B4-BE49-F238E27FC236}">
                    <a16:creationId xmlns:a16="http://schemas.microsoft.com/office/drawing/2014/main" xmlns="" id="{881BD5F2-66DC-495C-A50E-92E541CD7C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76992" y="363054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64" name="Oval 943">
                <a:extLst>
                  <a:ext uri="{FF2B5EF4-FFF2-40B4-BE49-F238E27FC236}">
                    <a16:creationId xmlns:a16="http://schemas.microsoft.com/office/drawing/2014/main" xmlns="" id="{F320B02A-F762-4B1D-A637-693D5EA5471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88568" y="363054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65" name="Oval 944">
                <a:extLst>
                  <a:ext uri="{FF2B5EF4-FFF2-40B4-BE49-F238E27FC236}">
                    <a16:creationId xmlns:a16="http://schemas.microsoft.com/office/drawing/2014/main" xmlns="" id="{DAB6D71D-C479-4360-BAC5-BD76048EA79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652" y="363054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66" name="Oval 945">
                <a:extLst>
                  <a:ext uri="{FF2B5EF4-FFF2-40B4-BE49-F238E27FC236}">
                    <a16:creationId xmlns:a16="http://schemas.microsoft.com/office/drawing/2014/main" xmlns="" id="{E43E06F1-C475-4657-BF21-DEDE49711DC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13228" y="363054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67" name="Oval 946">
                <a:extLst>
                  <a:ext uri="{FF2B5EF4-FFF2-40B4-BE49-F238E27FC236}">
                    <a16:creationId xmlns:a16="http://schemas.microsoft.com/office/drawing/2014/main" xmlns="" id="{D8389131-AE6C-4C12-9CC9-48FD814B6B5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26311" y="363054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68" name="Oval 947">
                <a:extLst>
                  <a:ext uri="{FF2B5EF4-FFF2-40B4-BE49-F238E27FC236}">
                    <a16:creationId xmlns:a16="http://schemas.microsoft.com/office/drawing/2014/main" xmlns="" id="{B93C68FF-C1E5-42A6-A20E-3C0776E933F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24951" y="363054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69" name="Oval 948">
                <a:extLst>
                  <a:ext uri="{FF2B5EF4-FFF2-40B4-BE49-F238E27FC236}">
                    <a16:creationId xmlns:a16="http://schemas.microsoft.com/office/drawing/2014/main" xmlns="" id="{020B3D4D-1316-4DD9-95DD-6BB7FA7FB15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38035" y="363054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70" name="Oval 949">
                <a:extLst>
                  <a:ext uri="{FF2B5EF4-FFF2-40B4-BE49-F238E27FC236}">
                    <a16:creationId xmlns:a16="http://schemas.microsoft.com/office/drawing/2014/main" xmlns="" id="{6B6850EB-F09A-499B-8EE5-0C721C837F5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87355" y="363054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71" name="Oval 950">
                <a:extLst>
                  <a:ext uri="{FF2B5EF4-FFF2-40B4-BE49-F238E27FC236}">
                    <a16:creationId xmlns:a16="http://schemas.microsoft.com/office/drawing/2014/main" xmlns="" id="{7865ECBF-2290-49CE-AC5B-6CA7D230A5B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98931" y="363054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72" name="Oval 951">
                <a:extLst>
                  <a:ext uri="{FF2B5EF4-FFF2-40B4-BE49-F238E27FC236}">
                    <a16:creationId xmlns:a16="http://schemas.microsoft.com/office/drawing/2014/main" xmlns="" id="{16BCD600-7857-4912-BC4C-94013081420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48250" y="363054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73" name="Oval 952">
                <a:extLst>
                  <a:ext uri="{FF2B5EF4-FFF2-40B4-BE49-F238E27FC236}">
                    <a16:creationId xmlns:a16="http://schemas.microsoft.com/office/drawing/2014/main" xmlns="" id="{8190C5E6-2855-48E6-9B3A-9F05BFA0BA1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226" y="373458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74" name="Oval 953">
                <a:extLst>
                  <a:ext uri="{FF2B5EF4-FFF2-40B4-BE49-F238E27FC236}">
                    <a16:creationId xmlns:a16="http://schemas.microsoft.com/office/drawing/2014/main" xmlns="" id="{C4E72389-17D1-428C-9606-015E4ED3B69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17310" y="373458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75" name="Oval 954">
                <a:extLst>
                  <a:ext uri="{FF2B5EF4-FFF2-40B4-BE49-F238E27FC236}">
                    <a16:creationId xmlns:a16="http://schemas.microsoft.com/office/drawing/2014/main" xmlns="" id="{94EB1C90-1799-4B30-95AC-1F641BB01B2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28886" y="373458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76" name="Oval 955">
                <a:extLst>
                  <a:ext uri="{FF2B5EF4-FFF2-40B4-BE49-F238E27FC236}">
                    <a16:creationId xmlns:a16="http://schemas.microsoft.com/office/drawing/2014/main" xmlns="" id="{BD936B46-F110-42EA-9335-8D196EEFB3B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41969" y="373458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77" name="Oval 956">
                <a:extLst>
                  <a:ext uri="{FF2B5EF4-FFF2-40B4-BE49-F238E27FC236}">
                    <a16:creationId xmlns:a16="http://schemas.microsoft.com/office/drawing/2014/main" xmlns="" id="{8115C4A8-881C-47A5-8CF1-98DB8A0EEB5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3545" y="373458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78" name="Oval 957">
                <a:extLst>
                  <a:ext uri="{FF2B5EF4-FFF2-40B4-BE49-F238E27FC236}">
                    <a16:creationId xmlns:a16="http://schemas.microsoft.com/office/drawing/2014/main" xmlns="" id="{4BD397C1-1BF0-47E8-A806-5E84D953736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89928" y="373458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79" name="Oval 958">
                <a:extLst>
                  <a:ext uri="{FF2B5EF4-FFF2-40B4-BE49-F238E27FC236}">
                    <a16:creationId xmlns:a16="http://schemas.microsoft.com/office/drawing/2014/main" xmlns="" id="{FA58C176-773F-402E-B69F-3BA86EF09E2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03013" y="373458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80" name="Oval 959">
                <a:extLst>
                  <a:ext uri="{FF2B5EF4-FFF2-40B4-BE49-F238E27FC236}">
                    <a16:creationId xmlns:a16="http://schemas.microsoft.com/office/drawing/2014/main" xmlns="" id="{6361CDFD-29EA-4BB3-A957-77E764DC37E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14589" y="373458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81" name="Oval 960">
                <a:extLst>
                  <a:ext uri="{FF2B5EF4-FFF2-40B4-BE49-F238E27FC236}">
                    <a16:creationId xmlns:a16="http://schemas.microsoft.com/office/drawing/2014/main" xmlns="" id="{FE5BDFFA-C8CD-458F-9736-7B47CFD58B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27672" y="373458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82" name="Oval 961">
                <a:extLst>
                  <a:ext uri="{FF2B5EF4-FFF2-40B4-BE49-F238E27FC236}">
                    <a16:creationId xmlns:a16="http://schemas.microsoft.com/office/drawing/2014/main" xmlns="" id="{A0E7F29D-8E99-4EF1-B347-FDA19A9348B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39248" y="373458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83" name="Oval 962">
                <a:extLst>
                  <a:ext uri="{FF2B5EF4-FFF2-40B4-BE49-F238E27FC236}">
                    <a16:creationId xmlns:a16="http://schemas.microsoft.com/office/drawing/2014/main" xmlns="" id="{A249A0DD-90D5-41F9-9D67-916DDC52E26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52332" y="373458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84" name="Oval 963">
                <a:extLst>
                  <a:ext uri="{FF2B5EF4-FFF2-40B4-BE49-F238E27FC236}">
                    <a16:creationId xmlns:a16="http://schemas.microsoft.com/office/drawing/2014/main" xmlns="" id="{34957153-DA79-4D03-B8DD-C81BBC1CD6F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63908" y="373458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85" name="Oval 964">
                <a:extLst>
                  <a:ext uri="{FF2B5EF4-FFF2-40B4-BE49-F238E27FC236}">
                    <a16:creationId xmlns:a16="http://schemas.microsoft.com/office/drawing/2014/main" xmlns="" id="{8ED955AC-4127-4BD7-9FBF-177A304E7B1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76992" y="373458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86" name="Oval 965">
                <a:extLst>
                  <a:ext uri="{FF2B5EF4-FFF2-40B4-BE49-F238E27FC236}">
                    <a16:creationId xmlns:a16="http://schemas.microsoft.com/office/drawing/2014/main" xmlns="" id="{0ACA6691-6057-4835-A922-A4CC9C5523E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88568" y="373458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87" name="Oval 966">
                <a:extLst>
                  <a:ext uri="{FF2B5EF4-FFF2-40B4-BE49-F238E27FC236}">
                    <a16:creationId xmlns:a16="http://schemas.microsoft.com/office/drawing/2014/main" xmlns="" id="{8B75023F-5572-44B7-B04C-EC874E70AD4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652" y="373458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88" name="Oval 967">
                <a:extLst>
                  <a:ext uri="{FF2B5EF4-FFF2-40B4-BE49-F238E27FC236}">
                    <a16:creationId xmlns:a16="http://schemas.microsoft.com/office/drawing/2014/main" xmlns="" id="{EBF7168A-E331-4F72-9AA4-615C0FDCA17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13228" y="373458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89" name="Oval 968">
                <a:extLst>
                  <a:ext uri="{FF2B5EF4-FFF2-40B4-BE49-F238E27FC236}">
                    <a16:creationId xmlns:a16="http://schemas.microsoft.com/office/drawing/2014/main" xmlns="" id="{D6B03E39-A096-491C-A836-881EEE8D196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26311" y="373458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90" name="Oval 969">
                <a:extLst>
                  <a:ext uri="{FF2B5EF4-FFF2-40B4-BE49-F238E27FC236}">
                    <a16:creationId xmlns:a16="http://schemas.microsoft.com/office/drawing/2014/main" xmlns="" id="{ACC0C5C2-06A2-4111-8614-CD742336961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37887" y="373458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91" name="Oval 970">
                <a:extLst>
                  <a:ext uri="{FF2B5EF4-FFF2-40B4-BE49-F238E27FC236}">
                    <a16:creationId xmlns:a16="http://schemas.microsoft.com/office/drawing/2014/main" xmlns="" id="{0465AA4F-7D13-4EFE-849B-6CA7A5C9D87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50972" y="373458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92" name="Oval 971">
                <a:extLst>
                  <a:ext uri="{FF2B5EF4-FFF2-40B4-BE49-F238E27FC236}">
                    <a16:creationId xmlns:a16="http://schemas.microsoft.com/office/drawing/2014/main" xmlns="" id="{E1228DF1-ECEA-46A7-A7EF-8F223E80D6B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562548" y="373458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93" name="Oval 972">
                <a:extLst>
                  <a:ext uri="{FF2B5EF4-FFF2-40B4-BE49-F238E27FC236}">
                    <a16:creationId xmlns:a16="http://schemas.microsoft.com/office/drawing/2014/main" xmlns="" id="{48183A0C-F517-40CF-B637-A63C5D1391E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24951" y="373458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94" name="Oval 973">
                <a:extLst>
                  <a:ext uri="{FF2B5EF4-FFF2-40B4-BE49-F238E27FC236}">
                    <a16:creationId xmlns:a16="http://schemas.microsoft.com/office/drawing/2014/main" xmlns="" id="{3504831F-C514-4AF4-8E2C-9C64D4B4D95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87355" y="373458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95" name="Oval 974">
                <a:extLst>
                  <a:ext uri="{FF2B5EF4-FFF2-40B4-BE49-F238E27FC236}">
                    <a16:creationId xmlns:a16="http://schemas.microsoft.com/office/drawing/2014/main" xmlns="" id="{2D36F226-5C7C-4FF1-AFCB-D17693FC663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98931" y="373458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96" name="Oval 975">
                <a:extLst>
                  <a:ext uri="{FF2B5EF4-FFF2-40B4-BE49-F238E27FC236}">
                    <a16:creationId xmlns:a16="http://schemas.microsoft.com/office/drawing/2014/main" xmlns="" id="{CF506BB7-DF53-4E35-BC62-98D8A4534F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48250" y="373458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97" name="Oval 976">
                <a:extLst>
                  <a:ext uri="{FF2B5EF4-FFF2-40B4-BE49-F238E27FC236}">
                    <a16:creationId xmlns:a16="http://schemas.microsoft.com/office/drawing/2014/main" xmlns="" id="{755CD28A-D5F9-442E-BED2-5184C3ED623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28886" y="383711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98" name="Oval 977">
                <a:extLst>
                  <a:ext uri="{FF2B5EF4-FFF2-40B4-BE49-F238E27FC236}">
                    <a16:creationId xmlns:a16="http://schemas.microsoft.com/office/drawing/2014/main" xmlns="" id="{83F87AD7-65DF-4C46-ADF1-2D57C165D6D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41969" y="383711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999" name="Oval 978">
                <a:extLst>
                  <a:ext uri="{FF2B5EF4-FFF2-40B4-BE49-F238E27FC236}">
                    <a16:creationId xmlns:a16="http://schemas.microsoft.com/office/drawing/2014/main" xmlns="" id="{309C1FAB-746F-47E9-8A51-2C5B77AD781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3545" y="383711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00" name="Oval 979">
                <a:extLst>
                  <a:ext uri="{FF2B5EF4-FFF2-40B4-BE49-F238E27FC236}">
                    <a16:creationId xmlns:a16="http://schemas.microsoft.com/office/drawing/2014/main" xmlns="" id="{FC7F624F-82E3-43E1-90B0-1CD83D5FCF1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66630" y="383711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01" name="Oval 980">
                <a:extLst>
                  <a:ext uri="{FF2B5EF4-FFF2-40B4-BE49-F238E27FC236}">
                    <a16:creationId xmlns:a16="http://schemas.microsoft.com/office/drawing/2014/main" xmlns="" id="{641408FE-B6B4-4CEB-AFCE-68738F6961F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03013" y="383711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02" name="Oval 981">
                <a:extLst>
                  <a:ext uri="{FF2B5EF4-FFF2-40B4-BE49-F238E27FC236}">
                    <a16:creationId xmlns:a16="http://schemas.microsoft.com/office/drawing/2014/main" xmlns="" id="{62DA8A4D-2F7C-4D76-9342-0CF1F0C1211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14589" y="383711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03" name="Oval 982">
                <a:extLst>
                  <a:ext uri="{FF2B5EF4-FFF2-40B4-BE49-F238E27FC236}">
                    <a16:creationId xmlns:a16="http://schemas.microsoft.com/office/drawing/2014/main" xmlns="" id="{5DFC2298-0A93-48AF-8BCF-72AFAD98371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27672" y="383711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04" name="Oval 983">
                <a:extLst>
                  <a:ext uri="{FF2B5EF4-FFF2-40B4-BE49-F238E27FC236}">
                    <a16:creationId xmlns:a16="http://schemas.microsoft.com/office/drawing/2014/main" xmlns="" id="{E3EDE979-2101-4606-B540-C7DFA78CB5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39248" y="383711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05" name="Oval 984">
                <a:extLst>
                  <a:ext uri="{FF2B5EF4-FFF2-40B4-BE49-F238E27FC236}">
                    <a16:creationId xmlns:a16="http://schemas.microsoft.com/office/drawing/2014/main" xmlns="" id="{7B94BE2C-1FE9-46AD-8986-8A342902E89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52332" y="383711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06" name="Oval 985">
                <a:extLst>
                  <a:ext uri="{FF2B5EF4-FFF2-40B4-BE49-F238E27FC236}">
                    <a16:creationId xmlns:a16="http://schemas.microsoft.com/office/drawing/2014/main" xmlns="" id="{1BDFD0A5-FC5C-48AD-BF5A-823CDA5E222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63908" y="383711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07" name="Oval 986">
                <a:extLst>
                  <a:ext uri="{FF2B5EF4-FFF2-40B4-BE49-F238E27FC236}">
                    <a16:creationId xmlns:a16="http://schemas.microsoft.com/office/drawing/2014/main" xmlns="" id="{2F40E2D8-6BCF-403D-889C-E6C46E1A4B3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76992" y="383711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08" name="Oval 987">
                <a:extLst>
                  <a:ext uri="{FF2B5EF4-FFF2-40B4-BE49-F238E27FC236}">
                    <a16:creationId xmlns:a16="http://schemas.microsoft.com/office/drawing/2014/main" xmlns="" id="{CF3DFFE8-9981-492B-B5EF-A5AE8758A58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88568" y="383711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09" name="Oval 988">
                <a:extLst>
                  <a:ext uri="{FF2B5EF4-FFF2-40B4-BE49-F238E27FC236}">
                    <a16:creationId xmlns:a16="http://schemas.microsoft.com/office/drawing/2014/main" xmlns="" id="{C4BAF678-AA6E-46CD-A0C7-73511C5F86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652" y="383711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10" name="Oval 989">
                <a:extLst>
                  <a:ext uri="{FF2B5EF4-FFF2-40B4-BE49-F238E27FC236}">
                    <a16:creationId xmlns:a16="http://schemas.microsoft.com/office/drawing/2014/main" xmlns="" id="{9DD86C82-DFD0-4376-AF43-6D8C7517D2F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13228" y="383711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11" name="Oval 990">
                <a:extLst>
                  <a:ext uri="{FF2B5EF4-FFF2-40B4-BE49-F238E27FC236}">
                    <a16:creationId xmlns:a16="http://schemas.microsoft.com/office/drawing/2014/main" xmlns="" id="{F6AB9ABA-E805-4E2D-B688-1ECA56CDE7C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26311" y="383711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12" name="Oval 991">
                <a:extLst>
                  <a:ext uri="{FF2B5EF4-FFF2-40B4-BE49-F238E27FC236}">
                    <a16:creationId xmlns:a16="http://schemas.microsoft.com/office/drawing/2014/main" xmlns="" id="{527AA6F2-C491-4ADE-A9D1-DB71FADEF4C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37887" y="383711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13" name="Oval 992">
                <a:extLst>
                  <a:ext uri="{FF2B5EF4-FFF2-40B4-BE49-F238E27FC236}">
                    <a16:creationId xmlns:a16="http://schemas.microsoft.com/office/drawing/2014/main" xmlns="" id="{96F97856-F404-468A-ACD1-3210BFC9EFC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50972" y="383711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14" name="Oval 993">
                <a:extLst>
                  <a:ext uri="{FF2B5EF4-FFF2-40B4-BE49-F238E27FC236}">
                    <a16:creationId xmlns:a16="http://schemas.microsoft.com/office/drawing/2014/main" xmlns="" id="{050AF236-B0CE-405A-A895-D3143C62480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38035" y="383711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15" name="Oval 994">
                <a:extLst>
                  <a:ext uri="{FF2B5EF4-FFF2-40B4-BE49-F238E27FC236}">
                    <a16:creationId xmlns:a16="http://schemas.microsoft.com/office/drawing/2014/main" xmlns="" id="{90D804C3-1F9B-4690-ACC5-C5F5F82B2C5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87355" y="383711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16" name="Oval 995">
                <a:extLst>
                  <a:ext uri="{FF2B5EF4-FFF2-40B4-BE49-F238E27FC236}">
                    <a16:creationId xmlns:a16="http://schemas.microsoft.com/office/drawing/2014/main" xmlns="" id="{132DC16C-257D-4592-9AC6-9FFE02568F2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48250" y="383711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17" name="Oval 996">
                <a:extLst>
                  <a:ext uri="{FF2B5EF4-FFF2-40B4-BE49-F238E27FC236}">
                    <a16:creationId xmlns:a16="http://schemas.microsoft.com/office/drawing/2014/main" xmlns="" id="{954D85EC-A733-4F14-B6FA-628AEC80EB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28886" y="3941151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18" name="Oval 997">
                <a:extLst>
                  <a:ext uri="{FF2B5EF4-FFF2-40B4-BE49-F238E27FC236}">
                    <a16:creationId xmlns:a16="http://schemas.microsoft.com/office/drawing/2014/main" xmlns="" id="{3FCEF780-9C16-44D2-907F-1EC96826881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41969" y="3941151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19" name="Oval 998">
                <a:extLst>
                  <a:ext uri="{FF2B5EF4-FFF2-40B4-BE49-F238E27FC236}">
                    <a16:creationId xmlns:a16="http://schemas.microsoft.com/office/drawing/2014/main" xmlns="" id="{39EA0AE1-EA63-44DB-882E-60F97346652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3545" y="3941151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20" name="Oval 999">
                <a:extLst>
                  <a:ext uri="{FF2B5EF4-FFF2-40B4-BE49-F238E27FC236}">
                    <a16:creationId xmlns:a16="http://schemas.microsoft.com/office/drawing/2014/main" xmlns="" id="{CC169B5B-EE2D-4F81-830F-8A2014A3AC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66630" y="3941151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21" name="Oval 1000">
                <a:extLst>
                  <a:ext uri="{FF2B5EF4-FFF2-40B4-BE49-F238E27FC236}">
                    <a16:creationId xmlns:a16="http://schemas.microsoft.com/office/drawing/2014/main" xmlns="" id="{CDE84C9E-7651-4C18-860D-3D3E7F1A546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78206" y="3941151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22" name="Oval 1001">
                <a:extLst>
                  <a:ext uri="{FF2B5EF4-FFF2-40B4-BE49-F238E27FC236}">
                    <a16:creationId xmlns:a16="http://schemas.microsoft.com/office/drawing/2014/main" xmlns="" id="{DDF768F9-87A0-4EA2-90F8-C9E7E18348C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91289" y="3941151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23" name="Oval 1002">
                <a:extLst>
                  <a:ext uri="{FF2B5EF4-FFF2-40B4-BE49-F238E27FC236}">
                    <a16:creationId xmlns:a16="http://schemas.microsoft.com/office/drawing/2014/main" xmlns="" id="{50186DFE-14BB-4462-8DDF-8B67CB41E2D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52332" y="3941151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24" name="Oval 1003">
                <a:extLst>
                  <a:ext uri="{FF2B5EF4-FFF2-40B4-BE49-F238E27FC236}">
                    <a16:creationId xmlns:a16="http://schemas.microsoft.com/office/drawing/2014/main" xmlns="" id="{59C8DAC3-7414-45E7-B57C-C2D94C87634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63908" y="3941151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25" name="Oval 1004">
                <a:extLst>
                  <a:ext uri="{FF2B5EF4-FFF2-40B4-BE49-F238E27FC236}">
                    <a16:creationId xmlns:a16="http://schemas.microsoft.com/office/drawing/2014/main" xmlns="" id="{AFAA8356-336D-446E-8C4A-9058C19CD05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76992" y="3941151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26" name="Oval 1005">
                <a:extLst>
                  <a:ext uri="{FF2B5EF4-FFF2-40B4-BE49-F238E27FC236}">
                    <a16:creationId xmlns:a16="http://schemas.microsoft.com/office/drawing/2014/main" xmlns="" id="{03FEF089-E474-448F-9FBF-F27B1D23257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88568" y="3941151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27" name="Oval 1006">
                <a:extLst>
                  <a:ext uri="{FF2B5EF4-FFF2-40B4-BE49-F238E27FC236}">
                    <a16:creationId xmlns:a16="http://schemas.microsoft.com/office/drawing/2014/main" xmlns="" id="{836A119C-9098-46DE-922D-465349F9014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652" y="3941151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28" name="Oval 1007">
                <a:extLst>
                  <a:ext uri="{FF2B5EF4-FFF2-40B4-BE49-F238E27FC236}">
                    <a16:creationId xmlns:a16="http://schemas.microsoft.com/office/drawing/2014/main" xmlns="" id="{3F235E7A-7A5F-4E4D-9B01-5620451D8D2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13228" y="3941151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29" name="Oval 1008">
                <a:extLst>
                  <a:ext uri="{FF2B5EF4-FFF2-40B4-BE49-F238E27FC236}">
                    <a16:creationId xmlns:a16="http://schemas.microsoft.com/office/drawing/2014/main" xmlns="" id="{9724CCC8-1472-4E60-AEDD-ACB91F23B10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26311" y="3941151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30" name="Oval 1009">
                <a:extLst>
                  <a:ext uri="{FF2B5EF4-FFF2-40B4-BE49-F238E27FC236}">
                    <a16:creationId xmlns:a16="http://schemas.microsoft.com/office/drawing/2014/main" xmlns="" id="{0E1CF367-BD70-41D1-93F0-2DCEB16231F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37887" y="3941151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31" name="Oval 1010">
                <a:extLst>
                  <a:ext uri="{FF2B5EF4-FFF2-40B4-BE49-F238E27FC236}">
                    <a16:creationId xmlns:a16="http://schemas.microsoft.com/office/drawing/2014/main" xmlns="" id="{60008390-6057-4B0B-A85C-34BE6C58CAB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50972" y="3941151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32" name="Oval 1011">
                <a:extLst>
                  <a:ext uri="{FF2B5EF4-FFF2-40B4-BE49-F238E27FC236}">
                    <a16:creationId xmlns:a16="http://schemas.microsoft.com/office/drawing/2014/main" xmlns="" id="{9CF29372-A055-4A01-9BD8-81FF8C07FDF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87355" y="3941151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33" name="Oval 1012">
                <a:extLst>
                  <a:ext uri="{FF2B5EF4-FFF2-40B4-BE49-F238E27FC236}">
                    <a16:creationId xmlns:a16="http://schemas.microsoft.com/office/drawing/2014/main" xmlns="" id="{7C73A60D-13C6-4968-BDDD-55A19ABEA64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23590" y="3941151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34" name="Oval 1013">
                <a:extLst>
                  <a:ext uri="{FF2B5EF4-FFF2-40B4-BE49-F238E27FC236}">
                    <a16:creationId xmlns:a16="http://schemas.microsoft.com/office/drawing/2014/main" xmlns="" id="{4CDB2304-C153-4CA4-8B0D-17925878A37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17310" y="404518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35" name="Oval 1014">
                <a:extLst>
                  <a:ext uri="{FF2B5EF4-FFF2-40B4-BE49-F238E27FC236}">
                    <a16:creationId xmlns:a16="http://schemas.microsoft.com/office/drawing/2014/main" xmlns="" id="{D724E3DF-F04F-4F3B-953B-44FD56B2236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28886" y="404518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36" name="Oval 1015">
                <a:extLst>
                  <a:ext uri="{FF2B5EF4-FFF2-40B4-BE49-F238E27FC236}">
                    <a16:creationId xmlns:a16="http://schemas.microsoft.com/office/drawing/2014/main" xmlns="" id="{C0506C82-DB47-47CD-8A4F-7C50208CAA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41969" y="404518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37" name="Oval 1016">
                <a:extLst>
                  <a:ext uri="{FF2B5EF4-FFF2-40B4-BE49-F238E27FC236}">
                    <a16:creationId xmlns:a16="http://schemas.microsoft.com/office/drawing/2014/main" xmlns="" id="{6D523523-5D1E-4F1C-A44D-AD35DA9D5B4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3545" y="404518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38" name="Oval 1017">
                <a:extLst>
                  <a:ext uri="{FF2B5EF4-FFF2-40B4-BE49-F238E27FC236}">
                    <a16:creationId xmlns:a16="http://schemas.microsoft.com/office/drawing/2014/main" xmlns="" id="{41D27F4F-D015-497B-BC1E-86C6B4B3FE4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66630" y="404518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39" name="Oval 1018">
                <a:extLst>
                  <a:ext uri="{FF2B5EF4-FFF2-40B4-BE49-F238E27FC236}">
                    <a16:creationId xmlns:a16="http://schemas.microsoft.com/office/drawing/2014/main" xmlns="" id="{B5A8F1DE-4CE4-4F53-AAD3-135A057E50E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78206" y="404518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40" name="Oval 1019">
                <a:extLst>
                  <a:ext uri="{FF2B5EF4-FFF2-40B4-BE49-F238E27FC236}">
                    <a16:creationId xmlns:a16="http://schemas.microsoft.com/office/drawing/2014/main" xmlns="" id="{2CADF5FB-86CA-4D42-8501-737FD37FFC6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91289" y="404518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41" name="Oval 1020">
                <a:extLst>
                  <a:ext uri="{FF2B5EF4-FFF2-40B4-BE49-F238E27FC236}">
                    <a16:creationId xmlns:a16="http://schemas.microsoft.com/office/drawing/2014/main" xmlns="" id="{4B1A7053-2D18-4A32-85F6-0DC92EBE109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04373" y="404518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42" name="Oval 1021">
                <a:extLst>
                  <a:ext uri="{FF2B5EF4-FFF2-40B4-BE49-F238E27FC236}">
                    <a16:creationId xmlns:a16="http://schemas.microsoft.com/office/drawing/2014/main" xmlns="" id="{31CC289E-2A6F-4DC7-91DC-33D5849C5E5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52332" y="404518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43" name="Oval 1022">
                <a:extLst>
                  <a:ext uri="{FF2B5EF4-FFF2-40B4-BE49-F238E27FC236}">
                    <a16:creationId xmlns:a16="http://schemas.microsoft.com/office/drawing/2014/main" xmlns="" id="{D4EC6922-C91D-4CF9-9247-C48C706E749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63908" y="404518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44" name="Oval 1023">
                <a:extLst>
                  <a:ext uri="{FF2B5EF4-FFF2-40B4-BE49-F238E27FC236}">
                    <a16:creationId xmlns:a16="http://schemas.microsoft.com/office/drawing/2014/main" xmlns="" id="{F0A14B8B-20B4-4086-BE5C-E5FE954F7A0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76992" y="404518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45" name="Oval 1024">
                <a:extLst>
                  <a:ext uri="{FF2B5EF4-FFF2-40B4-BE49-F238E27FC236}">
                    <a16:creationId xmlns:a16="http://schemas.microsoft.com/office/drawing/2014/main" xmlns="" id="{C467411C-A395-4236-9F62-32DAED205AD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88568" y="404518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46" name="Oval 1025">
                <a:extLst>
                  <a:ext uri="{FF2B5EF4-FFF2-40B4-BE49-F238E27FC236}">
                    <a16:creationId xmlns:a16="http://schemas.microsoft.com/office/drawing/2014/main" xmlns="" id="{98EA3AA9-A8E5-4D9A-BFA0-97D66F6FE5F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652" y="404518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47" name="Oval 1026">
                <a:extLst>
                  <a:ext uri="{FF2B5EF4-FFF2-40B4-BE49-F238E27FC236}">
                    <a16:creationId xmlns:a16="http://schemas.microsoft.com/office/drawing/2014/main" xmlns="" id="{68C39D5A-EB9C-4623-8CCE-342A06AC49A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13228" y="404518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48" name="Oval 1027">
                <a:extLst>
                  <a:ext uri="{FF2B5EF4-FFF2-40B4-BE49-F238E27FC236}">
                    <a16:creationId xmlns:a16="http://schemas.microsoft.com/office/drawing/2014/main" xmlns="" id="{7C1F9C1C-20A7-4623-A118-1ED23EAA991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26311" y="404518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49" name="Oval 1028">
                <a:extLst>
                  <a:ext uri="{FF2B5EF4-FFF2-40B4-BE49-F238E27FC236}">
                    <a16:creationId xmlns:a16="http://schemas.microsoft.com/office/drawing/2014/main" xmlns="" id="{5B98F42C-E021-4F68-85F7-AD4F1BC2CDC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37887" y="404518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50" name="Oval 1029">
                <a:extLst>
                  <a:ext uri="{FF2B5EF4-FFF2-40B4-BE49-F238E27FC236}">
                    <a16:creationId xmlns:a16="http://schemas.microsoft.com/office/drawing/2014/main" xmlns="" id="{C436BAFE-2D07-40EA-922B-4AAAE56FAD0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87355" y="404518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51" name="Oval 1030">
                <a:extLst>
                  <a:ext uri="{FF2B5EF4-FFF2-40B4-BE49-F238E27FC236}">
                    <a16:creationId xmlns:a16="http://schemas.microsoft.com/office/drawing/2014/main" xmlns="" id="{426B418F-44D4-46CA-8254-7DD5385212B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12014" y="404518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52" name="Oval 1031">
                <a:extLst>
                  <a:ext uri="{FF2B5EF4-FFF2-40B4-BE49-F238E27FC236}">
                    <a16:creationId xmlns:a16="http://schemas.microsoft.com/office/drawing/2014/main" xmlns="" id="{114383EC-CCD3-4F20-A2EA-5A48EFEBB3B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23590" y="404518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53" name="Oval 1032">
                <a:extLst>
                  <a:ext uri="{FF2B5EF4-FFF2-40B4-BE49-F238E27FC236}">
                    <a16:creationId xmlns:a16="http://schemas.microsoft.com/office/drawing/2014/main" xmlns="" id="{790E7936-E851-4160-B4BC-552FC63604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36674" y="404518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54" name="Oval 1033">
                <a:extLst>
                  <a:ext uri="{FF2B5EF4-FFF2-40B4-BE49-F238E27FC236}">
                    <a16:creationId xmlns:a16="http://schemas.microsoft.com/office/drawing/2014/main" xmlns="" id="{592BA511-A61B-43EB-8E78-0630DB19B8A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17310" y="4149225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55" name="Oval 1034">
                <a:extLst>
                  <a:ext uri="{FF2B5EF4-FFF2-40B4-BE49-F238E27FC236}">
                    <a16:creationId xmlns:a16="http://schemas.microsoft.com/office/drawing/2014/main" xmlns="" id="{C5B6B251-E8F9-4C92-A623-B058975A3AB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28886" y="4149225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56" name="Oval 1035">
                <a:extLst>
                  <a:ext uri="{FF2B5EF4-FFF2-40B4-BE49-F238E27FC236}">
                    <a16:creationId xmlns:a16="http://schemas.microsoft.com/office/drawing/2014/main" xmlns="" id="{8129DFE2-4248-425C-93C3-D8E90DAF042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41969" y="4149225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57" name="Oval 1036">
                <a:extLst>
                  <a:ext uri="{FF2B5EF4-FFF2-40B4-BE49-F238E27FC236}">
                    <a16:creationId xmlns:a16="http://schemas.microsoft.com/office/drawing/2014/main" xmlns="" id="{3DE5065F-4DAF-4C17-92A4-AA5DB9EE622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3545" y="4149225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58" name="Oval 1037">
                <a:extLst>
                  <a:ext uri="{FF2B5EF4-FFF2-40B4-BE49-F238E27FC236}">
                    <a16:creationId xmlns:a16="http://schemas.microsoft.com/office/drawing/2014/main" xmlns="" id="{D6CEFE00-CEC6-4C4A-B6FF-3C121899B20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66630" y="4149225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59" name="Oval 1038">
                <a:extLst>
                  <a:ext uri="{FF2B5EF4-FFF2-40B4-BE49-F238E27FC236}">
                    <a16:creationId xmlns:a16="http://schemas.microsoft.com/office/drawing/2014/main" xmlns="" id="{C59614F7-0CD7-409C-909F-D0B4890BE05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78206" y="4149225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60" name="Oval 1039">
                <a:extLst>
                  <a:ext uri="{FF2B5EF4-FFF2-40B4-BE49-F238E27FC236}">
                    <a16:creationId xmlns:a16="http://schemas.microsoft.com/office/drawing/2014/main" xmlns="" id="{60519B70-C44D-4C08-8431-DA5632ADAA3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91289" y="4149225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61" name="Oval 1040">
                <a:extLst>
                  <a:ext uri="{FF2B5EF4-FFF2-40B4-BE49-F238E27FC236}">
                    <a16:creationId xmlns:a16="http://schemas.microsoft.com/office/drawing/2014/main" xmlns="" id="{B4A163BE-5F5F-4CA8-B90E-E225B216AE7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04373" y="4149225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62" name="Oval 1041">
                <a:extLst>
                  <a:ext uri="{FF2B5EF4-FFF2-40B4-BE49-F238E27FC236}">
                    <a16:creationId xmlns:a16="http://schemas.microsoft.com/office/drawing/2014/main" xmlns="" id="{2F5612BD-7843-49A3-A4B7-C071FCF7349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5949" y="4149225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63" name="Oval 1042">
                <a:extLst>
                  <a:ext uri="{FF2B5EF4-FFF2-40B4-BE49-F238E27FC236}">
                    <a16:creationId xmlns:a16="http://schemas.microsoft.com/office/drawing/2014/main" xmlns="" id="{A9CC7777-4DE7-4CB0-8B6B-E458C1CB9F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9033" y="4149225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64" name="Oval 1043">
                <a:extLst>
                  <a:ext uri="{FF2B5EF4-FFF2-40B4-BE49-F238E27FC236}">
                    <a16:creationId xmlns:a16="http://schemas.microsoft.com/office/drawing/2014/main" xmlns="" id="{0DD438B3-48D8-4A4C-9C4D-A71F2097D49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63908" y="4149225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65" name="Oval 1044">
                <a:extLst>
                  <a:ext uri="{FF2B5EF4-FFF2-40B4-BE49-F238E27FC236}">
                    <a16:creationId xmlns:a16="http://schemas.microsoft.com/office/drawing/2014/main" xmlns="" id="{75293DB9-1CA2-4A8D-9B27-B0C4E022397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76992" y="4149225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66" name="Oval 1045">
                <a:extLst>
                  <a:ext uri="{FF2B5EF4-FFF2-40B4-BE49-F238E27FC236}">
                    <a16:creationId xmlns:a16="http://schemas.microsoft.com/office/drawing/2014/main" xmlns="" id="{D371E0EF-5E9F-4A21-9831-07DF3EC7524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88568" y="4149225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67" name="Oval 1046">
                <a:extLst>
                  <a:ext uri="{FF2B5EF4-FFF2-40B4-BE49-F238E27FC236}">
                    <a16:creationId xmlns:a16="http://schemas.microsoft.com/office/drawing/2014/main" xmlns="" id="{449F0847-A43E-4D3B-919F-BE380FFDC1B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652" y="4149225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68" name="Oval 1047">
                <a:extLst>
                  <a:ext uri="{FF2B5EF4-FFF2-40B4-BE49-F238E27FC236}">
                    <a16:creationId xmlns:a16="http://schemas.microsoft.com/office/drawing/2014/main" xmlns="" id="{D33179EE-7F25-45F9-A6FC-65881DBC58B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13228" y="4149225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69" name="Oval 1048">
                <a:extLst>
                  <a:ext uri="{FF2B5EF4-FFF2-40B4-BE49-F238E27FC236}">
                    <a16:creationId xmlns:a16="http://schemas.microsoft.com/office/drawing/2014/main" xmlns="" id="{411F39DB-F7F3-4ED3-B925-06BE7E30A1F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26311" y="4149225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70" name="Oval 1049">
                <a:extLst>
                  <a:ext uri="{FF2B5EF4-FFF2-40B4-BE49-F238E27FC236}">
                    <a16:creationId xmlns:a16="http://schemas.microsoft.com/office/drawing/2014/main" xmlns="" id="{999F80F4-36CA-4B01-99B0-D87B69F8D71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98931" y="4149225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71" name="Oval 1050">
                <a:extLst>
                  <a:ext uri="{FF2B5EF4-FFF2-40B4-BE49-F238E27FC236}">
                    <a16:creationId xmlns:a16="http://schemas.microsoft.com/office/drawing/2014/main" xmlns="" id="{670A7026-E866-4196-AD73-1B11F28A067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36674" y="4149225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72" name="Oval 1051">
                <a:extLst>
                  <a:ext uri="{FF2B5EF4-FFF2-40B4-BE49-F238E27FC236}">
                    <a16:creationId xmlns:a16="http://schemas.microsoft.com/office/drawing/2014/main" xmlns="" id="{8D800282-7A2D-48BD-94F5-31CD62894CB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72910" y="4149225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73" name="Oval 1052">
                <a:extLst>
                  <a:ext uri="{FF2B5EF4-FFF2-40B4-BE49-F238E27FC236}">
                    <a16:creationId xmlns:a16="http://schemas.microsoft.com/office/drawing/2014/main" xmlns="" id="{B393616E-6657-4BED-8683-1210FA94C83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585994" y="4149225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74" name="Oval 1053">
                <a:extLst>
                  <a:ext uri="{FF2B5EF4-FFF2-40B4-BE49-F238E27FC236}">
                    <a16:creationId xmlns:a16="http://schemas.microsoft.com/office/drawing/2014/main" xmlns="" id="{ED57D0E3-AC41-496F-8659-65A148329AA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697570" y="4149225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75" name="Oval 1054">
                <a:extLst>
                  <a:ext uri="{FF2B5EF4-FFF2-40B4-BE49-F238E27FC236}">
                    <a16:creationId xmlns:a16="http://schemas.microsoft.com/office/drawing/2014/main" xmlns="" id="{006CD3E1-D81C-4708-B894-7D187B628EA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28886" y="425326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76" name="Oval 1055">
                <a:extLst>
                  <a:ext uri="{FF2B5EF4-FFF2-40B4-BE49-F238E27FC236}">
                    <a16:creationId xmlns:a16="http://schemas.microsoft.com/office/drawing/2014/main" xmlns="" id="{73FE3365-C275-4992-97D5-5F8C904010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41969" y="425326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77" name="Oval 1056">
                <a:extLst>
                  <a:ext uri="{FF2B5EF4-FFF2-40B4-BE49-F238E27FC236}">
                    <a16:creationId xmlns:a16="http://schemas.microsoft.com/office/drawing/2014/main" xmlns="" id="{63B2BDA5-E997-4096-880D-ACD6A7F7C3E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3545" y="425326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78" name="Oval 1057">
                <a:extLst>
                  <a:ext uri="{FF2B5EF4-FFF2-40B4-BE49-F238E27FC236}">
                    <a16:creationId xmlns:a16="http://schemas.microsoft.com/office/drawing/2014/main" xmlns="" id="{4353A874-A536-4C9A-997E-9BE13AC657F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66630" y="425326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79" name="Oval 1058">
                <a:extLst>
                  <a:ext uri="{FF2B5EF4-FFF2-40B4-BE49-F238E27FC236}">
                    <a16:creationId xmlns:a16="http://schemas.microsoft.com/office/drawing/2014/main" xmlns="" id="{DAB00C0E-CF64-4695-A2AD-A0E8B8C6AF0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78206" y="425326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80" name="Oval 1059">
                <a:extLst>
                  <a:ext uri="{FF2B5EF4-FFF2-40B4-BE49-F238E27FC236}">
                    <a16:creationId xmlns:a16="http://schemas.microsoft.com/office/drawing/2014/main" xmlns="" id="{D28A75C0-603E-4B52-935A-5A6307A1501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91289" y="425326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81" name="Oval 1060">
                <a:extLst>
                  <a:ext uri="{FF2B5EF4-FFF2-40B4-BE49-F238E27FC236}">
                    <a16:creationId xmlns:a16="http://schemas.microsoft.com/office/drawing/2014/main" xmlns="" id="{9EC1DFFF-61A4-4981-9A24-DD19507AD4C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04373" y="425326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82" name="Oval 1061">
                <a:extLst>
                  <a:ext uri="{FF2B5EF4-FFF2-40B4-BE49-F238E27FC236}">
                    <a16:creationId xmlns:a16="http://schemas.microsoft.com/office/drawing/2014/main" xmlns="" id="{ED1A5CB1-3B93-4E90-A54E-C88BE61B075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5949" y="425326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83" name="Oval 1062">
                <a:extLst>
                  <a:ext uri="{FF2B5EF4-FFF2-40B4-BE49-F238E27FC236}">
                    <a16:creationId xmlns:a16="http://schemas.microsoft.com/office/drawing/2014/main" xmlns="" id="{C8070A2C-3958-4331-979D-F5E28C08513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9033" y="425326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84" name="Oval 1063">
                <a:extLst>
                  <a:ext uri="{FF2B5EF4-FFF2-40B4-BE49-F238E27FC236}">
                    <a16:creationId xmlns:a16="http://schemas.microsoft.com/office/drawing/2014/main" xmlns="" id="{955107FD-ABA0-43C4-9AFC-CAEDC5BCF10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63908" y="425326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85" name="Oval 1064">
                <a:extLst>
                  <a:ext uri="{FF2B5EF4-FFF2-40B4-BE49-F238E27FC236}">
                    <a16:creationId xmlns:a16="http://schemas.microsoft.com/office/drawing/2014/main" xmlns="" id="{D5E31E71-C41B-4EEF-BF9A-E64F9D7B00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76992" y="425326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86" name="Oval 1065">
                <a:extLst>
                  <a:ext uri="{FF2B5EF4-FFF2-40B4-BE49-F238E27FC236}">
                    <a16:creationId xmlns:a16="http://schemas.microsoft.com/office/drawing/2014/main" xmlns="" id="{7020104B-199C-40F6-862B-22BAA2E84C2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88568" y="425326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87" name="Oval 1066">
                <a:extLst>
                  <a:ext uri="{FF2B5EF4-FFF2-40B4-BE49-F238E27FC236}">
                    <a16:creationId xmlns:a16="http://schemas.microsoft.com/office/drawing/2014/main" xmlns="" id="{EE89F1E7-F7A0-44EC-A5FC-F561D4B1C4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652" y="425326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88" name="Oval 1067">
                <a:extLst>
                  <a:ext uri="{FF2B5EF4-FFF2-40B4-BE49-F238E27FC236}">
                    <a16:creationId xmlns:a16="http://schemas.microsoft.com/office/drawing/2014/main" xmlns="" id="{FC260327-53F8-4709-B48C-6CF29BD9E6C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13228" y="425326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89" name="Oval 1068">
                <a:extLst>
                  <a:ext uri="{FF2B5EF4-FFF2-40B4-BE49-F238E27FC236}">
                    <a16:creationId xmlns:a16="http://schemas.microsoft.com/office/drawing/2014/main" xmlns="" id="{0E9DA167-BFBB-466F-B310-276E0FD0F74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26311" y="425326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90" name="Oval 1069">
                <a:extLst>
                  <a:ext uri="{FF2B5EF4-FFF2-40B4-BE49-F238E27FC236}">
                    <a16:creationId xmlns:a16="http://schemas.microsoft.com/office/drawing/2014/main" xmlns="" id="{18D354DE-2A04-4DE3-91CF-A1E64E9403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12014" y="425326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91" name="Oval 1070">
                <a:extLst>
                  <a:ext uri="{FF2B5EF4-FFF2-40B4-BE49-F238E27FC236}">
                    <a16:creationId xmlns:a16="http://schemas.microsoft.com/office/drawing/2014/main" xmlns="" id="{3C516D2A-CBDB-4288-A89F-6F161329117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23590" y="425326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92" name="Oval 1071">
                <a:extLst>
                  <a:ext uri="{FF2B5EF4-FFF2-40B4-BE49-F238E27FC236}">
                    <a16:creationId xmlns:a16="http://schemas.microsoft.com/office/drawing/2014/main" xmlns="" id="{316143D6-87A1-4BDA-93D3-AF9D4D7F1C2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697570" y="425326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93" name="Oval 1072">
                <a:extLst>
                  <a:ext uri="{FF2B5EF4-FFF2-40B4-BE49-F238E27FC236}">
                    <a16:creationId xmlns:a16="http://schemas.microsoft.com/office/drawing/2014/main" xmlns="" id="{9EAA67E3-71AF-4BED-B72E-865D8DAE823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28886" y="435730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94" name="Oval 1073">
                <a:extLst>
                  <a:ext uri="{FF2B5EF4-FFF2-40B4-BE49-F238E27FC236}">
                    <a16:creationId xmlns:a16="http://schemas.microsoft.com/office/drawing/2014/main" xmlns="" id="{F43268F9-AC12-4966-A07E-A9305269794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41969" y="435730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95" name="Oval 1074">
                <a:extLst>
                  <a:ext uri="{FF2B5EF4-FFF2-40B4-BE49-F238E27FC236}">
                    <a16:creationId xmlns:a16="http://schemas.microsoft.com/office/drawing/2014/main" xmlns="" id="{48EAD2DB-6214-4CD3-9BB8-CD5961E179F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3545" y="435730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96" name="Oval 1075">
                <a:extLst>
                  <a:ext uri="{FF2B5EF4-FFF2-40B4-BE49-F238E27FC236}">
                    <a16:creationId xmlns:a16="http://schemas.microsoft.com/office/drawing/2014/main" xmlns="" id="{9681BBC7-2E2A-4C29-B876-291FA5BB43B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66630" y="435730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97" name="Oval 1076">
                <a:extLst>
                  <a:ext uri="{FF2B5EF4-FFF2-40B4-BE49-F238E27FC236}">
                    <a16:creationId xmlns:a16="http://schemas.microsoft.com/office/drawing/2014/main" xmlns="" id="{E5BA70F2-F342-4705-A9F5-FD946A75F3F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78206" y="435730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98" name="Oval 1077">
                <a:extLst>
                  <a:ext uri="{FF2B5EF4-FFF2-40B4-BE49-F238E27FC236}">
                    <a16:creationId xmlns:a16="http://schemas.microsoft.com/office/drawing/2014/main" xmlns="" id="{5CB15CDD-06D2-480A-817E-45E944BCF08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91289" y="435730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099" name="Oval 1078">
                <a:extLst>
                  <a:ext uri="{FF2B5EF4-FFF2-40B4-BE49-F238E27FC236}">
                    <a16:creationId xmlns:a16="http://schemas.microsoft.com/office/drawing/2014/main" xmlns="" id="{48623617-DA9C-46CA-823F-51A7A7B4220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04373" y="435730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00" name="Oval 1079">
                <a:extLst>
                  <a:ext uri="{FF2B5EF4-FFF2-40B4-BE49-F238E27FC236}">
                    <a16:creationId xmlns:a16="http://schemas.microsoft.com/office/drawing/2014/main" xmlns="" id="{CDFB2B17-8821-44E3-BDBA-06A5F143430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5949" y="435730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01" name="Oval 1080">
                <a:extLst>
                  <a:ext uri="{FF2B5EF4-FFF2-40B4-BE49-F238E27FC236}">
                    <a16:creationId xmlns:a16="http://schemas.microsoft.com/office/drawing/2014/main" xmlns="" id="{773F9CBE-3770-4987-8924-6386278EDF8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9033" y="435730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02" name="Oval 1081">
                <a:extLst>
                  <a:ext uri="{FF2B5EF4-FFF2-40B4-BE49-F238E27FC236}">
                    <a16:creationId xmlns:a16="http://schemas.microsoft.com/office/drawing/2014/main" xmlns="" id="{D33DA8B2-DD4C-4172-B63B-7A8AF11569F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63908" y="435730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03" name="Oval 1082">
                <a:extLst>
                  <a:ext uri="{FF2B5EF4-FFF2-40B4-BE49-F238E27FC236}">
                    <a16:creationId xmlns:a16="http://schemas.microsoft.com/office/drawing/2014/main" xmlns="" id="{B6572AF6-8F38-47DB-9CDD-D4999113E3A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76992" y="435730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04" name="Oval 1083">
                <a:extLst>
                  <a:ext uri="{FF2B5EF4-FFF2-40B4-BE49-F238E27FC236}">
                    <a16:creationId xmlns:a16="http://schemas.microsoft.com/office/drawing/2014/main" xmlns="" id="{597CD23E-922E-4183-A9E6-FF883CD3ACA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88568" y="435730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05" name="Oval 1084">
                <a:extLst>
                  <a:ext uri="{FF2B5EF4-FFF2-40B4-BE49-F238E27FC236}">
                    <a16:creationId xmlns:a16="http://schemas.microsoft.com/office/drawing/2014/main" xmlns="" id="{B469B0FB-B011-4A7B-B933-A8CCE208FD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652" y="435730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06" name="Oval 1085">
                <a:extLst>
                  <a:ext uri="{FF2B5EF4-FFF2-40B4-BE49-F238E27FC236}">
                    <a16:creationId xmlns:a16="http://schemas.microsoft.com/office/drawing/2014/main" xmlns="" id="{368958CB-D270-43AD-9B47-3420CF0485C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13228" y="435730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07" name="Oval 1086">
                <a:extLst>
                  <a:ext uri="{FF2B5EF4-FFF2-40B4-BE49-F238E27FC236}">
                    <a16:creationId xmlns:a16="http://schemas.microsoft.com/office/drawing/2014/main" xmlns="" id="{8E1BC5D3-6B74-4BB3-A816-032525BDE86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26311" y="435730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08" name="Oval 1087">
                <a:extLst>
                  <a:ext uri="{FF2B5EF4-FFF2-40B4-BE49-F238E27FC236}">
                    <a16:creationId xmlns:a16="http://schemas.microsoft.com/office/drawing/2014/main" xmlns="" id="{5F3FEE58-BA38-4421-A02A-161F625BA8F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72910" y="435730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09" name="Oval 1088">
                <a:extLst>
                  <a:ext uri="{FF2B5EF4-FFF2-40B4-BE49-F238E27FC236}">
                    <a16:creationId xmlns:a16="http://schemas.microsoft.com/office/drawing/2014/main" xmlns="" id="{EB88E535-3D1B-4A49-A977-ADE098F6115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41969" y="4459829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10" name="Oval 1089">
                <a:extLst>
                  <a:ext uri="{FF2B5EF4-FFF2-40B4-BE49-F238E27FC236}">
                    <a16:creationId xmlns:a16="http://schemas.microsoft.com/office/drawing/2014/main" xmlns="" id="{BCF12FE9-B41D-4E49-B4D3-5CCB04A4A25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3545" y="4459829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11" name="Oval 1090">
                <a:extLst>
                  <a:ext uri="{FF2B5EF4-FFF2-40B4-BE49-F238E27FC236}">
                    <a16:creationId xmlns:a16="http://schemas.microsoft.com/office/drawing/2014/main" xmlns="" id="{A9DE76EC-BB2F-4BAE-A44C-2F51D28947F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66630" y="4459829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12" name="Oval 1091">
                <a:extLst>
                  <a:ext uri="{FF2B5EF4-FFF2-40B4-BE49-F238E27FC236}">
                    <a16:creationId xmlns:a16="http://schemas.microsoft.com/office/drawing/2014/main" xmlns="" id="{91B804EA-E28E-43E7-81C0-F959DC024C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78206" y="4459829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13" name="Oval 1092">
                <a:extLst>
                  <a:ext uri="{FF2B5EF4-FFF2-40B4-BE49-F238E27FC236}">
                    <a16:creationId xmlns:a16="http://schemas.microsoft.com/office/drawing/2014/main" xmlns="" id="{C9541B17-B5AF-4057-BDE7-CD1B68A5DFE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91289" y="4459829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14" name="Oval 1093">
                <a:extLst>
                  <a:ext uri="{FF2B5EF4-FFF2-40B4-BE49-F238E27FC236}">
                    <a16:creationId xmlns:a16="http://schemas.microsoft.com/office/drawing/2014/main" xmlns="" id="{FA8F7AF6-1DE1-4E27-9D2C-90483C8074B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04373" y="4459829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15" name="Oval 1094">
                <a:extLst>
                  <a:ext uri="{FF2B5EF4-FFF2-40B4-BE49-F238E27FC236}">
                    <a16:creationId xmlns:a16="http://schemas.microsoft.com/office/drawing/2014/main" xmlns="" id="{6AB26D89-8C76-493A-8736-BC726338C92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5949" y="4459829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16" name="Oval 1095">
                <a:extLst>
                  <a:ext uri="{FF2B5EF4-FFF2-40B4-BE49-F238E27FC236}">
                    <a16:creationId xmlns:a16="http://schemas.microsoft.com/office/drawing/2014/main" xmlns="" id="{A4628DF7-47A7-4E6F-8745-E7235DD4DC2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63908" y="4459829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17" name="Oval 1096">
                <a:extLst>
                  <a:ext uri="{FF2B5EF4-FFF2-40B4-BE49-F238E27FC236}">
                    <a16:creationId xmlns:a16="http://schemas.microsoft.com/office/drawing/2014/main" xmlns="" id="{37B38E77-BCCD-4CE6-BB90-35466D488E4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76992" y="4459829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18" name="Oval 1097">
                <a:extLst>
                  <a:ext uri="{FF2B5EF4-FFF2-40B4-BE49-F238E27FC236}">
                    <a16:creationId xmlns:a16="http://schemas.microsoft.com/office/drawing/2014/main" xmlns="" id="{1D13BAC8-058A-45E0-83B0-695566E32E3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88568" y="4459829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19" name="Oval 1098">
                <a:extLst>
                  <a:ext uri="{FF2B5EF4-FFF2-40B4-BE49-F238E27FC236}">
                    <a16:creationId xmlns:a16="http://schemas.microsoft.com/office/drawing/2014/main" xmlns="" id="{9A137772-8092-4FC3-A983-4FC7846025D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652" y="4459829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20" name="Oval 1099">
                <a:extLst>
                  <a:ext uri="{FF2B5EF4-FFF2-40B4-BE49-F238E27FC236}">
                    <a16:creationId xmlns:a16="http://schemas.microsoft.com/office/drawing/2014/main" xmlns="" id="{F60E07BF-2865-4C25-9D68-E682FBD63A9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13228" y="4459829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21" name="Oval 1100">
                <a:extLst>
                  <a:ext uri="{FF2B5EF4-FFF2-40B4-BE49-F238E27FC236}">
                    <a16:creationId xmlns:a16="http://schemas.microsoft.com/office/drawing/2014/main" xmlns="" id="{C12D9798-79A4-43F8-8B1D-6EAEB57CAC2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26311" y="4459829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22" name="Oval 1101">
                <a:extLst>
                  <a:ext uri="{FF2B5EF4-FFF2-40B4-BE49-F238E27FC236}">
                    <a16:creationId xmlns:a16="http://schemas.microsoft.com/office/drawing/2014/main" xmlns="" id="{31823CBA-8B95-493C-BF66-D5B0DFD8681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50972" y="4459829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23" name="Oval 1102">
                <a:extLst>
                  <a:ext uri="{FF2B5EF4-FFF2-40B4-BE49-F238E27FC236}">
                    <a16:creationId xmlns:a16="http://schemas.microsoft.com/office/drawing/2014/main" xmlns="" id="{5B26795B-BF61-4232-B657-8775E7CB7B3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61334" y="4459829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24" name="Oval 1103">
                <a:extLst>
                  <a:ext uri="{FF2B5EF4-FFF2-40B4-BE49-F238E27FC236}">
                    <a16:creationId xmlns:a16="http://schemas.microsoft.com/office/drawing/2014/main" xmlns="" id="{DE96EC10-F58F-46FD-9C6F-861EF558364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72910" y="4459829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25" name="Oval 1104">
                <a:extLst>
                  <a:ext uri="{FF2B5EF4-FFF2-40B4-BE49-F238E27FC236}">
                    <a16:creationId xmlns:a16="http://schemas.microsoft.com/office/drawing/2014/main" xmlns="" id="{5CF8A693-690D-4EB7-8303-023D243E88C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697570" y="4459829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26" name="Oval 1105">
                <a:extLst>
                  <a:ext uri="{FF2B5EF4-FFF2-40B4-BE49-F238E27FC236}">
                    <a16:creationId xmlns:a16="http://schemas.microsoft.com/office/drawing/2014/main" xmlns="" id="{45800AA3-37BC-4F50-AB4E-CE0430DA18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3545" y="456386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27" name="Oval 1106">
                <a:extLst>
                  <a:ext uri="{FF2B5EF4-FFF2-40B4-BE49-F238E27FC236}">
                    <a16:creationId xmlns:a16="http://schemas.microsoft.com/office/drawing/2014/main" xmlns="" id="{C7B4C41A-7364-4D75-B20D-F9514D807C0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66630" y="456386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28" name="Oval 1107">
                <a:extLst>
                  <a:ext uri="{FF2B5EF4-FFF2-40B4-BE49-F238E27FC236}">
                    <a16:creationId xmlns:a16="http://schemas.microsoft.com/office/drawing/2014/main" xmlns="" id="{08394DC1-A101-4E5E-AD00-1CFBE1AE7C4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78206" y="456386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29" name="Oval 1108">
                <a:extLst>
                  <a:ext uri="{FF2B5EF4-FFF2-40B4-BE49-F238E27FC236}">
                    <a16:creationId xmlns:a16="http://schemas.microsoft.com/office/drawing/2014/main" xmlns="" id="{767556E2-407B-4586-936F-8B0796520FE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91289" y="456386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30" name="Oval 1109">
                <a:extLst>
                  <a:ext uri="{FF2B5EF4-FFF2-40B4-BE49-F238E27FC236}">
                    <a16:creationId xmlns:a16="http://schemas.microsoft.com/office/drawing/2014/main" xmlns="" id="{00AB3903-5D1B-4EED-AED4-91CA2C6BEF2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04373" y="456386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31" name="Oval 1110">
                <a:extLst>
                  <a:ext uri="{FF2B5EF4-FFF2-40B4-BE49-F238E27FC236}">
                    <a16:creationId xmlns:a16="http://schemas.microsoft.com/office/drawing/2014/main" xmlns="" id="{461459E3-BB12-47E4-975D-E3E182C6C5E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5949" y="456386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32" name="Oval 1111">
                <a:extLst>
                  <a:ext uri="{FF2B5EF4-FFF2-40B4-BE49-F238E27FC236}">
                    <a16:creationId xmlns:a16="http://schemas.microsoft.com/office/drawing/2014/main" xmlns="" id="{F19AB080-8BC4-4C79-95DD-EC48530AE55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63908" y="456386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33" name="Oval 1112">
                <a:extLst>
                  <a:ext uri="{FF2B5EF4-FFF2-40B4-BE49-F238E27FC236}">
                    <a16:creationId xmlns:a16="http://schemas.microsoft.com/office/drawing/2014/main" xmlns="" id="{448CB6E7-4FF6-41DC-8CB5-3171EBDFE1A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76992" y="456386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34" name="Oval 1113">
                <a:extLst>
                  <a:ext uri="{FF2B5EF4-FFF2-40B4-BE49-F238E27FC236}">
                    <a16:creationId xmlns:a16="http://schemas.microsoft.com/office/drawing/2014/main" xmlns="" id="{5BA6CB0E-17CE-4B56-9E08-7C9D6CFC4D9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88568" y="456386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35" name="Oval 1114">
                <a:extLst>
                  <a:ext uri="{FF2B5EF4-FFF2-40B4-BE49-F238E27FC236}">
                    <a16:creationId xmlns:a16="http://schemas.microsoft.com/office/drawing/2014/main" xmlns="" id="{8BBD7E4C-4D06-488C-9464-6716C785522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652" y="456386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36" name="Oval 1115">
                <a:extLst>
                  <a:ext uri="{FF2B5EF4-FFF2-40B4-BE49-F238E27FC236}">
                    <a16:creationId xmlns:a16="http://schemas.microsoft.com/office/drawing/2014/main" xmlns="" id="{578352CA-8185-4F96-A36E-D917F9DE7AF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13228" y="456386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37" name="Oval 1116">
                <a:extLst>
                  <a:ext uri="{FF2B5EF4-FFF2-40B4-BE49-F238E27FC236}">
                    <a16:creationId xmlns:a16="http://schemas.microsoft.com/office/drawing/2014/main" xmlns="" id="{9AC34B37-73D6-4905-9776-868910065CA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26311" y="456386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38" name="Oval 1117">
                <a:extLst>
                  <a:ext uri="{FF2B5EF4-FFF2-40B4-BE49-F238E27FC236}">
                    <a16:creationId xmlns:a16="http://schemas.microsoft.com/office/drawing/2014/main" xmlns="" id="{0C682BB2-7679-41F2-9031-9522E61306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50972" y="456386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39" name="Oval 1118">
                <a:extLst>
                  <a:ext uri="{FF2B5EF4-FFF2-40B4-BE49-F238E27FC236}">
                    <a16:creationId xmlns:a16="http://schemas.microsoft.com/office/drawing/2014/main" xmlns="" id="{66041333-BC9D-421F-8A5A-CDD3F9EA7AD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48250" y="456386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40" name="Oval 1119">
                <a:extLst>
                  <a:ext uri="{FF2B5EF4-FFF2-40B4-BE49-F238E27FC236}">
                    <a16:creationId xmlns:a16="http://schemas.microsoft.com/office/drawing/2014/main" xmlns="" id="{9B927DE8-BE64-40E3-A67F-3EC2F44F42D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61334" y="456386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41" name="Oval 1120">
                <a:extLst>
                  <a:ext uri="{FF2B5EF4-FFF2-40B4-BE49-F238E27FC236}">
                    <a16:creationId xmlns:a16="http://schemas.microsoft.com/office/drawing/2014/main" xmlns="" id="{6CE2A103-04D0-423F-965E-7C52FF57F8E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72910" y="456386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42" name="Oval 1121">
                <a:extLst>
                  <a:ext uri="{FF2B5EF4-FFF2-40B4-BE49-F238E27FC236}">
                    <a16:creationId xmlns:a16="http://schemas.microsoft.com/office/drawing/2014/main" xmlns="" id="{53FBC23D-82D0-4C91-AD86-3783DE8C2B8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585994" y="456386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43" name="Oval 1122">
                <a:extLst>
                  <a:ext uri="{FF2B5EF4-FFF2-40B4-BE49-F238E27FC236}">
                    <a16:creationId xmlns:a16="http://schemas.microsoft.com/office/drawing/2014/main" xmlns="" id="{4AF56E93-7270-4FE3-A286-368CAEA355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697570" y="456386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44" name="Oval 1123">
                <a:extLst>
                  <a:ext uri="{FF2B5EF4-FFF2-40B4-BE49-F238E27FC236}">
                    <a16:creationId xmlns:a16="http://schemas.microsoft.com/office/drawing/2014/main" xmlns="" id="{5982705B-78EE-4762-9A4D-4604405F17D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3545" y="466790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45" name="Oval 1124">
                <a:extLst>
                  <a:ext uri="{FF2B5EF4-FFF2-40B4-BE49-F238E27FC236}">
                    <a16:creationId xmlns:a16="http://schemas.microsoft.com/office/drawing/2014/main" xmlns="" id="{EF998DAC-3C3C-48B8-A082-0D58E75769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66630" y="466790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46" name="Oval 1125">
                <a:extLst>
                  <a:ext uri="{FF2B5EF4-FFF2-40B4-BE49-F238E27FC236}">
                    <a16:creationId xmlns:a16="http://schemas.microsoft.com/office/drawing/2014/main" xmlns="" id="{9FC88A2C-7D0D-449C-AE42-205A8171B0A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78206" y="466790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47" name="Oval 1126">
                <a:extLst>
                  <a:ext uri="{FF2B5EF4-FFF2-40B4-BE49-F238E27FC236}">
                    <a16:creationId xmlns:a16="http://schemas.microsoft.com/office/drawing/2014/main" xmlns="" id="{3091F645-A947-4801-A06E-3FD8394E16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91289" y="466790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48" name="Oval 1127">
                <a:extLst>
                  <a:ext uri="{FF2B5EF4-FFF2-40B4-BE49-F238E27FC236}">
                    <a16:creationId xmlns:a16="http://schemas.microsoft.com/office/drawing/2014/main" xmlns="" id="{EB39795C-48CA-4A7B-8855-BED89DD3302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04373" y="466790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49" name="Oval 1128">
                <a:extLst>
                  <a:ext uri="{FF2B5EF4-FFF2-40B4-BE49-F238E27FC236}">
                    <a16:creationId xmlns:a16="http://schemas.microsoft.com/office/drawing/2014/main" xmlns="" id="{F262AB41-CF86-4290-B989-95BC35CD8DD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5949" y="466790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50" name="Oval 1129">
                <a:extLst>
                  <a:ext uri="{FF2B5EF4-FFF2-40B4-BE49-F238E27FC236}">
                    <a16:creationId xmlns:a16="http://schemas.microsoft.com/office/drawing/2014/main" xmlns="" id="{C5989AD6-9BD3-43D7-8CF8-3D47D3117E4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63908" y="466790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51" name="Oval 1130">
                <a:extLst>
                  <a:ext uri="{FF2B5EF4-FFF2-40B4-BE49-F238E27FC236}">
                    <a16:creationId xmlns:a16="http://schemas.microsoft.com/office/drawing/2014/main" xmlns="" id="{7640D14F-2E17-4E83-9A3A-BB2109D656A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76992" y="466790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52" name="Oval 1131">
                <a:extLst>
                  <a:ext uri="{FF2B5EF4-FFF2-40B4-BE49-F238E27FC236}">
                    <a16:creationId xmlns:a16="http://schemas.microsoft.com/office/drawing/2014/main" xmlns="" id="{C2E9C919-852A-4C2F-A410-B4EA8821909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88568" y="466790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53" name="Oval 1132">
                <a:extLst>
                  <a:ext uri="{FF2B5EF4-FFF2-40B4-BE49-F238E27FC236}">
                    <a16:creationId xmlns:a16="http://schemas.microsoft.com/office/drawing/2014/main" xmlns="" id="{C6CBA41E-A9B3-412E-BAF9-B38B88E73E8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652" y="466790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54" name="Oval 1133">
                <a:extLst>
                  <a:ext uri="{FF2B5EF4-FFF2-40B4-BE49-F238E27FC236}">
                    <a16:creationId xmlns:a16="http://schemas.microsoft.com/office/drawing/2014/main" xmlns="" id="{A7967CD0-B0F8-4FB5-A838-564FBC13420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13228" y="466790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55" name="Oval 1134">
                <a:extLst>
                  <a:ext uri="{FF2B5EF4-FFF2-40B4-BE49-F238E27FC236}">
                    <a16:creationId xmlns:a16="http://schemas.microsoft.com/office/drawing/2014/main" xmlns="" id="{6B50C9C8-18E3-467E-A5BD-931795B0D84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50972" y="466790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56" name="Oval 1135">
                <a:extLst>
                  <a:ext uri="{FF2B5EF4-FFF2-40B4-BE49-F238E27FC236}">
                    <a16:creationId xmlns:a16="http://schemas.microsoft.com/office/drawing/2014/main" xmlns="" id="{8F17E283-C626-4831-B199-856E32CA73E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36674" y="466790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57" name="Oval 1136">
                <a:extLst>
                  <a:ext uri="{FF2B5EF4-FFF2-40B4-BE49-F238E27FC236}">
                    <a16:creationId xmlns:a16="http://schemas.microsoft.com/office/drawing/2014/main" xmlns="" id="{D0C2AF9A-77EF-4B50-910F-261D05390C2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48250" y="466790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58" name="Oval 1137">
                <a:extLst>
                  <a:ext uri="{FF2B5EF4-FFF2-40B4-BE49-F238E27FC236}">
                    <a16:creationId xmlns:a16="http://schemas.microsoft.com/office/drawing/2014/main" xmlns="" id="{FA5B923A-C334-43B9-A048-C480A2857A4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61334" y="466790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59" name="Oval 1138">
                <a:extLst>
                  <a:ext uri="{FF2B5EF4-FFF2-40B4-BE49-F238E27FC236}">
                    <a16:creationId xmlns:a16="http://schemas.microsoft.com/office/drawing/2014/main" xmlns="" id="{552A9555-AFEE-4EF0-B000-79DDEE8391E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72910" y="466790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60" name="Oval 1139">
                <a:extLst>
                  <a:ext uri="{FF2B5EF4-FFF2-40B4-BE49-F238E27FC236}">
                    <a16:creationId xmlns:a16="http://schemas.microsoft.com/office/drawing/2014/main" xmlns="" id="{0DB1078F-AD58-4F33-B7D4-6C5AD79859F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585994" y="466790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61" name="Oval 1140">
                <a:extLst>
                  <a:ext uri="{FF2B5EF4-FFF2-40B4-BE49-F238E27FC236}">
                    <a16:creationId xmlns:a16="http://schemas.microsoft.com/office/drawing/2014/main" xmlns="" id="{412ACCBC-3683-4F95-B9A1-F3BAEC942E6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697570" y="466790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62" name="Oval 1141">
                <a:extLst>
                  <a:ext uri="{FF2B5EF4-FFF2-40B4-BE49-F238E27FC236}">
                    <a16:creationId xmlns:a16="http://schemas.microsoft.com/office/drawing/2014/main" xmlns="" id="{E9FD75AC-CD3B-4DFE-A55C-CC13D44D9B4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810653" y="466790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63" name="Oval 1142">
                <a:extLst>
                  <a:ext uri="{FF2B5EF4-FFF2-40B4-BE49-F238E27FC236}">
                    <a16:creationId xmlns:a16="http://schemas.microsoft.com/office/drawing/2014/main" xmlns="" id="{FC717318-0177-4AA0-8793-B836E1B422B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41969" y="477194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64" name="Oval 1143">
                <a:extLst>
                  <a:ext uri="{FF2B5EF4-FFF2-40B4-BE49-F238E27FC236}">
                    <a16:creationId xmlns:a16="http://schemas.microsoft.com/office/drawing/2014/main" xmlns="" id="{4D0B2885-B21D-482B-87CF-39B9F909CFA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3545" y="477194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65" name="Oval 1144">
                <a:extLst>
                  <a:ext uri="{FF2B5EF4-FFF2-40B4-BE49-F238E27FC236}">
                    <a16:creationId xmlns:a16="http://schemas.microsoft.com/office/drawing/2014/main" xmlns="" id="{AC9E6A6E-7522-4E47-BC02-3ED8629BBE0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66630" y="477194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66" name="Oval 1145">
                <a:extLst>
                  <a:ext uri="{FF2B5EF4-FFF2-40B4-BE49-F238E27FC236}">
                    <a16:creationId xmlns:a16="http://schemas.microsoft.com/office/drawing/2014/main" xmlns="" id="{839CC65D-F738-49FD-9AA1-DF2B2BEE7F4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78206" y="477194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67" name="Oval 1146">
                <a:extLst>
                  <a:ext uri="{FF2B5EF4-FFF2-40B4-BE49-F238E27FC236}">
                    <a16:creationId xmlns:a16="http://schemas.microsoft.com/office/drawing/2014/main" xmlns="" id="{246C74EB-7E60-402E-9E8D-73F090F67F1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91289" y="477194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68" name="Oval 1147">
                <a:extLst>
                  <a:ext uri="{FF2B5EF4-FFF2-40B4-BE49-F238E27FC236}">
                    <a16:creationId xmlns:a16="http://schemas.microsoft.com/office/drawing/2014/main" xmlns="" id="{A2A67113-F446-47EE-855D-F1DAF742AE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04373" y="477194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69" name="Oval 1148">
                <a:extLst>
                  <a:ext uri="{FF2B5EF4-FFF2-40B4-BE49-F238E27FC236}">
                    <a16:creationId xmlns:a16="http://schemas.microsoft.com/office/drawing/2014/main" xmlns="" id="{C187AF6D-18C6-4A2C-80A3-03D0C5776E8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63908" y="477194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70" name="Oval 1149">
                <a:extLst>
                  <a:ext uri="{FF2B5EF4-FFF2-40B4-BE49-F238E27FC236}">
                    <a16:creationId xmlns:a16="http://schemas.microsoft.com/office/drawing/2014/main" xmlns="" id="{B82AC236-4F5A-4B9A-A237-204738CAB3C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76992" y="477194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71" name="Oval 1150">
                <a:extLst>
                  <a:ext uri="{FF2B5EF4-FFF2-40B4-BE49-F238E27FC236}">
                    <a16:creationId xmlns:a16="http://schemas.microsoft.com/office/drawing/2014/main" xmlns="" id="{0147AB64-DF34-4BFF-9E26-E6972CCE8D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88568" y="477194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72" name="Oval 1151">
                <a:extLst>
                  <a:ext uri="{FF2B5EF4-FFF2-40B4-BE49-F238E27FC236}">
                    <a16:creationId xmlns:a16="http://schemas.microsoft.com/office/drawing/2014/main" xmlns="" id="{13A15AE1-3E02-426B-87CF-BCD7D8B14B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652" y="477194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73" name="Oval 1152">
                <a:extLst>
                  <a:ext uri="{FF2B5EF4-FFF2-40B4-BE49-F238E27FC236}">
                    <a16:creationId xmlns:a16="http://schemas.microsoft.com/office/drawing/2014/main" xmlns="" id="{42A4E579-37BD-46FA-B62B-9B3CC44F0BB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13228" y="477194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74" name="Oval 1153">
                <a:extLst>
                  <a:ext uri="{FF2B5EF4-FFF2-40B4-BE49-F238E27FC236}">
                    <a16:creationId xmlns:a16="http://schemas.microsoft.com/office/drawing/2014/main" xmlns="" id="{B4CE0CC0-E51B-442F-99BD-01502811EB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50972" y="477194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75" name="Oval 1154">
                <a:extLst>
                  <a:ext uri="{FF2B5EF4-FFF2-40B4-BE49-F238E27FC236}">
                    <a16:creationId xmlns:a16="http://schemas.microsoft.com/office/drawing/2014/main" xmlns="" id="{DECAB13F-8895-4FE2-A297-52EF2B75B3B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23590" y="477194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76" name="Oval 1155">
                <a:extLst>
                  <a:ext uri="{FF2B5EF4-FFF2-40B4-BE49-F238E27FC236}">
                    <a16:creationId xmlns:a16="http://schemas.microsoft.com/office/drawing/2014/main" xmlns="" id="{D51A7A79-9E7F-4459-9AE9-D4328F637EA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36674" y="477194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77" name="Oval 1156">
                <a:extLst>
                  <a:ext uri="{FF2B5EF4-FFF2-40B4-BE49-F238E27FC236}">
                    <a16:creationId xmlns:a16="http://schemas.microsoft.com/office/drawing/2014/main" xmlns="" id="{5ED02980-8277-4BD1-832C-2BC8DC020A5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48250" y="477194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78" name="Oval 1157">
                <a:extLst>
                  <a:ext uri="{FF2B5EF4-FFF2-40B4-BE49-F238E27FC236}">
                    <a16:creationId xmlns:a16="http://schemas.microsoft.com/office/drawing/2014/main" xmlns="" id="{73E8BF81-5FB3-421E-B7EB-4ADB9CBC992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61334" y="477194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79" name="Oval 1158">
                <a:extLst>
                  <a:ext uri="{FF2B5EF4-FFF2-40B4-BE49-F238E27FC236}">
                    <a16:creationId xmlns:a16="http://schemas.microsoft.com/office/drawing/2014/main" xmlns="" id="{C91D7235-4046-42D7-A6E0-10FD919131C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72910" y="477194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80" name="Oval 1159">
                <a:extLst>
                  <a:ext uri="{FF2B5EF4-FFF2-40B4-BE49-F238E27FC236}">
                    <a16:creationId xmlns:a16="http://schemas.microsoft.com/office/drawing/2014/main" xmlns="" id="{E977FF74-A9FF-4077-8B6F-DDA7B91D3AA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585994" y="477194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81" name="Oval 1160">
                <a:extLst>
                  <a:ext uri="{FF2B5EF4-FFF2-40B4-BE49-F238E27FC236}">
                    <a16:creationId xmlns:a16="http://schemas.microsoft.com/office/drawing/2014/main" xmlns="" id="{10CDC29E-4563-4B45-9673-6033BFD0CA3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697570" y="477194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82" name="Oval 1161">
                <a:extLst>
                  <a:ext uri="{FF2B5EF4-FFF2-40B4-BE49-F238E27FC236}">
                    <a16:creationId xmlns:a16="http://schemas.microsoft.com/office/drawing/2014/main" xmlns="" id="{842496ED-09D1-4375-9717-40B8A1A396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810653" y="477194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83" name="Oval 1162">
                <a:extLst>
                  <a:ext uri="{FF2B5EF4-FFF2-40B4-BE49-F238E27FC236}">
                    <a16:creationId xmlns:a16="http://schemas.microsoft.com/office/drawing/2014/main" xmlns="" id="{5E7C0099-9CCD-49B2-B2EC-E0C73CCA004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922229" y="477194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84" name="Oval 1163">
                <a:extLst>
                  <a:ext uri="{FF2B5EF4-FFF2-40B4-BE49-F238E27FC236}">
                    <a16:creationId xmlns:a16="http://schemas.microsoft.com/office/drawing/2014/main" xmlns="" id="{FF32611F-CDE9-42B5-8781-BBCF6E820E6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41969" y="487597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85" name="Oval 1164">
                <a:extLst>
                  <a:ext uri="{FF2B5EF4-FFF2-40B4-BE49-F238E27FC236}">
                    <a16:creationId xmlns:a16="http://schemas.microsoft.com/office/drawing/2014/main" xmlns="" id="{70ABE24B-456E-4C93-BB95-51E39C85DAF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3545" y="487597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86" name="Oval 1165">
                <a:extLst>
                  <a:ext uri="{FF2B5EF4-FFF2-40B4-BE49-F238E27FC236}">
                    <a16:creationId xmlns:a16="http://schemas.microsoft.com/office/drawing/2014/main" xmlns="" id="{8DEA18AF-0A43-4994-8C1F-0C4D99BC9C9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66630" y="4875977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87" name="Oval 1166">
                <a:extLst>
                  <a:ext uri="{FF2B5EF4-FFF2-40B4-BE49-F238E27FC236}">
                    <a16:creationId xmlns:a16="http://schemas.microsoft.com/office/drawing/2014/main" xmlns="" id="{8677C2BE-FAB8-4697-8D5C-A8EC170B0B4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78206" y="4875977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88" name="Oval 1167">
                <a:extLst>
                  <a:ext uri="{FF2B5EF4-FFF2-40B4-BE49-F238E27FC236}">
                    <a16:creationId xmlns:a16="http://schemas.microsoft.com/office/drawing/2014/main" xmlns="" id="{8C5A88EE-4E88-4620-85B0-033C2127F97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91289" y="487597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89" name="Oval 1168">
                <a:extLst>
                  <a:ext uri="{FF2B5EF4-FFF2-40B4-BE49-F238E27FC236}">
                    <a16:creationId xmlns:a16="http://schemas.microsoft.com/office/drawing/2014/main" xmlns="" id="{3E38D7B9-E727-42B9-8CC6-B0454FBDA4A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63908" y="4875977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90" name="Oval 1169">
                <a:extLst>
                  <a:ext uri="{FF2B5EF4-FFF2-40B4-BE49-F238E27FC236}">
                    <a16:creationId xmlns:a16="http://schemas.microsoft.com/office/drawing/2014/main" xmlns="" id="{629EA33C-49C2-46F5-A180-CE3D7BFB0FD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76992" y="487597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91" name="Oval 1170">
                <a:extLst>
                  <a:ext uri="{FF2B5EF4-FFF2-40B4-BE49-F238E27FC236}">
                    <a16:creationId xmlns:a16="http://schemas.microsoft.com/office/drawing/2014/main" xmlns="" id="{81D18EC1-6B0C-47A7-9624-95119403EF2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88568" y="487597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92" name="Oval 1171">
                <a:extLst>
                  <a:ext uri="{FF2B5EF4-FFF2-40B4-BE49-F238E27FC236}">
                    <a16:creationId xmlns:a16="http://schemas.microsoft.com/office/drawing/2014/main" xmlns="" id="{E62668AF-420A-4A3A-88B7-266C29C5916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652" y="4875977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93" name="Oval 1172">
                <a:extLst>
                  <a:ext uri="{FF2B5EF4-FFF2-40B4-BE49-F238E27FC236}">
                    <a16:creationId xmlns:a16="http://schemas.microsoft.com/office/drawing/2014/main" xmlns="" id="{8144D5DF-73CF-408A-8CE8-02B3F1A6D20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23590" y="487597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94" name="Oval 1173">
                <a:extLst>
                  <a:ext uri="{FF2B5EF4-FFF2-40B4-BE49-F238E27FC236}">
                    <a16:creationId xmlns:a16="http://schemas.microsoft.com/office/drawing/2014/main" xmlns="" id="{DFB9B998-E463-47E3-9A86-FC8D085258C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36674" y="4875977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95" name="Oval 1174">
                <a:extLst>
                  <a:ext uri="{FF2B5EF4-FFF2-40B4-BE49-F238E27FC236}">
                    <a16:creationId xmlns:a16="http://schemas.microsoft.com/office/drawing/2014/main" xmlns="" id="{9E409D9B-764F-44BE-8EC8-2D0DB471C43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48250" y="4875977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96" name="Oval 1175">
                <a:extLst>
                  <a:ext uri="{FF2B5EF4-FFF2-40B4-BE49-F238E27FC236}">
                    <a16:creationId xmlns:a16="http://schemas.microsoft.com/office/drawing/2014/main" xmlns="" id="{4FE784C0-16A7-406B-AB39-A74F38285B8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61334" y="487597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97" name="Oval 1176">
                <a:extLst>
                  <a:ext uri="{FF2B5EF4-FFF2-40B4-BE49-F238E27FC236}">
                    <a16:creationId xmlns:a16="http://schemas.microsoft.com/office/drawing/2014/main" xmlns="" id="{DC98926A-EC36-445F-9552-B132BDE9E35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72910" y="487597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98" name="Oval 1177">
                <a:extLst>
                  <a:ext uri="{FF2B5EF4-FFF2-40B4-BE49-F238E27FC236}">
                    <a16:creationId xmlns:a16="http://schemas.microsoft.com/office/drawing/2014/main" xmlns="" id="{50930DF3-3B55-44D1-9D3A-E70683DE391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585994" y="4875977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199" name="Oval 1178">
                <a:extLst>
                  <a:ext uri="{FF2B5EF4-FFF2-40B4-BE49-F238E27FC236}">
                    <a16:creationId xmlns:a16="http://schemas.microsoft.com/office/drawing/2014/main" xmlns="" id="{2A15A036-F865-4943-B019-141268825B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697570" y="4875977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00" name="Oval 1179">
                <a:extLst>
                  <a:ext uri="{FF2B5EF4-FFF2-40B4-BE49-F238E27FC236}">
                    <a16:creationId xmlns:a16="http://schemas.microsoft.com/office/drawing/2014/main" xmlns="" id="{8471A34A-D177-450D-B468-4A08A82C6A6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810653" y="487597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01" name="Oval 1180">
                <a:extLst>
                  <a:ext uri="{FF2B5EF4-FFF2-40B4-BE49-F238E27FC236}">
                    <a16:creationId xmlns:a16="http://schemas.microsoft.com/office/drawing/2014/main" xmlns="" id="{14967FD8-9D49-4AEF-AB69-16BAFFBC1A9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922229" y="487597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02" name="Oval 1181">
                <a:extLst>
                  <a:ext uri="{FF2B5EF4-FFF2-40B4-BE49-F238E27FC236}">
                    <a16:creationId xmlns:a16="http://schemas.microsoft.com/office/drawing/2014/main" xmlns="" id="{C50E151E-8B23-47DE-A98D-3E1F3C9B8E3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41969" y="497850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03" name="Oval 1182">
                <a:extLst>
                  <a:ext uri="{FF2B5EF4-FFF2-40B4-BE49-F238E27FC236}">
                    <a16:creationId xmlns:a16="http://schemas.microsoft.com/office/drawing/2014/main" xmlns="" id="{2E46DE41-F40C-4F90-AEDA-965260785E8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3545" y="497850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04" name="Oval 1183">
                <a:extLst>
                  <a:ext uri="{FF2B5EF4-FFF2-40B4-BE49-F238E27FC236}">
                    <a16:creationId xmlns:a16="http://schemas.microsoft.com/office/drawing/2014/main" xmlns="" id="{5A1D1D19-D913-44C9-8E51-0B83D80CBB4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66630" y="4978507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05" name="Oval 1184">
                <a:extLst>
                  <a:ext uri="{FF2B5EF4-FFF2-40B4-BE49-F238E27FC236}">
                    <a16:creationId xmlns:a16="http://schemas.microsoft.com/office/drawing/2014/main" xmlns="" id="{F0EC835D-5A46-4E5D-A393-32D92E0794F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78206" y="4978507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06" name="Oval 1185">
                <a:extLst>
                  <a:ext uri="{FF2B5EF4-FFF2-40B4-BE49-F238E27FC236}">
                    <a16:creationId xmlns:a16="http://schemas.microsoft.com/office/drawing/2014/main" xmlns="" id="{51E5052C-E191-4E18-99C7-DB5B0FD4DAE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91289" y="497850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07" name="Oval 1186">
                <a:extLst>
                  <a:ext uri="{FF2B5EF4-FFF2-40B4-BE49-F238E27FC236}">
                    <a16:creationId xmlns:a16="http://schemas.microsoft.com/office/drawing/2014/main" xmlns="" id="{B25DBD1D-B305-468F-BD10-B3F1234A4A8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76992" y="497850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08" name="Oval 1187">
                <a:extLst>
                  <a:ext uri="{FF2B5EF4-FFF2-40B4-BE49-F238E27FC236}">
                    <a16:creationId xmlns:a16="http://schemas.microsoft.com/office/drawing/2014/main" xmlns="" id="{D9BAFDA5-45EC-4033-A319-812CD4DB7E5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88568" y="497850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09" name="Oval 1188">
                <a:extLst>
                  <a:ext uri="{FF2B5EF4-FFF2-40B4-BE49-F238E27FC236}">
                    <a16:creationId xmlns:a16="http://schemas.microsoft.com/office/drawing/2014/main" xmlns="" id="{FF54A19A-7FA4-4523-A356-54083F13BA6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652" y="4978507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10" name="Oval 1189">
                <a:extLst>
                  <a:ext uri="{FF2B5EF4-FFF2-40B4-BE49-F238E27FC236}">
                    <a16:creationId xmlns:a16="http://schemas.microsoft.com/office/drawing/2014/main" xmlns="" id="{9F912E38-BF55-43B7-AEEE-E9E12487547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23590" y="497850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11" name="Oval 1190">
                <a:extLst>
                  <a:ext uri="{FF2B5EF4-FFF2-40B4-BE49-F238E27FC236}">
                    <a16:creationId xmlns:a16="http://schemas.microsoft.com/office/drawing/2014/main" xmlns="" id="{DC6BA3F4-29B8-4E0E-A0DA-049163AEF90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36674" y="4978507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12" name="Oval 1191">
                <a:extLst>
                  <a:ext uri="{FF2B5EF4-FFF2-40B4-BE49-F238E27FC236}">
                    <a16:creationId xmlns:a16="http://schemas.microsoft.com/office/drawing/2014/main" xmlns="" id="{BFB44E4B-820D-4D79-A4B6-C0B3AF3A3C1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72910" y="497850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13" name="Oval 1192">
                <a:extLst>
                  <a:ext uri="{FF2B5EF4-FFF2-40B4-BE49-F238E27FC236}">
                    <a16:creationId xmlns:a16="http://schemas.microsoft.com/office/drawing/2014/main" xmlns="" id="{F610F61F-47A8-41ED-BCC7-4279B3C784F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585994" y="4978507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14" name="Oval 1193">
                <a:extLst>
                  <a:ext uri="{FF2B5EF4-FFF2-40B4-BE49-F238E27FC236}">
                    <a16:creationId xmlns:a16="http://schemas.microsoft.com/office/drawing/2014/main" xmlns="" id="{2D1352A4-6B8A-478C-9BBD-9F8D56136D9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697570" y="4978507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15" name="Oval 1194">
                <a:extLst>
                  <a:ext uri="{FF2B5EF4-FFF2-40B4-BE49-F238E27FC236}">
                    <a16:creationId xmlns:a16="http://schemas.microsoft.com/office/drawing/2014/main" xmlns="" id="{98C1009F-C627-47C5-9EB7-FE17AEFA024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810653" y="497850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16" name="Oval 1195">
                <a:extLst>
                  <a:ext uri="{FF2B5EF4-FFF2-40B4-BE49-F238E27FC236}">
                    <a16:creationId xmlns:a16="http://schemas.microsoft.com/office/drawing/2014/main" xmlns="" id="{C1465B61-6E91-40FF-BAC3-D8B67D984CA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41969" y="5082543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17" name="Oval 1196">
                <a:extLst>
                  <a:ext uri="{FF2B5EF4-FFF2-40B4-BE49-F238E27FC236}">
                    <a16:creationId xmlns:a16="http://schemas.microsoft.com/office/drawing/2014/main" xmlns="" id="{C340D99E-8F73-4D70-9427-2DEE752D720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3545" y="5082543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18" name="Oval 1197">
                <a:extLst>
                  <a:ext uri="{FF2B5EF4-FFF2-40B4-BE49-F238E27FC236}">
                    <a16:creationId xmlns:a16="http://schemas.microsoft.com/office/drawing/2014/main" xmlns="" id="{D337E3EC-C77C-485C-9D7D-09AC5BB066F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66630" y="5082543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19" name="Oval 1198">
                <a:extLst>
                  <a:ext uri="{FF2B5EF4-FFF2-40B4-BE49-F238E27FC236}">
                    <a16:creationId xmlns:a16="http://schemas.microsoft.com/office/drawing/2014/main" xmlns="" id="{7B7FDD34-D29D-499E-A1EF-17EE2B16B8F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78206" y="5082543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20" name="Oval 1199">
                <a:extLst>
                  <a:ext uri="{FF2B5EF4-FFF2-40B4-BE49-F238E27FC236}">
                    <a16:creationId xmlns:a16="http://schemas.microsoft.com/office/drawing/2014/main" xmlns="" id="{808A412D-2EDB-4BA4-944A-3D209FE777C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76992" y="5082543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21" name="Oval 1200">
                <a:extLst>
                  <a:ext uri="{FF2B5EF4-FFF2-40B4-BE49-F238E27FC236}">
                    <a16:creationId xmlns:a16="http://schemas.microsoft.com/office/drawing/2014/main" xmlns="" id="{D0AC0444-9025-4B26-96CF-0DC21136C10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585994" y="5082543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22" name="Oval 1201">
                <a:extLst>
                  <a:ext uri="{FF2B5EF4-FFF2-40B4-BE49-F238E27FC236}">
                    <a16:creationId xmlns:a16="http://schemas.microsoft.com/office/drawing/2014/main" xmlns="" id="{4E256155-4095-413B-A09D-CECC76F0831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697570" y="5082543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23" name="Oval 1202">
                <a:extLst>
                  <a:ext uri="{FF2B5EF4-FFF2-40B4-BE49-F238E27FC236}">
                    <a16:creationId xmlns:a16="http://schemas.microsoft.com/office/drawing/2014/main" xmlns="" id="{21EC7FF2-D172-4426-AC7A-480AC9361C4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810653" y="5082543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24" name="Oval 1203">
                <a:extLst>
                  <a:ext uri="{FF2B5EF4-FFF2-40B4-BE49-F238E27FC236}">
                    <a16:creationId xmlns:a16="http://schemas.microsoft.com/office/drawing/2014/main" xmlns="" id="{FCCCC3A9-D582-4164-AFD2-70B638D9444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484633" y="5082543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25" name="Oval 1204">
                <a:extLst>
                  <a:ext uri="{FF2B5EF4-FFF2-40B4-BE49-F238E27FC236}">
                    <a16:creationId xmlns:a16="http://schemas.microsoft.com/office/drawing/2014/main" xmlns="" id="{1F7C633D-3E88-4AA9-9961-37F1825392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41969" y="5186581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26" name="Oval 1205">
                <a:extLst>
                  <a:ext uri="{FF2B5EF4-FFF2-40B4-BE49-F238E27FC236}">
                    <a16:creationId xmlns:a16="http://schemas.microsoft.com/office/drawing/2014/main" xmlns="" id="{9D110CE1-40EF-480A-97D3-4D21B921734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3545" y="5186581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27" name="Oval 1206">
                <a:extLst>
                  <a:ext uri="{FF2B5EF4-FFF2-40B4-BE49-F238E27FC236}">
                    <a16:creationId xmlns:a16="http://schemas.microsoft.com/office/drawing/2014/main" xmlns="" id="{7F394B9C-AE42-4382-91B0-8F641007EBC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66630" y="5186581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28" name="Oval 1207">
                <a:extLst>
                  <a:ext uri="{FF2B5EF4-FFF2-40B4-BE49-F238E27FC236}">
                    <a16:creationId xmlns:a16="http://schemas.microsoft.com/office/drawing/2014/main" xmlns="" id="{66E70639-E176-4067-8AC9-B7D6B29E1AB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697570" y="5186581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29" name="Oval 1208">
                <a:extLst>
                  <a:ext uri="{FF2B5EF4-FFF2-40B4-BE49-F238E27FC236}">
                    <a16:creationId xmlns:a16="http://schemas.microsoft.com/office/drawing/2014/main" xmlns="" id="{51905B8F-0A95-4AE1-B94A-CCA1523BE54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810653" y="5186581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30" name="Oval 1209">
                <a:extLst>
                  <a:ext uri="{FF2B5EF4-FFF2-40B4-BE49-F238E27FC236}">
                    <a16:creationId xmlns:a16="http://schemas.microsoft.com/office/drawing/2014/main" xmlns="" id="{D7EBE21A-0466-42A8-A26F-FB8CAF837E2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484633" y="5186581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31" name="Oval 1210">
                <a:extLst>
                  <a:ext uri="{FF2B5EF4-FFF2-40B4-BE49-F238E27FC236}">
                    <a16:creationId xmlns:a16="http://schemas.microsoft.com/office/drawing/2014/main" xmlns="" id="{966F360B-8B2C-43C6-85D0-6E7118BDB0F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41969" y="529061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32" name="Oval 1211">
                <a:extLst>
                  <a:ext uri="{FF2B5EF4-FFF2-40B4-BE49-F238E27FC236}">
                    <a16:creationId xmlns:a16="http://schemas.microsoft.com/office/drawing/2014/main" xmlns="" id="{596BD252-A106-46C4-BC81-0178270B4A5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3545" y="529061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33" name="Oval 1212">
                <a:extLst>
                  <a:ext uri="{FF2B5EF4-FFF2-40B4-BE49-F238E27FC236}">
                    <a16:creationId xmlns:a16="http://schemas.microsoft.com/office/drawing/2014/main" xmlns="" id="{93A478CF-6CA7-42B1-B69A-0329013E52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810653" y="529061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34" name="Oval 1213">
                <a:extLst>
                  <a:ext uri="{FF2B5EF4-FFF2-40B4-BE49-F238E27FC236}">
                    <a16:creationId xmlns:a16="http://schemas.microsoft.com/office/drawing/2014/main" xmlns="" id="{830F807B-F233-4ED6-9E7E-8F7CDB8EE4C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371549" y="529061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35" name="Oval 1214">
                <a:extLst>
                  <a:ext uri="{FF2B5EF4-FFF2-40B4-BE49-F238E27FC236}">
                    <a16:creationId xmlns:a16="http://schemas.microsoft.com/office/drawing/2014/main" xmlns="" id="{C65F466D-6BE2-4F4D-BD50-7E55C9167F7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41969" y="5394655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36" name="Oval 1215">
                <a:extLst>
                  <a:ext uri="{FF2B5EF4-FFF2-40B4-BE49-F238E27FC236}">
                    <a16:creationId xmlns:a16="http://schemas.microsoft.com/office/drawing/2014/main" xmlns="" id="{5C23747A-B76D-4178-ABD5-559BE3B3951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3545" y="5394655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37" name="Oval 1216">
                <a:extLst>
                  <a:ext uri="{FF2B5EF4-FFF2-40B4-BE49-F238E27FC236}">
                    <a16:creationId xmlns:a16="http://schemas.microsoft.com/office/drawing/2014/main" xmlns="" id="{FB7A684F-9E7E-4371-A486-DD619415EDD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259973" y="5394655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38" name="Oval 1217">
                <a:extLst>
                  <a:ext uri="{FF2B5EF4-FFF2-40B4-BE49-F238E27FC236}">
                    <a16:creationId xmlns:a16="http://schemas.microsoft.com/office/drawing/2014/main" xmlns="" id="{898F9904-9D00-46F2-800F-5B67542E921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41969" y="5497185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39" name="Oval 1218">
                <a:extLst>
                  <a:ext uri="{FF2B5EF4-FFF2-40B4-BE49-F238E27FC236}">
                    <a16:creationId xmlns:a16="http://schemas.microsoft.com/office/drawing/2014/main" xmlns="" id="{E49BD599-0FE7-4CD2-BC69-C47A2F65EAA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3545" y="5497185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40" name="Oval 1219">
                <a:extLst>
                  <a:ext uri="{FF2B5EF4-FFF2-40B4-BE49-F238E27FC236}">
                    <a16:creationId xmlns:a16="http://schemas.microsoft.com/office/drawing/2014/main" xmlns="" id="{ACCF6B14-FDE5-494D-B73D-288083C9B3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41969" y="560122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41" name="Oval 1220">
                <a:extLst>
                  <a:ext uri="{FF2B5EF4-FFF2-40B4-BE49-F238E27FC236}">
                    <a16:creationId xmlns:a16="http://schemas.microsoft.com/office/drawing/2014/main" xmlns="" id="{CC9D4B17-2DEC-4F71-8B09-6D1655CA1C5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41969" y="5705259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42" name="Oval 1221">
                <a:extLst>
                  <a:ext uri="{FF2B5EF4-FFF2-40B4-BE49-F238E27FC236}">
                    <a16:creationId xmlns:a16="http://schemas.microsoft.com/office/drawing/2014/main" xmlns="" id="{BD783BF9-B7B1-4004-96A2-2C73328DFED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3545" y="5705259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43" name="Oval 1222">
                <a:extLst>
                  <a:ext uri="{FF2B5EF4-FFF2-40B4-BE49-F238E27FC236}">
                    <a16:creationId xmlns:a16="http://schemas.microsoft.com/office/drawing/2014/main" xmlns="" id="{45788BD8-C5BE-42AA-BF03-EFE1B8B12B3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03013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  <p:sp>
            <p:nvSpPr>
              <p:cNvPr id="1244" name="Oval 1223">
                <a:extLst>
                  <a:ext uri="{FF2B5EF4-FFF2-40B4-BE49-F238E27FC236}">
                    <a16:creationId xmlns:a16="http://schemas.microsoft.com/office/drawing/2014/main" xmlns="" id="{B195A6A3-C620-4393-98BD-60C26940E6E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14589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14723">
                  <a:defRPr/>
                </a:pPr>
                <a:endParaRPr lang="en-US" sz="1215">
                  <a:solidFill>
                    <a:srgbClr val="292929"/>
                  </a:solidFill>
                  <a:latin typeface="Segoe UI" panose="020B0502040204020203"/>
                </a:endParaRPr>
              </a:p>
            </p:txBody>
          </p:sp>
        </p:grpSp>
      </p:grpSp>
      <p:grpSp>
        <p:nvGrpSpPr>
          <p:cNvPr id="1253" name="组合 1252">
            <a:extLst>
              <a:ext uri="{FF2B5EF4-FFF2-40B4-BE49-F238E27FC236}">
                <a16:creationId xmlns:a16="http://schemas.microsoft.com/office/drawing/2014/main" xmlns="" id="{7075D932-B88D-457D-9C67-2FB4FBF967B2}"/>
              </a:ext>
            </a:extLst>
          </p:cNvPr>
          <p:cNvGrpSpPr/>
          <p:nvPr/>
        </p:nvGrpSpPr>
        <p:grpSpPr>
          <a:xfrm>
            <a:off x="4823538" y="5202782"/>
            <a:ext cx="6774237" cy="793142"/>
            <a:chOff x="3888052" y="4091255"/>
            <a:chExt cx="4901953" cy="573932"/>
          </a:xfrm>
          <a:solidFill>
            <a:srgbClr val="E3C172"/>
          </a:solidFill>
        </p:grpSpPr>
        <p:sp>
          <p:nvSpPr>
            <p:cNvPr id="1254" name="椭圆 1253">
              <a:extLst>
                <a:ext uri="{FF2B5EF4-FFF2-40B4-BE49-F238E27FC236}">
                  <a16:creationId xmlns:a16="http://schemas.microsoft.com/office/drawing/2014/main" xmlns="" id="{2448658C-02F0-41AB-9108-4A36D6059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8052" y="4091255"/>
              <a:ext cx="566182" cy="566182"/>
            </a:xfrm>
            <a:prstGeom prst="ellipse">
              <a:avLst/>
            </a:prstGeom>
            <a:grpFill/>
            <a:ln w="63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prstClr val="white"/>
                  </a:solidFill>
                  <a:effectLst>
                    <a:outerShdw blurRad="190500" sx="102000" sy="102000" algn="ctr" rotWithShape="0">
                      <a:prstClr val="black">
                        <a:alpha val="25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政府</a:t>
              </a:r>
            </a:p>
          </p:txBody>
        </p:sp>
        <p:sp>
          <p:nvSpPr>
            <p:cNvPr id="1255" name="椭圆 1254">
              <a:extLst>
                <a:ext uri="{FF2B5EF4-FFF2-40B4-BE49-F238E27FC236}">
                  <a16:creationId xmlns:a16="http://schemas.microsoft.com/office/drawing/2014/main" xmlns="" id="{1303276B-2656-4569-9C15-A20087ACD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6088" y="4091255"/>
              <a:ext cx="566182" cy="566182"/>
            </a:xfrm>
            <a:prstGeom prst="ellipse">
              <a:avLst/>
            </a:prstGeom>
            <a:grpFill/>
            <a:ln w="63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prstClr val="white"/>
                  </a:solidFill>
                  <a:effectLst>
                    <a:outerShdw blurRad="190500" sx="102000" sy="102000" algn="ctr" rotWithShape="0">
                      <a:prstClr val="black">
                        <a:alpha val="25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制造</a:t>
              </a:r>
            </a:p>
          </p:txBody>
        </p:sp>
        <p:sp>
          <p:nvSpPr>
            <p:cNvPr id="1256" name="椭圆 1255">
              <a:extLst>
                <a:ext uri="{FF2B5EF4-FFF2-40B4-BE49-F238E27FC236}">
                  <a16:creationId xmlns:a16="http://schemas.microsoft.com/office/drawing/2014/main" xmlns="" id="{A389BDD0-0A01-4B77-8E55-D60F6C7CACB4}"/>
                </a:ext>
              </a:extLst>
            </p:cNvPr>
            <p:cNvSpPr/>
            <p:nvPr/>
          </p:nvSpPr>
          <p:spPr>
            <a:xfrm>
              <a:off x="5124124" y="4099005"/>
              <a:ext cx="566182" cy="566182"/>
            </a:xfrm>
            <a:prstGeom prst="ellipse">
              <a:avLst/>
            </a:prstGeom>
            <a:grpFill/>
            <a:ln w="63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prstClr val="white"/>
                  </a:solidFill>
                  <a:effectLst>
                    <a:outerShdw blurRad="190500" sx="102000" sy="102000" algn="ctr" rotWithShape="0">
                      <a:prstClr val="black">
                        <a:alpha val="25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能源</a:t>
              </a:r>
            </a:p>
          </p:txBody>
        </p:sp>
        <p:sp>
          <p:nvSpPr>
            <p:cNvPr id="1257" name="椭圆 1256">
              <a:extLst>
                <a:ext uri="{FF2B5EF4-FFF2-40B4-BE49-F238E27FC236}">
                  <a16:creationId xmlns:a16="http://schemas.microsoft.com/office/drawing/2014/main" xmlns="" id="{31AB0BDC-20C6-4F04-B1BC-536E3C020385}"/>
                </a:ext>
              </a:extLst>
            </p:cNvPr>
            <p:cNvSpPr/>
            <p:nvPr/>
          </p:nvSpPr>
          <p:spPr>
            <a:xfrm>
              <a:off x="5742161" y="4099005"/>
              <a:ext cx="566182" cy="566182"/>
            </a:xfrm>
            <a:prstGeom prst="ellipse">
              <a:avLst/>
            </a:prstGeom>
            <a:grpFill/>
            <a:ln w="63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prstClr val="white"/>
                  </a:solidFill>
                  <a:effectLst>
                    <a:outerShdw blurRad="190500" sx="102000" sy="102000" algn="ctr" rotWithShape="0">
                      <a:prstClr val="black">
                        <a:alpha val="25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交通</a:t>
              </a:r>
            </a:p>
          </p:txBody>
        </p:sp>
        <p:sp>
          <p:nvSpPr>
            <p:cNvPr id="1258" name="椭圆 1257">
              <a:extLst>
                <a:ext uri="{FF2B5EF4-FFF2-40B4-BE49-F238E27FC236}">
                  <a16:creationId xmlns:a16="http://schemas.microsoft.com/office/drawing/2014/main" xmlns="" id="{59F0008E-DACB-4622-B8B1-7986A71C3889}"/>
                </a:ext>
              </a:extLst>
            </p:cNvPr>
            <p:cNvSpPr/>
            <p:nvPr/>
          </p:nvSpPr>
          <p:spPr>
            <a:xfrm>
              <a:off x="6360196" y="4098793"/>
              <a:ext cx="566182" cy="566182"/>
            </a:xfrm>
            <a:prstGeom prst="ellipse">
              <a:avLst/>
            </a:prstGeom>
            <a:grpFill/>
            <a:ln w="63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prstClr val="white"/>
                  </a:solidFill>
                  <a:effectLst>
                    <a:outerShdw blurRad="190500" sx="102000" sy="102000" algn="ctr" rotWithShape="0">
                      <a:prstClr val="black">
                        <a:alpha val="25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金融</a:t>
              </a:r>
            </a:p>
          </p:txBody>
        </p:sp>
        <p:sp>
          <p:nvSpPr>
            <p:cNvPr id="1259" name="椭圆 1258">
              <a:extLst>
                <a:ext uri="{FF2B5EF4-FFF2-40B4-BE49-F238E27FC236}">
                  <a16:creationId xmlns:a16="http://schemas.microsoft.com/office/drawing/2014/main" xmlns="" id="{F5069A7E-27A0-4223-A1BA-68373D8DE11A}"/>
                </a:ext>
              </a:extLst>
            </p:cNvPr>
            <p:cNvSpPr/>
            <p:nvPr/>
          </p:nvSpPr>
          <p:spPr>
            <a:xfrm>
              <a:off x="8223823" y="4091255"/>
              <a:ext cx="566182" cy="566182"/>
            </a:xfrm>
            <a:prstGeom prst="ellipse">
              <a:avLst/>
            </a:prstGeom>
            <a:grpFill/>
            <a:ln w="63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 defTabSz="0"/>
              <a:r>
                <a:rPr lang="zh-CN" altLang="en-US" sz="1400" b="1" dirty="0">
                  <a:solidFill>
                    <a:prstClr val="white"/>
                  </a:solidFill>
                  <a:effectLst>
                    <a:outerShdw blurRad="190500" sx="102000" sy="102000" algn="ctr" rotWithShape="0">
                      <a:prstClr val="black">
                        <a:alpha val="25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零售</a:t>
              </a:r>
            </a:p>
          </p:txBody>
        </p:sp>
        <p:sp>
          <p:nvSpPr>
            <p:cNvPr id="1260" name="椭圆 1259">
              <a:extLst>
                <a:ext uri="{FF2B5EF4-FFF2-40B4-BE49-F238E27FC236}">
                  <a16:creationId xmlns:a16="http://schemas.microsoft.com/office/drawing/2014/main" xmlns="" id="{CE1F496D-0B86-4180-95F6-63BF9C802502}"/>
                </a:ext>
              </a:extLst>
            </p:cNvPr>
            <p:cNvSpPr/>
            <p:nvPr/>
          </p:nvSpPr>
          <p:spPr>
            <a:xfrm>
              <a:off x="6982992" y="4098793"/>
              <a:ext cx="566182" cy="566182"/>
            </a:xfrm>
            <a:prstGeom prst="ellipse">
              <a:avLst/>
            </a:prstGeom>
            <a:grpFill/>
            <a:ln w="63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prstClr val="white"/>
                  </a:solidFill>
                  <a:effectLst>
                    <a:outerShdw blurRad="190500" sx="102000" sy="102000" algn="ctr" rotWithShape="0">
                      <a:prstClr val="black">
                        <a:alpha val="25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电信</a:t>
              </a:r>
            </a:p>
          </p:txBody>
        </p:sp>
        <p:sp>
          <p:nvSpPr>
            <p:cNvPr id="1261" name="椭圆 1260">
              <a:extLst>
                <a:ext uri="{FF2B5EF4-FFF2-40B4-BE49-F238E27FC236}">
                  <a16:creationId xmlns:a16="http://schemas.microsoft.com/office/drawing/2014/main" xmlns="" id="{7DB96277-1CF4-4C03-87B1-B738D414C625}"/>
                </a:ext>
              </a:extLst>
            </p:cNvPr>
            <p:cNvSpPr/>
            <p:nvPr/>
          </p:nvSpPr>
          <p:spPr>
            <a:xfrm>
              <a:off x="7601028" y="4096485"/>
              <a:ext cx="566182" cy="566182"/>
            </a:xfrm>
            <a:prstGeom prst="ellipse">
              <a:avLst/>
            </a:prstGeom>
            <a:grpFill/>
            <a:ln w="63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prstClr val="white"/>
                  </a:solidFill>
                  <a:effectLst>
                    <a:outerShdw blurRad="190500" sx="102000" sy="102000" algn="ctr" rotWithShape="0">
                      <a:prstClr val="black">
                        <a:alpha val="25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教育</a:t>
              </a:r>
            </a:p>
          </p:txBody>
        </p:sp>
      </p:grpSp>
      <p:sp>
        <p:nvSpPr>
          <p:cNvPr id="1262" name="矩形 1261">
            <a:extLst>
              <a:ext uri="{FF2B5EF4-FFF2-40B4-BE49-F238E27FC236}">
                <a16:creationId xmlns:a16="http://schemas.microsoft.com/office/drawing/2014/main" xmlns="" id="{918F1A1B-6B36-4CA6-807C-82BEDCD741C0}"/>
              </a:ext>
            </a:extLst>
          </p:cNvPr>
          <p:cNvSpPr/>
          <p:nvPr/>
        </p:nvSpPr>
        <p:spPr>
          <a:xfrm>
            <a:off x="405486" y="4847476"/>
            <a:ext cx="4330348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第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7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名</a:t>
            </a: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pitchFamily="34" charset="0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中软国际名列“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2019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中国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软件和信息技术服务综合竞争力百强企业”第七位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pitchFamily="34" charset="0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纯软服务能力第一位</a:t>
            </a:r>
          </a:p>
        </p:txBody>
      </p:sp>
      <p:sp>
        <p:nvSpPr>
          <p:cNvPr id="1264" name="矩形 1263">
            <a:extLst>
              <a:ext uri="{FF2B5EF4-FFF2-40B4-BE49-F238E27FC236}">
                <a16:creationId xmlns:a16="http://schemas.microsoft.com/office/drawing/2014/main" xmlns="" id="{8B9CBBA7-4262-497C-8094-74DCAC31EAE6}"/>
              </a:ext>
            </a:extLst>
          </p:cNvPr>
          <p:cNvSpPr/>
          <p:nvPr/>
        </p:nvSpPr>
        <p:spPr>
          <a:xfrm>
            <a:off x="177800" y="0"/>
            <a:ext cx="468000" cy="101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5" name="矩形 1264">
            <a:extLst>
              <a:ext uri="{FF2B5EF4-FFF2-40B4-BE49-F238E27FC236}">
                <a16:creationId xmlns:a16="http://schemas.microsoft.com/office/drawing/2014/main" xmlns="" id="{2F8C5FF2-42CE-444D-AE81-FDE64FD58895}"/>
              </a:ext>
            </a:extLst>
          </p:cNvPr>
          <p:cNvSpPr/>
          <p:nvPr/>
        </p:nvSpPr>
        <p:spPr>
          <a:xfrm>
            <a:off x="177800" y="190500"/>
            <a:ext cx="468000" cy="304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2604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/>
    </mc:Choice>
    <mc:Fallback xmlns:n="http://schemas.microsoft.com/office/powerpoint/2012/main" xmlns="">
      <p:transition spd="slow" advClick="0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14F5026-9178-40C7-806E-C31F2D4452C5}"/>
              </a:ext>
            </a:extLst>
          </p:cNvPr>
          <p:cNvSpPr txBox="1"/>
          <p:nvPr/>
        </p:nvSpPr>
        <p:spPr>
          <a:xfrm>
            <a:off x="-776464" y="54218"/>
            <a:ext cx="504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dirty="0" smtClean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云智课堂背景</a:t>
            </a:r>
            <a:endParaRPr lang="zh-CN" altLang="en-US" sz="2400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264" name="矩形 1263">
            <a:extLst>
              <a:ext uri="{FF2B5EF4-FFF2-40B4-BE49-F238E27FC236}">
                <a16:creationId xmlns:a16="http://schemas.microsoft.com/office/drawing/2014/main" xmlns="" id="{8B9CBBA7-4262-497C-8094-74DCAC31EAE6}"/>
              </a:ext>
            </a:extLst>
          </p:cNvPr>
          <p:cNvSpPr/>
          <p:nvPr/>
        </p:nvSpPr>
        <p:spPr>
          <a:xfrm>
            <a:off x="177800" y="0"/>
            <a:ext cx="468000" cy="101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5" name="矩形 1264">
            <a:extLst>
              <a:ext uri="{FF2B5EF4-FFF2-40B4-BE49-F238E27FC236}">
                <a16:creationId xmlns:a16="http://schemas.microsoft.com/office/drawing/2014/main" xmlns="" id="{2F8C5FF2-42CE-444D-AE81-FDE64FD58895}"/>
              </a:ext>
            </a:extLst>
          </p:cNvPr>
          <p:cNvSpPr/>
          <p:nvPr/>
        </p:nvSpPr>
        <p:spPr>
          <a:xfrm>
            <a:off x="177800" y="190500"/>
            <a:ext cx="468000" cy="304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21B6B3B-207E-499F-BBD7-9CD290DECD66}"/>
              </a:ext>
            </a:extLst>
          </p:cNvPr>
          <p:cNvSpPr/>
          <p:nvPr/>
        </p:nvSpPr>
        <p:spPr>
          <a:xfrm>
            <a:off x="959499" y="1572314"/>
            <a:ext cx="6898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42913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在 “</a:t>
            </a:r>
            <a:r>
              <a:rPr lang="zh-CN" altLang="en-US" sz="1600" dirty="0">
                <a:solidFill>
                  <a:schemeClr val="bg1"/>
                </a:solidFill>
              </a:rPr>
              <a:t>互联网</a:t>
            </a:r>
            <a:r>
              <a:rPr lang="en-US" altLang="zh-CN" sz="1600" dirty="0">
                <a:solidFill>
                  <a:schemeClr val="bg1"/>
                </a:solidFill>
              </a:rPr>
              <a:t>+</a:t>
            </a:r>
            <a:r>
              <a:rPr lang="zh-CN" altLang="en-US" sz="1600" dirty="0" smtClean="0">
                <a:solidFill>
                  <a:schemeClr val="bg1"/>
                </a:solidFill>
              </a:rPr>
              <a:t>” 的浪潮推动下，在线教育呈现出爆发式地增长，据了解，国内的教育培训机构多达几百万家，但</a:t>
            </a:r>
            <a:r>
              <a:rPr lang="en-US" altLang="zh-CN" sz="1600" dirty="0" smtClean="0">
                <a:solidFill>
                  <a:schemeClr val="bg1"/>
                </a:solidFill>
              </a:rPr>
              <a:t>95%</a:t>
            </a:r>
            <a:r>
              <a:rPr lang="zh-CN" altLang="en-US" sz="1600" dirty="0" smtClean="0">
                <a:solidFill>
                  <a:schemeClr val="bg1"/>
                </a:solidFill>
              </a:rPr>
              <a:t>的中小型机构的营收规模在千万元以下，可见其竞争之激烈。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0" lvl="1" indent="442913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在调研了近百家教育机构的真实案例后，分析线下培训机构的普遍痛点，寻找解决方案，让知识传播提供便利。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F3D5C050-B5DB-4844-8C26-993B7666F4C5}"/>
              </a:ext>
            </a:extLst>
          </p:cNvPr>
          <p:cNvSpPr/>
          <p:nvPr/>
        </p:nvSpPr>
        <p:spPr>
          <a:xfrm>
            <a:off x="1296882" y="101348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定位</a:t>
            </a:r>
            <a:endParaRPr lang="zh-CN" altLang="en-US" sz="2800" b="1" dirty="0"/>
          </a:p>
        </p:txBody>
      </p:sp>
      <p:pic>
        <p:nvPicPr>
          <p:cNvPr id="46" name="图形 45">
            <a:extLst>
              <a:ext uri="{FF2B5EF4-FFF2-40B4-BE49-F238E27FC236}">
                <a16:creationId xmlns:a16="http://schemas.microsoft.com/office/drawing/2014/main" xmlns="" id="{7785B50A-E3E2-4607-913E-8190EAE922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23118" y="3453199"/>
            <a:ext cx="612602" cy="612602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xmlns="" id="{2896271C-9727-4342-80E3-DE033474C84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71486" y="983815"/>
            <a:ext cx="612603" cy="612603"/>
          </a:xfrm>
          <a:prstGeom prst="rect">
            <a:avLst/>
          </a:prstGeom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03A508B7-D3FF-4FBA-90A8-92516713062D}"/>
              </a:ext>
            </a:extLst>
          </p:cNvPr>
          <p:cNvSpPr/>
          <p:nvPr/>
        </p:nvSpPr>
        <p:spPr>
          <a:xfrm>
            <a:off x="1296881" y="349789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特征</a:t>
            </a:r>
            <a:endParaRPr lang="zh-CN" altLang="en-US" sz="2800" b="1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23CF65B0-B24C-4CF9-950D-E7C8C951398D}"/>
              </a:ext>
            </a:extLst>
          </p:cNvPr>
          <p:cNvSpPr/>
          <p:nvPr/>
        </p:nvSpPr>
        <p:spPr>
          <a:xfrm>
            <a:off x="1084089" y="4255139"/>
            <a:ext cx="2798977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现状分析</a:t>
            </a:r>
            <a:endParaRPr lang="zh-CN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成本低，方便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自主式学习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个性化学习</a:t>
            </a:r>
            <a:endParaRPr lang="zh-CN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丰富的交互和协作性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社会化</a:t>
            </a:r>
            <a:endParaRPr lang="zh-CN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23D4AE03-D10E-4E2D-9612-C85E9168188B}"/>
              </a:ext>
            </a:extLst>
          </p:cNvPr>
          <p:cNvSpPr/>
          <p:nvPr/>
        </p:nvSpPr>
        <p:spPr>
          <a:xfrm>
            <a:off x="4408499" y="4255139"/>
            <a:ext cx="2798977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智教</a:t>
            </a:r>
            <a:r>
              <a:rPr lang="zh-CN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内容沉淀</a:t>
            </a:r>
            <a:endParaRPr lang="zh-CN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师者天下</a:t>
            </a:r>
            <a:endParaRPr lang="zh-CN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屏幕分享互动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智能书写白板</a:t>
            </a:r>
            <a:endParaRPr lang="zh-CN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版权保护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自定义视频课程编辑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同心圆 21"/>
          <p:cNvSpPr/>
          <p:nvPr/>
        </p:nvSpPr>
        <p:spPr>
          <a:xfrm>
            <a:off x="9067103" y="965567"/>
            <a:ext cx="304800" cy="309526"/>
          </a:xfrm>
          <a:prstGeom prst="donut">
            <a:avLst/>
          </a:prstGeom>
          <a:solidFill>
            <a:srgbClr val="DAB96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同心圆 24"/>
          <p:cNvSpPr/>
          <p:nvPr/>
        </p:nvSpPr>
        <p:spPr>
          <a:xfrm>
            <a:off x="8776022" y="678322"/>
            <a:ext cx="886962" cy="885145"/>
          </a:xfrm>
          <a:prstGeom prst="donut">
            <a:avLst/>
          </a:prstGeom>
          <a:solidFill>
            <a:srgbClr val="DAB96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下箭头 25"/>
          <p:cNvSpPr/>
          <p:nvPr/>
        </p:nvSpPr>
        <p:spPr>
          <a:xfrm rot="17166596">
            <a:off x="8513858" y="246582"/>
            <a:ext cx="147426" cy="1388004"/>
          </a:xfrm>
          <a:prstGeom prst="downArrow">
            <a:avLst/>
          </a:prstGeom>
          <a:solidFill>
            <a:srgbClr val="E3C1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960612" y="858720"/>
            <a:ext cx="115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目标</a:t>
            </a:r>
          </a:p>
        </p:txBody>
      </p:sp>
      <p:pic>
        <p:nvPicPr>
          <p:cNvPr id="1032" name="Picture 8" descr="http://pic.baike.soso.com/p/20140504/20140504150501-38119413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540" y="4802659"/>
            <a:ext cx="3396485" cy="18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本框 27"/>
          <p:cNvSpPr txBox="1"/>
          <p:nvPr/>
        </p:nvSpPr>
        <p:spPr>
          <a:xfrm>
            <a:off x="7990703" y="1596418"/>
            <a:ext cx="41683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42913">
              <a:lnSpc>
                <a:spcPct val="150000"/>
              </a:lnSpc>
            </a:pPr>
            <a:r>
              <a:rPr lang="zh-CN" altLang="zh-CN" sz="1600" dirty="0" smtClean="0">
                <a:solidFill>
                  <a:schemeClr val="bg1"/>
                </a:solidFill>
              </a:rPr>
              <a:t>淘汰</a:t>
            </a:r>
            <a:r>
              <a:rPr lang="zh-CN" altLang="zh-CN" sz="1600" dirty="0">
                <a:solidFill>
                  <a:schemeClr val="bg1"/>
                </a:solidFill>
              </a:rPr>
              <a:t>传统的黑板、粉笔板书；实现基于人机交互和可控动态展示的教学手段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0" lvl="1" indent="442913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</a:rPr>
              <a:t>线</a:t>
            </a:r>
            <a:r>
              <a:rPr lang="zh-CN" altLang="en-US" sz="1600" dirty="0">
                <a:solidFill>
                  <a:schemeClr val="bg1"/>
                </a:solidFill>
              </a:rPr>
              <a:t>下课程，线上采集同步直播，录播，节省</a:t>
            </a:r>
            <a:r>
              <a:rPr lang="zh-CN" altLang="zh-CN" sz="1600" dirty="0">
                <a:solidFill>
                  <a:schemeClr val="bg1"/>
                </a:solidFill>
              </a:rPr>
              <a:t>大量时间精力和资金成本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0" lvl="1" indent="442913">
              <a:lnSpc>
                <a:spcPct val="150000"/>
              </a:lnSpc>
            </a:pPr>
            <a:r>
              <a:rPr lang="zh-CN" altLang="zh-CN" sz="1600" dirty="0" smtClean="0">
                <a:solidFill>
                  <a:schemeClr val="bg1"/>
                </a:solidFill>
              </a:rPr>
              <a:t>整合</a:t>
            </a:r>
            <a:r>
              <a:rPr lang="zh-CN" altLang="zh-CN" sz="1600" dirty="0">
                <a:solidFill>
                  <a:schemeClr val="bg1"/>
                </a:solidFill>
              </a:rPr>
              <a:t>大量学校、机构和个人，能够收集、管理和分享更多高质量教育资源的平台</a:t>
            </a:r>
            <a:r>
              <a:rPr lang="zh-CN" altLang="en-US" sz="1600" dirty="0">
                <a:solidFill>
                  <a:schemeClr val="bg1"/>
                </a:solidFill>
              </a:rPr>
              <a:t>，真正实现 “师者天下”。</a:t>
            </a:r>
            <a:endParaRPr lang="zh-CN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281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/>
    </mc:Choice>
    <mc:Fallback xmlns:n="http://schemas.microsoft.com/office/powerpoint/2012/main" xmlns="">
      <p:transition spd="slow" advClick="0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14F5026-9178-40C7-806E-C31F2D4452C5}"/>
              </a:ext>
            </a:extLst>
          </p:cNvPr>
          <p:cNvSpPr txBox="1"/>
          <p:nvPr/>
        </p:nvSpPr>
        <p:spPr>
          <a:xfrm>
            <a:off x="177800" y="33635"/>
            <a:ext cx="379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云智课堂解决方案</a:t>
            </a:r>
          </a:p>
        </p:txBody>
      </p:sp>
      <p:sp>
        <p:nvSpPr>
          <p:cNvPr id="1264" name="矩形 1263">
            <a:extLst>
              <a:ext uri="{FF2B5EF4-FFF2-40B4-BE49-F238E27FC236}">
                <a16:creationId xmlns:a16="http://schemas.microsoft.com/office/drawing/2014/main" xmlns="" id="{8B9CBBA7-4262-497C-8094-74DCAC31EAE6}"/>
              </a:ext>
            </a:extLst>
          </p:cNvPr>
          <p:cNvSpPr/>
          <p:nvPr/>
        </p:nvSpPr>
        <p:spPr>
          <a:xfrm>
            <a:off x="177800" y="0"/>
            <a:ext cx="468000" cy="101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5" name="矩形 1264">
            <a:extLst>
              <a:ext uri="{FF2B5EF4-FFF2-40B4-BE49-F238E27FC236}">
                <a16:creationId xmlns:a16="http://schemas.microsoft.com/office/drawing/2014/main" xmlns="" id="{2F8C5FF2-42CE-444D-AE81-FDE64FD58895}"/>
              </a:ext>
            </a:extLst>
          </p:cNvPr>
          <p:cNvSpPr/>
          <p:nvPr/>
        </p:nvSpPr>
        <p:spPr>
          <a:xfrm>
            <a:off x="177800" y="190500"/>
            <a:ext cx="468000" cy="304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pic>
        <p:nvPicPr>
          <p:cNvPr id="5" name="图片 4" descr="视频直播云服务，免费云点播，云服务直播平台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70" y="1299509"/>
            <a:ext cx="200025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973551" y="1309776"/>
            <a:ext cx="2581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直播教室白板支持画笔、几何图形、擦除等操作</a:t>
            </a:r>
            <a:r>
              <a:rPr lang="zh-CN" altLang="en-US" dirty="0" smtClean="0">
                <a:solidFill>
                  <a:schemeClr val="bg1"/>
                </a:solidFill>
              </a:rPr>
              <a:t>，增加</a:t>
            </a:r>
            <a:r>
              <a:rPr lang="zh-CN" altLang="en-US" dirty="0">
                <a:solidFill>
                  <a:schemeClr val="bg1"/>
                </a:solidFill>
              </a:rPr>
              <a:t>教学效果传递</a:t>
            </a:r>
            <a:r>
              <a:rPr lang="zh-CN" altLang="zh-CN" dirty="0" smtClean="0">
                <a:solidFill>
                  <a:schemeClr val="bg1"/>
                </a:solidFill>
              </a:rPr>
              <a:t>视频</a:t>
            </a:r>
            <a:r>
              <a:rPr lang="zh-CN" altLang="zh-CN" dirty="0">
                <a:solidFill>
                  <a:schemeClr val="bg1"/>
                </a:solidFill>
              </a:rPr>
              <a:t>直播、文档讲解、桌面共享、多媒体插播等多种</a:t>
            </a:r>
            <a:r>
              <a:rPr lang="zh-CN" altLang="zh-CN" dirty="0" smtClean="0">
                <a:solidFill>
                  <a:schemeClr val="bg1"/>
                </a:solidFill>
              </a:rPr>
              <a:t>教学手段</a:t>
            </a:r>
            <a:r>
              <a:rPr lang="zh-CN" altLang="zh-CN" dirty="0">
                <a:solidFill>
                  <a:schemeClr val="bg1"/>
                </a:solidFill>
              </a:rPr>
              <a:t>，让老师表达更准确，学生们学习更轻松，更高效。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3088" y="837844"/>
            <a:ext cx="3584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D966"/>
                </a:solidFill>
              </a:rPr>
              <a:t>1</a:t>
            </a:r>
            <a:r>
              <a:rPr lang="en-US" altLang="zh-CN" sz="2000" b="1" dirty="0">
                <a:solidFill>
                  <a:srgbClr val="FFD966"/>
                </a:solidFill>
              </a:rPr>
              <a:t>.</a:t>
            </a:r>
            <a:r>
              <a:rPr lang="zh-CN" altLang="zh-CN" sz="2000" b="1" dirty="0" smtClean="0">
                <a:solidFill>
                  <a:srgbClr val="FFD966"/>
                </a:solidFill>
              </a:rPr>
              <a:t>教学</a:t>
            </a:r>
            <a:r>
              <a:rPr lang="zh-CN" altLang="zh-CN" sz="2000" b="1" dirty="0">
                <a:solidFill>
                  <a:srgbClr val="FFD966"/>
                </a:solidFill>
              </a:rPr>
              <a:t>手段，</a:t>
            </a:r>
            <a:r>
              <a:rPr lang="zh-CN" altLang="zh-CN" sz="2000" b="1" dirty="0" smtClean="0">
                <a:solidFill>
                  <a:srgbClr val="FFD966"/>
                </a:solidFill>
              </a:rPr>
              <a:t>应有尽有</a:t>
            </a:r>
            <a:endParaRPr lang="zh-CN" altLang="zh-CN" sz="2000" dirty="0">
              <a:solidFill>
                <a:srgbClr val="FFD966"/>
              </a:solidFill>
            </a:endParaRPr>
          </a:p>
        </p:txBody>
      </p:sp>
      <p:pic>
        <p:nvPicPr>
          <p:cNvPr id="9" name="图片 8" descr="教育直播平台哪个好，网络课堂，教育机构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02" y="2576882"/>
            <a:ext cx="3196787" cy="33843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553432" y="5084051"/>
            <a:ext cx="35701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solidFill>
                  <a:schemeClr val="bg1"/>
                </a:solidFill>
              </a:rPr>
              <a:t>支持</a:t>
            </a:r>
            <a:r>
              <a:rPr lang="en-US" altLang="zh-CN" dirty="0">
                <a:solidFill>
                  <a:schemeClr val="bg1"/>
                </a:solidFill>
              </a:rPr>
              <a:t>PC</a:t>
            </a:r>
            <a:r>
              <a:rPr lang="zh-CN" altLang="zh-CN" dirty="0">
                <a:solidFill>
                  <a:schemeClr val="bg1"/>
                </a:solidFill>
              </a:rPr>
              <a:t>、手机及平板等终端设备。兼容</a:t>
            </a:r>
            <a:r>
              <a:rPr lang="en-US" altLang="zh-CN" dirty="0">
                <a:solidFill>
                  <a:schemeClr val="bg1"/>
                </a:solidFill>
              </a:rPr>
              <a:t>Windows</a:t>
            </a:r>
            <a:r>
              <a:rPr lang="zh-CN" altLang="zh-CN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iOS</a:t>
            </a:r>
            <a:r>
              <a:rPr lang="zh-CN" altLang="zh-CN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Android</a:t>
            </a:r>
            <a:r>
              <a:rPr lang="zh-CN" altLang="zh-CN" dirty="0">
                <a:solidFill>
                  <a:schemeClr val="bg1"/>
                </a:solidFill>
              </a:rPr>
              <a:t>等主流系统平台。无论是在家中、在旅途中、在上班路上，随时随地加入直播课堂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99607" y="3112301"/>
            <a:ext cx="26981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</a:t>
            </a:r>
            <a:r>
              <a:rPr lang="zh-CN" altLang="zh-CN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随时随地</a:t>
            </a:r>
            <a:r>
              <a:rPr lang="zh-CN" altLang="zh-CN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，身处课堂</a:t>
            </a:r>
            <a:endParaRPr lang="zh-CN" altLang="zh-CN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zh-CN" altLang="en-US" dirty="0"/>
          </a:p>
        </p:txBody>
      </p:sp>
      <p:pic>
        <p:nvPicPr>
          <p:cNvPr id="11" name="图片 10" descr="视频点播，视频点播系统，云点播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362" y="342900"/>
            <a:ext cx="200025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6845245" y="434939"/>
            <a:ext cx="24931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solidFill>
                  <a:schemeClr val="bg1"/>
                </a:solidFill>
              </a:rPr>
              <a:t>知识</a:t>
            </a:r>
            <a:r>
              <a:rPr lang="zh-CN" altLang="zh-CN" dirty="0">
                <a:solidFill>
                  <a:schemeClr val="bg1"/>
                </a:solidFill>
              </a:rPr>
              <a:t>标点、视频字幕等多项针对在线教育的视频教学</a:t>
            </a:r>
            <a:r>
              <a:rPr lang="zh-CN" altLang="zh-CN" dirty="0" smtClean="0">
                <a:solidFill>
                  <a:schemeClr val="bg1"/>
                </a:solidFill>
              </a:rPr>
              <a:t>手段，</a:t>
            </a:r>
            <a:r>
              <a:rPr lang="zh-CN" altLang="zh-CN" dirty="0">
                <a:solidFill>
                  <a:schemeClr val="bg1"/>
                </a:solidFill>
              </a:rPr>
              <a:t>让视频教学更有乐趣。专属教育的文档在线阅读服务，让学习更有深度。</a:t>
            </a: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114782" y="733524"/>
            <a:ext cx="1077218" cy="18876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</a:t>
            </a:r>
            <a:r>
              <a:rPr lang="zh-CN" altLang="zh-CN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专注</a:t>
            </a:r>
            <a:r>
              <a:rPr lang="zh-CN" altLang="zh-CN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教育</a:t>
            </a:r>
            <a:r>
              <a:rPr lang="en-US" altLang="zh-CN" sz="1600" dirty="0">
                <a:solidFill>
                  <a:srgbClr val="E3C172"/>
                </a:solidFill>
              </a:rPr>
              <a:t/>
            </a:r>
            <a:br>
              <a:rPr lang="en-US" altLang="zh-CN" sz="1600" dirty="0">
                <a:solidFill>
                  <a:srgbClr val="E3C172"/>
                </a:solidFill>
              </a:rPr>
            </a:br>
            <a:r>
              <a:rPr lang="zh-CN" altLang="zh-CN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视频课堂更精彩</a:t>
            </a:r>
          </a:p>
          <a:p>
            <a:endParaRPr lang="zh-CN" altLang="en-US" dirty="0"/>
          </a:p>
        </p:txBody>
      </p:sp>
      <p:pic>
        <p:nvPicPr>
          <p:cNvPr id="14" name="图片 13" descr="视频点播，视频点播系统，云点播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4595117"/>
            <a:ext cx="200025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177800" y="4545442"/>
            <a:ext cx="3211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D966"/>
                </a:solidFill>
              </a:rPr>
              <a:t>4.</a:t>
            </a:r>
            <a:r>
              <a:rPr lang="zh-CN" altLang="zh-CN" sz="2000" b="1" dirty="0">
                <a:solidFill>
                  <a:srgbClr val="FFD966"/>
                </a:solidFill>
              </a:rPr>
              <a:t>安全每一秒，安心每一课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178050" y="4945552"/>
            <a:ext cx="3185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solidFill>
                  <a:schemeClr val="bg1"/>
                </a:solidFill>
              </a:rPr>
              <a:t>视频</a:t>
            </a:r>
            <a:r>
              <a:rPr lang="zh-CN" altLang="zh-CN" dirty="0">
                <a:solidFill>
                  <a:schemeClr val="bg1"/>
                </a:solidFill>
              </a:rPr>
              <a:t>水印，防止视频盗录，视频安全加密加固体系</a:t>
            </a:r>
            <a:r>
              <a:rPr lang="zh-CN" altLang="zh-CN" dirty="0" smtClean="0">
                <a:solidFill>
                  <a:schemeClr val="bg1"/>
                </a:solidFill>
              </a:rPr>
              <a:t>，有</a:t>
            </a:r>
            <a:r>
              <a:rPr lang="zh-CN" altLang="zh-CN" dirty="0">
                <a:solidFill>
                  <a:schemeClr val="bg1"/>
                </a:solidFill>
              </a:rPr>
              <a:t>校阻止视频盗播和恶意下载，稳定可靠的视频云存储服务</a:t>
            </a:r>
            <a:r>
              <a:rPr lang="zh-CN" altLang="zh-CN" dirty="0" smtClean="0">
                <a:solidFill>
                  <a:schemeClr val="bg1"/>
                </a:solidFill>
              </a:rPr>
              <a:t>，保障</a:t>
            </a:r>
            <a:r>
              <a:rPr lang="zh-CN" altLang="zh-CN" dirty="0">
                <a:solidFill>
                  <a:schemeClr val="bg1"/>
                </a:solidFill>
              </a:rPr>
              <a:t>数据库安全，防止物理丢失。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70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/>
    </mc:Choice>
    <mc:Fallback xmlns:n="http://schemas.microsoft.com/office/powerpoint/2012/main" xmlns="">
      <p:transition spd="slow" advClick="0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plaso.cn/wordpress/wp-content/themes/plaso/images/feature/scen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82" y="2623684"/>
            <a:ext cx="2667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36331" y="487679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板书互动，书写流畅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互动电子白板，支持多人</a:t>
            </a:r>
            <a:r>
              <a:rPr lang="zh-CN" altLang="en-US" dirty="0" smtClean="0">
                <a:solidFill>
                  <a:schemeClr val="bg1"/>
                </a:solidFill>
              </a:rPr>
              <a:t>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时板书书写</a:t>
            </a:r>
            <a:r>
              <a:rPr lang="zh-CN" altLang="en-US" dirty="0">
                <a:solidFill>
                  <a:schemeClr val="bg1"/>
                </a:solidFill>
              </a:rPr>
              <a:t>流畅，实时</a:t>
            </a:r>
            <a:r>
              <a:rPr lang="zh-CN" altLang="en-US" dirty="0" smtClean="0">
                <a:solidFill>
                  <a:schemeClr val="bg1"/>
                </a:solidFill>
              </a:rPr>
              <a:t>交互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s://www.plaso.cn/wordpress/wp-content/themes/plaso/images/feature/scene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763" y="2623684"/>
            <a:ext cx="2667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015014" y="4876793"/>
            <a:ext cx="3310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音视频同步，高效沟通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支持多人音频、视频直播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支持万人同时在线，不卡顿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延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s://www.plaso.cn/wordpress/wp-content/themes/plaso/images/feature/scene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512" y="2623684"/>
            <a:ext cx="2667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7955385" y="4805960"/>
            <a:ext cx="37273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zh-CN" altLang="en-US" dirty="0">
                <a:solidFill>
                  <a:schemeClr val="bg1"/>
                </a:solidFill>
              </a:rPr>
              <a:t>支持多种格式课件</a:t>
            </a:r>
          </a:p>
          <a:p>
            <a:pPr fontAlgn="t"/>
            <a:r>
              <a:rPr lang="zh-CN" altLang="en-US" dirty="0">
                <a:solidFill>
                  <a:schemeClr val="bg1"/>
                </a:solidFill>
              </a:rPr>
              <a:t>支持</a:t>
            </a:r>
            <a:r>
              <a:rPr lang="en-US" altLang="zh-CN" dirty="0" smtClean="0">
                <a:solidFill>
                  <a:schemeClr val="bg1"/>
                </a:solidFill>
              </a:rPr>
              <a:t>PPT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Word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PDF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图片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MP4 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AVI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MOV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WMV</a:t>
            </a:r>
            <a:r>
              <a:rPr lang="zh-CN" altLang="en-US" dirty="0" smtClean="0">
                <a:solidFill>
                  <a:schemeClr val="bg1"/>
                </a:solidFill>
              </a:rPr>
              <a:t>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fontAlgn="t"/>
            <a:r>
              <a:rPr lang="zh-CN" altLang="en-US" dirty="0" smtClean="0">
                <a:solidFill>
                  <a:schemeClr val="bg1"/>
                </a:solidFill>
              </a:rPr>
              <a:t>多种</a:t>
            </a:r>
            <a:r>
              <a:rPr lang="zh-CN" altLang="en-US" dirty="0">
                <a:solidFill>
                  <a:schemeClr val="bg1"/>
                </a:solidFill>
              </a:rPr>
              <a:t>格式</a:t>
            </a:r>
            <a:r>
              <a:rPr lang="zh-CN" altLang="en-US" dirty="0" smtClean="0">
                <a:solidFill>
                  <a:schemeClr val="bg1"/>
                </a:solidFill>
              </a:rPr>
              <a:t>课件预览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/>
            </a:r>
            <a:br>
              <a:rPr lang="zh-CN" altLang="en-US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882" y="868834"/>
            <a:ext cx="56220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</a:rPr>
              <a:t> 、真实</a:t>
            </a:r>
            <a:r>
              <a:rPr lang="zh-CN" altLang="en-US" sz="2400" dirty="0">
                <a:solidFill>
                  <a:schemeClr val="bg1"/>
                </a:solidFill>
              </a:rPr>
              <a:t>还原线下教学场景，支持</a:t>
            </a:r>
            <a:r>
              <a:rPr lang="zh-CN" altLang="en-US" sz="2400" dirty="0" smtClean="0">
                <a:solidFill>
                  <a:schemeClr val="bg1"/>
                </a:solidFill>
              </a:rPr>
              <a:t>音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频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zh-CN" altLang="en-US" sz="2400" dirty="0" smtClean="0">
                <a:solidFill>
                  <a:schemeClr val="bg1"/>
                </a:solidFill>
              </a:rPr>
              <a:t>视频直播板书</a:t>
            </a:r>
            <a:r>
              <a:rPr lang="en-US" altLang="zh-CN" sz="2400" dirty="0">
                <a:solidFill>
                  <a:schemeClr val="bg1"/>
                </a:solidFill>
              </a:rPr>
              <a:t>+</a:t>
            </a:r>
            <a:r>
              <a:rPr lang="zh-CN" altLang="en-US" sz="2400" dirty="0">
                <a:solidFill>
                  <a:schemeClr val="bg1"/>
                </a:solidFill>
              </a:rPr>
              <a:t>语音实时同步、</a:t>
            </a:r>
            <a:r>
              <a:rPr lang="zh-CN" altLang="en-US" sz="2400" dirty="0" smtClean="0">
                <a:solidFill>
                  <a:schemeClr val="bg1"/>
                </a:solidFill>
              </a:rPr>
              <a:t>万人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直播</a:t>
            </a:r>
            <a:r>
              <a:rPr lang="zh-CN" altLang="en-US" sz="2400" dirty="0">
                <a:solidFill>
                  <a:schemeClr val="bg1"/>
                </a:solidFill>
              </a:rPr>
              <a:t>不卡顿、</a:t>
            </a:r>
            <a:r>
              <a:rPr lang="zh-CN" altLang="en-US" sz="2400" dirty="0" smtClean="0">
                <a:solidFill>
                  <a:schemeClr val="bg1"/>
                </a:solidFill>
              </a:rPr>
              <a:t>高效互动</a:t>
            </a:r>
            <a:r>
              <a:rPr lang="en-US" altLang="zh-CN" sz="2400" dirty="0">
                <a:solidFill>
                  <a:schemeClr val="bg1"/>
                </a:solidFill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</a:rPr>
              <a:t>延迟自由</a:t>
            </a:r>
            <a:r>
              <a:rPr lang="zh-CN" altLang="en-US" sz="2400" dirty="0">
                <a:solidFill>
                  <a:schemeClr val="bg1"/>
                </a:solidFill>
              </a:rPr>
              <a:t>组班</a:t>
            </a:r>
            <a:r>
              <a:rPr lang="zh-CN" altLang="en-US" sz="2400" dirty="0" smtClean="0">
                <a:solidFill>
                  <a:schemeClr val="bg1"/>
                </a:solidFill>
              </a:rPr>
              <a:t>灵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活</a:t>
            </a:r>
            <a:r>
              <a:rPr lang="zh-CN" altLang="en-US" sz="2400" dirty="0">
                <a:solidFill>
                  <a:schemeClr val="bg1"/>
                </a:solidFill>
              </a:rPr>
              <a:t>上课，直播课堂无限回</a:t>
            </a:r>
            <a:r>
              <a:rPr lang="zh-CN" altLang="en-US" sz="2400" dirty="0" smtClean="0">
                <a:solidFill>
                  <a:schemeClr val="bg1"/>
                </a:solidFill>
              </a:rPr>
              <a:t>看。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1227" y="160425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4"/>
                </a:solidFill>
              </a:rPr>
              <a:t>打造极致的</a:t>
            </a:r>
            <a:r>
              <a:rPr lang="zh-CN" altLang="en-US" sz="2800" dirty="0" smtClean="0">
                <a:solidFill>
                  <a:schemeClr val="accent4"/>
                </a:solidFill>
              </a:rPr>
              <a:t>在线</a:t>
            </a:r>
            <a:r>
              <a:rPr lang="zh-CN" altLang="en-US" sz="2800" dirty="0">
                <a:solidFill>
                  <a:schemeClr val="accent4"/>
                </a:solidFill>
              </a:rPr>
              <a:t>教育</a:t>
            </a:r>
            <a:r>
              <a:rPr lang="zh-CN" altLang="en-US" sz="2800" dirty="0" smtClean="0">
                <a:solidFill>
                  <a:schemeClr val="accent4"/>
                </a:solidFill>
              </a:rPr>
              <a:t>直播</a:t>
            </a:r>
            <a:endParaRPr lang="zh-CN" altLang="en-US" sz="2800" dirty="0">
              <a:solidFill>
                <a:schemeClr val="accent4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6763" y="868834"/>
            <a:ext cx="4950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2</a:t>
            </a:r>
            <a:r>
              <a:rPr lang="zh-CN" altLang="en-US" sz="2400" dirty="0" smtClean="0">
                <a:solidFill>
                  <a:schemeClr val="accent2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zh-CN" altLang="en-US" sz="2400" dirty="0" smtClean="0">
                <a:solidFill>
                  <a:schemeClr val="bg1"/>
                </a:solidFill>
              </a:rPr>
              <a:t>“</a:t>
            </a:r>
            <a:r>
              <a:rPr lang="zh-CN" altLang="en-US" sz="2400" dirty="0">
                <a:solidFill>
                  <a:schemeClr val="bg1"/>
                </a:solidFill>
              </a:rPr>
              <a:t>语音</a:t>
            </a:r>
            <a:r>
              <a:rPr lang="en-US" altLang="zh-CN" sz="2400" dirty="0">
                <a:solidFill>
                  <a:schemeClr val="bg1"/>
                </a:solidFill>
              </a:rPr>
              <a:t>+</a:t>
            </a:r>
            <a:r>
              <a:rPr lang="zh-CN" altLang="en-US" sz="2400" dirty="0">
                <a:solidFill>
                  <a:schemeClr val="bg1"/>
                </a:solidFill>
              </a:rPr>
              <a:t>图文</a:t>
            </a:r>
            <a:r>
              <a:rPr lang="en-US" altLang="zh-CN" sz="2400" dirty="0">
                <a:solidFill>
                  <a:schemeClr val="bg1"/>
                </a:solidFill>
              </a:rPr>
              <a:t>+</a:t>
            </a:r>
            <a:r>
              <a:rPr lang="zh-CN" altLang="en-US" sz="2400" dirty="0">
                <a:solidFill>
                  <a:schemeClr val="bg1"/>
                </a:solidFill>
              </a:rPr>
              <a:t>板书”形式录制微课，</a:t>
            </a:r>
            <a:r>
              <a:rPr lang="zh-CN" altLang="en-US" sz="2400" dirty="0" smtClean="0">
                <a:solidFill>
                  <a:schemeClr val="bg1"/>
                </a:solidFill>
              </a:rPr>
              <a:t>图文并茂支持</a:t>
            </a:r>
            <a:r>
              <a:rPr lang="zh-CN" altLang="en-US" sz="2400" dirty="0">
                <a:solidFill>
                  <a:schemeClr val="bg1"/>
                </a:solidFill>
              </a:rPr>
              <a:t>插入音视频、动态</a:t>
            </a:r>
            <a:r>
              <a:rPr lang="en-US" altLang="zh-CN" sz="2400" dirty="0" smtClean="0">
                <a:solidFill>
                  <a:schemeClr val="bg1"/>
                </a:solidFill>
              </a:rPr>
              <a:t>PPT.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62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550" y="102496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云智课堂</a:t>
            </a:r>
            <a:r>
              <a:rPr lang="en-US" altLang="zh-CN" dirty="0" smtClean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dirty="0" smtClean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老师端</a:t>
            </a:r>
            <a:endParaRPr lang="zh-CN" altLang="en-US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1807477986"/>
              </p:ext>
            </p:extLst>
          </p:nvPr>
        </p:nvGraphicFramePr>
        <p:xfrm>
          <a:off x="-865425" y="704850"/>
          <a:ext cx="5844135" cy="590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997" y="790575"/>
            <a:ext cx="2512228" cy="55816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790576"/>
            <a:ext cx="5700652" cy="558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4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72" y="55143"/>
            <a:ext cx="10515600" cy="524561"/>
          </a:xfrm>
        </p:spPr>
        <p:txBody>
          <a:bodyPr>
            <a:noAutofit/>
          </a:bodyPr>
          <a:lstStyle/>
          <a:p>
            <a:r>
              <a:rPr lang="zh-CN" altLang="en-US" sz="1800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云智课堂</a:t>
            </a:r>
            <a:r>
              <a:rPr lang="en-US" altLang="zh-CN" sz="1800" dirty="0" smtClean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1800" dirty="0" smtClean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学生端</a:t>
            </a:r>
            <a:endParaRPr lang="zh-CN" altLang="en-US" sz="1800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014310065"/>
              </p:ext>
            </p:extLst>
          </p:nvPr>
        </p:nvGraphicFramePr>
        <p:xfrm>
          <a:off x="-963766" y="725036"/>
          <a:ext cx="6523757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429" y="363794"/>
            <a:ext cx="2795588" cy="55588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4" y="317423"/>
            <a:ext cx="2843213" cy="56052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875" y="376817"/>
            <a:ext cx="2969594" cy="554581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01124" y="6184908"/>
            <a:ext cx="5992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</a:rPr>
              <a:t>下载地址</a:t>
            </a:r>
            <a:r>
              <a:rPr lang="en-US" altLang="zh-CN" dirty="0" smtClean="0">
                <a:solidFill>
                  <a:schemeClr val="bg1"/>
                </a:solidFill>
              </a:rPr>
              <a:t>:https</a:t>
            </a:r>
            <a:r>
              <a:rPr lang="en-US" altLang="zh-CN" dirty="0">
                <a:solidFill>
                  <a:schemeClr val="bg1"/>
                </a:solidFill>
              </a:rPr>
              <a:t>://</a:t>
            </a:r>
            <a:r>
              <a:rPr lang="en-US" altLang="zh-CN" dirty="0" smtClean="0">
                <a:solidFill>
                  <a:schemeClr val="bg1"/>
                </a:solidFill>
              </a:rPr>
              <a:t>www.pgyer.com/C1co  </a:t>
            </a:r>
            <a:r>
              <a:rPr lang="zh-CN" altLang="en-US" dirty="0" smtClean="0">
                <a:solidFill>
                  <a:schemeClr val="bg1"/>
                </a:solidFill>
              </a:rPr>
              <a:t>密码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en-US" altLang="zh-CN" dirty="0" smtClean="0">
                <a:solidFill>
                  <a:schemeClr val="bg1"/>
                </a:solidFill>
              </a:rPr>
              <a:t>7890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IOS</a:t>
            </a:r>
            <a:r>
              <a:rPr lang="zh-CN" altLang="en-US" dirty="0" smtClean="0">
                <a:solidFill>
                  <a:schemeClr val="bg1"/>
                </a:solidFill>
              </a:rPr>
              <a:t>下载地址：</a:t>
            </a:r>
            <a:r>
              <a:rPr lang="en-US" altLang="zh-CN" dirty="0">
                <a:solidFill>
                  <a:schemeClr val="bg1"/>
                </a:solidFill>
              </a:rPr>
              <a:t>https://</a:t>
            </a:r>
            <a:r>
              <a:rPr lang="en-US" altLang="zh-CN" dirty="0" smtClean="0">
                <a:solidFill>
                  <a:schemeClr val="bg1"/>
                </a:solidFill>
              </a:rPr>
              <a:t>www.pgyer.com/nSnM </a:t>
            </a:r>
            <a:r>
              <a:rPr lang="zh-CN" altLang="en-US" dirty="0" smtClean="0">
                <a:solidFill>
                  <a:schemeClr val="bg1"/>
                </a:solidFill>
              </a:rPr>
              <a:t>密码</a:t>
            </a:r>
            <a:r>
              <a:rPr lang="en-US" altLang="zh-CN" dirty="0" smtClean="0">
                <a:solidFill>
                  <a:schemeClr val="bg1"/>
                </a:solidFill>
              </a:rPr>
              <a:t>:123456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21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2230" y="497469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双击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</a:rPr>
              <a:t>ZYTool</a:t>
            </a:r>
            <a:r>
              <a:rPr lang="zh-CN" altLang="en-US" dirty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UI</a:t>
            </a:r>
            <a:r>
              <a:rPr lang="en-US" altLang="zh-CN" dirty="0" smtClean="0">
                <a:solidFill>
                  <a:schemeClr val="bg1"/>
                </a:solidFill>
              </a:rPr>
              <a:t>.exe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2230" y="207389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教师端</a:t>
            </a:r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</a:rPr>
              <a:t>操作步骤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9230" y="5889893"/>
            <a:ext cx="221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账号：</a:t>
            </a:r>
            <a:r>
              <a:rPr lang="en-US" altLang="zh-CN" dirty="0" smtClean="0">
                <a:solidFill>
                  <a:schemeClr val="bg1"/>
                </a:solidFill>
              </a:rPr>
              <a:t>15021727151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密码：</a:t>
            </a:r>
            <a:r>
              <a:rPr lang="en-US" altLang="zh-CN" dirty="0" smtClean="0">
                <a:solidFill>
                  <a:schemeClr val="bg1"/>
                </a:solidFill>
              </a:rPr>
              <a:t>123456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6" y="978701"/>
            <a:ext cx="2876550" cy="48948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724" y="995026"/>
            <a:ext cx="2543175" cy="4894867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2962277" y="3298283"/>
            <a:ext cx="362448" cy="2557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042314" y="58898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课程列表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465" y="962377"/>
            <a:ext cx="5729682" cy="4911192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5867899" y="3314607"/>
            <a:ext cx="482497" cy="2557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003218" y="58735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直播间</a:t>
            </a:r>
          </a:p>
        </p:txBody>
      </p:sp>
    </p:spTree>
    <p:extLst>
      <p:ext uri="{BB962C8B-B14F-4D97-AF65-F5344CB8AC3E}">
        <p14:creationId xmlns:p14="http://schemas.microsoft.com/office/powerpoint/2010/main" val="3426370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4000"/>
    </mc:Choice>
    <mc:Fallback>
      <p:transition spd="slow" advClick="0" advTm="4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617" y="0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学生端</a:t>
            </a:r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</a:rPr>
              <a:t>操作步骤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562" y="365733"/>
            <a:ext cx="5992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Android</a:t>
            </a:r>
            <a:r>
              <a:rPr lang="zh-CN" altLang="en-US" dirty="0">
                <a:solidFill>
                  <a:schemeClr val="bg1"/>
                </a:solidFill>
              </a:rPr>
              <a:t>下载地址</a:t>
            </a:r>
            <a:r>
              <a:rPr lang="en-US" altLang="zh-CN" dirty="0">
                <a:solidFill>
                  <a:schemeClr val="bg1"/>
                </a:solidFill>
              </a:rPr>
              <a:t>:https://www.pgyer.com/C1co  </a:t>
            </a:r>
            <a:r>
              <a:rPr lang="zh-CN" altLang="en-US" dirty="0">
                <a:solidFill>
                  <a:schemeClr val="bg1"/>
                </a:solidFill>
              </a:rPr>
              <a:t>密码</a:t>
            </a:r>
            <a:r>
              <a:rPr lang="en-US" altLang="zh-CN" dirty="0">
                <a:solidFill>
                  <a:schemeClr val="bg1"/>
                </a:solidFill>
              </a:rPr>
              <a:t>:7890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" y="874442"/>
            <a:ext cx="2584821" cy="54439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92" y="874442"/>
            <a:ext cx="2646083" cy="54439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16" y="854368"/>
            <a:ext cx="2916774" cy="54439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330" y="854368"/>
            <a:ext cx="2734962" cy="5464054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2647036" y="3048000"/>
            <a:ext cx="260273" cy="33775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5626885" y="3258681"/>
            <a:ext cx="260273" cy="33775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8932537" y="3385751"/>
            <a:ext cx="260273" cy="33775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13668" y="6437725"/>
            <a:ext cx="414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账号：</a:t>
            </a:r>
            <a:r>
              <a:rPr lang="en-US" altLang="zh-CN" dirty="0" smtClean="0">
                <a:solidFill>
                  <a:schemeClr val="bg1"/>
                </a:solidFill>
              </a:rPr>
              <a:t>17136410628 </a:t>
            </a:r>
            <a:r>
              <a:rPr lang="zh-CN" altLang="en-US" dirty="0" smtClean="0">
                <a:solidFill>
                  <a:schemeClr val="bg1"/>
                </a:solidFill>
              </a:rPr>
              <a:t>密码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123456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93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4000"/>
    </mc:Choice>
    <mc:Fallback>
      <p:transition spd="slow" advClick="0" advTm="4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金色渐变3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9A96A"/>
      </a:accent1>
      <a:accent2>
        <a:srgbClr val="F4DEBE"/>
      </a:accent2>
      <a:accent3>
        <a:srgbClr val="F5E3C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p4llouf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15167</TotalTime>
  <Words>752</Words>
  <Application>Microsoft Office PowerPoint</Application>
  <PresentationFormat>宽屏</PresentationFormat>
  <Paragraphs>108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Sansation</vt:lpstr>
      <vt:lpstr>等线</vt:lpstr>
      <vt:lpstr>等线 Light</vt:lpstr>
      <vt:lpstr>苹方 中等</vt:lpstr>
      <vt:lpstr>思源黑体 CN Heavy</vt:lpstr>
      <vt:lpstr>微软雅黑</vt:lpstr>
      <vt:lpstr>Arial</vt:lpstr>
      <vt:lpstr>Calibri</vt:lpstr>
      <vt:lpstr>Segoe UI</vt:lpstr>
      <vt:lpstr>Wingdings</vt:lpstr>
      <vt:lpstr>Office 主题​​</vt:lpstr>
      <vt:lpstr>2_Office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云智课堂——学生端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Davey</dc:creator>
  <cp:lastModifiedBy>Microsoft 帐户</cp:lastModifiedBy>
  <cp:revision>1559</cp:revision>
  <dcterms:created xsi:type="dcterms:W3CDTF">2019-08-22T07:22:44Z</dcterms:created>
  <dcterms:modified xsi:type="dcterms:W3CDTF">2020-05-22T10:49:43Z</dcterms:modified>
</cp:coreProperties>
</file>