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FF32-5CE8-4CF4-A952-AACE4EDC2E0A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9FA6-9D15-4A35-8410-44B5E9B0B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FF32-5CE8-4CF4-A952-AACE4EDC2E0A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9FA6-9D15-4A35-8410-44B5E9B0B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87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FF32-5CE8-4CF4-A952-AACE4EDC2E0A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9FA6-9D15-4A35-8410-44B5E9B0B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85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FF32-5CE8-4CF4-A952-AACE4EDC2E0A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9FA6-9D15-4A35-8410-44B5E9B0B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74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FF32-5CE8-4CF4-A952-AACE4EDC2E0A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9FA6-9D15-4A35-8410-44B5E9B0B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47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FF32-5CE8-4CF4-A952-AACE4EDC2E0A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9FA6-9D15-4A35-8410-44B5E9B0B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9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FF32-5CE8-4CF4-A952-AACE4EDC2E0A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9FA6-9D15-4A35-8410-44B5E9B0B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12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FF32-5CE8-4CF4-A952-AACE4EDC2E0A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9FA6-9D15-4A35-8410-44B5E9B0B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2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FF32-5CE8-4CF4-A952-AACE4EDC2E0A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9FA6-9D15-4A35-8410-44B5E9B0B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9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FF32-5CE8-4CF4-A952-AACE4EDC2E0A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9FA6-9D15-4A35-8410-44B5E9B0B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1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FF32-5CE8-4CF4-A952-AACE4EDC2E0A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9FA6-9D15-4A35-8410-44B5E9B0B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68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FF32-5CE8-4CF4-A952-AACE4EDC2E0A}" type="datetimeFigureOut">
              <a:rPr lang="zh-CN" altLang="en-US" smtClean="0"/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49FA6-9D15-4A35-8410-44B5E9B0B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40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33558" y="800104"/>
            <a:ext cx="9191269" cy="1399764"/>
            <a:chOff x="10286" y="578431"/>
            <a:chExt cx="9191269" cy="139976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1285" y="578431"/>
              <a:ext cx="1054671" cy="100866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6" y="600574"/>
              <a:ext cx="1008663" cy="1008663"/>
            </a:xfrm>
            <a:prstGeom prst="rect">
              <a:avLst/>
            </a:prstGeom>
          </p:spPr>
        </p:pic>
        <p:sp>
          <p:nvSpPr>
            <p:cNvPr id="8" name="右箭头 7"/>
            <p:cNvSpPr/>
            <p:nvPr/>
          </p:nvSpPr>
          <p:spPr>
            <a:xfrm>
              <a:off x="1023021" y="1033306"/>
              <a:ext cx="728264" cy="11389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220" y="600201"/>
              <a:ext cx="1008662" cy="1008662"/>
            </a:xfrm>
            <a:prstGeom prst="rect">
              <a:avLst/>
            </a:prstGeom>
          </p:spPr>
        </p:pic>
        <p:sp>
          <p:nvSpPr>
            <p:cNvPr id="15" name="右箭头 14"/>
            <p:cNvSpPr/>
            <p:nvPr/>
          </p:nvSpPr>
          <p:spPr>
            <a:xfrm>
              <a:off x="2805956" y="1047587"/>
              <a:ext cx="709861" cy="11389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4564295" y="1049630"/>
              <a:ext cx="698098" cy="1166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262393" y="614482"/>
              <a:ext cx="13275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101010</a:t>
              </a:r>
            </a:p>
            <a:p>
              <a:r>
                <a:rPr lang="en-US" altLang="zh-CN" dirty="0" smtClean="0"/>
                <a:t>010101</a:t>
              </a:r>
            </a:p>
            <a:p>
              <a:r>
                <a:rPr lang="en-US" altLang="zh-CN" dirty="0" smtClean="0"/>
                <a:t>0101...</a:t>
              </a:r>
            </a:p>
          </p:txBody>
        </p:sp>
        <p:sp>
          <p:nvSpPr>
            <p:cNvPr id="19" name="右箭头 18"/>
            <p:cNvSpPr/>
            <p:nvPr/>
          </p:nvSpPr>
          <p:spPr>
            <a:xfrm>
              <a:off x="6125883" y="1072014"/>
              <a:ext cx="698098" cy="11107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823981" y="919866"/>
              <a:ext cx="23775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0" i="0" dirty="0" smtClean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38b8c2c1093dd0fe…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1451" y="160886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视频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38003" y="158709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关键帧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15387" y="160064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缩放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302052" y="160886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二进制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420487" y="1538766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MD5</a:t>
              </a:r>
              <a:r>
                <a:rPr lang="zh-CN" altLang="en-US" dirty="0" smtClean="0"/>
                <a:t>值</a:t>
              </a:r>
              <a:endParaRPr lang="zh-CN" altLang="en-US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33558" y="120367"/>
            <a:ext cx="3616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图片</a:t>
            </a:r>
            <a:r>
              <a:rPr lang="zh-CN" altLang="en-US" sz="2800" dirty="0" smtClean="0"/>
              <a:t>指纹 </a:t>
            </a:r>
            <a:r>
              <a:rPr lang="en-US" altLang="zh-CN" sz="2800" dirty="0" smtClean="0"/>
              <a:t>– 0.1ms</a:t>
            </a:r>
            <a:endParaRPr lang="zh-CN" altLang="en-US" sz="28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33557" y="2456209"/>
            <a:ext cx="751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经过指纹排重的</a:t>
            </a:r>
            <a:r>
              <a:rPr lang="zh-CN" altLang="en-US" sz="2800" dirty="0" smtClean="0"/>
              <a:t>色情</a:t>
            </a:r>
            <a:r>
              <a:rPr lang="zh-CN" altLang="en-US" sz="2800" dirty="0" smtClean="0"/>
              <a:t>图片</a:t>
            </a:r>
            <a:r>
              <a:rPr lang="zh-CN" altLang="en-US" sz="2800" dirty="0" smtClean="0"/>
              <a:t>识别 </a:t>
            </a:r>
            <a:r>
              <a:rPr lang="en-US" altLang="zh-CN" sz="2800" dirty="0" smtClean="0"/>
              <a:t>– (0.1ms~0.15s)</a:t>
            </a:r>
            <a:endParaRPr lang="zh-CN" altLang="en-US" sz="2800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021" y="2979429"/>
            <a:ext cx="7003677" cy="358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6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3558" y="120367"/>
            <a:ext cx="3616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 </a:t>
            </a:r>
            <a:r>
              <a:rPr lang="en-US" altLang="zh-CN" sz="2800" dirty="0" err="1" smtClean="0"/>
              <a:t>dHash</a:t>
            </a:r>
            <a:r>
              <a:rPr lang="en-US" altLang="zh-CN" sz="2800" dirty="0" smtClean="0"/>
              <a:t> – 5ms</a:t>
            </a:r>
            <a:endParaRPr lang="zh-CN" altLang="en-US" sz="2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58" y="643587"/>
            <a:ext cx="9160034" cy="18213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58" y="2464925"/>
            <a:ext cx="7967043" cy="14515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33558" y="4024653"/>
            <a:ext cx="3616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. SFIT</a:t>
            </a:r>
            <a:r>
              <a:rPr lang="zh-CN" altLang="en-US" sz="2800" dirty="0" smtClean="0"/>
              <a:t>特征</a:t>
            </a:r>
            <a:r>
              <a:rPr lang="en-US" altLang="zh-CN" sz="2800" dirty="0" smtClean="0"/>
              <a:t> – 0.3s</a:t>
            </a:r>
            <a:endParaRPr lang="zh-CN" altLang="en-US" sz="28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58" y="4568357"/>
            <a:ext cx="4289772" cy="227392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817" y="4417187"/>
            <a:ext cx="6093813" cy="216084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842277"/>
            <a:ext cx="6500423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0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3" y="267723"/>
            <a:ext cx="11144031" cy="278027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18510" y="304799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多段</a:t>
            </a:r>
            <a:r>
              <a:rPr lang="zh-CN" altLang="en-US" sz="2800" dirty="0"/>
              <a:t>哈</a:t>
            </a:r>
            <a:r>
              <a:rPr lang="zh-CN" altLang="en-US" sz="2800" dirty="0" smtClean="0"/>
              <a:t>希索引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2479929" y="2053530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dHash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8294254" y="1288529"/>
            <a:ext cx="257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SFIT</a:t>
            </a:r>
            <a:r>
              <a:rPr lang="zh-CN" altLang="en-US" sz="2400" dirty="0" smtClean="0"/>
              <a:t>特征相似搜索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2565"/>
            <a:ext cx="6908314" cy="319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3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50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侯 捷</dc:creator>
  <cp:lastModifiedBy>侯 捷</cp:lastModifiedBy>
  <cp:revision>12</cp:revision>
  <dcterms:created xsi:type="dcterms:W3CDTF">2018-08-11T13:28:10Z</dcterms:created>
  <dcterms:modified xsi:type="dcterms:W3CDTF">2018-08-12T09:45:28Z</dcterms:modified>
</cp:coreProperties>
</file>