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7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7" r:id="rId22"/>
    <p:sldId id="265" r:id="rId23"/>
    <p:sldId id="268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2.png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3.png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4.png"/><Relationship Id="rId1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5.png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8.png"/><Relationship Id="rId1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2" Type="http://schemas.openxmlformats.org/officeDocument/2006/relationships/image" Target="../media/image11.png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4.png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0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文件同步器展示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31087" y="5977890"/>
            <a:ext cx="10852237" cy="950984"/>
          </a:xfrm>
        </p:spPr>
        <p:txBody>
          <a:bodyPr/>
          <a:lstStyle/>
          <a:p>
            <a:r>
              <a:rPr lang="zh-CN" altLang="en-US"/>
              <a:t>严天成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文件同步器使用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1406525"/>
            <a:ext cx="8825865" cy="4871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3485" y="630364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启动前本地文件夹有一个和远程仓库相同的文件和一个仅同名的</a:t>
            </a:r>
            <a:r>
              <a:rPr lang="zh-CN" altLang="en-US"/>
              <a:t>文件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9579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30" y="1574165"/>
            <a:ext cx="9214485" cy="4352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4150" y="621030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程序启动后，在控制台可以看见同步的信息，可以检测文件冲突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程序启动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1613535"/>
            <a:ext cx="10725150" cy="3996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1655" y="5897245"/>
            <a:ext cx="390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本地文件夹中已经存在下载好的</a:t>
            </a:r>
            <a:r>
              <a:rPr lang="zh-CN" altLang="en-US"/>
              <a:t>文件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文件删除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865" y="5991225"/>
            <a:ext cx="390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将文件</a:t>
            </a:r>
            <a:r>
              <a:rPr lang="en-US" altLang="zh-CN"/>
              <a:t>test.txt</a:t>
            </a:r>
            <a:r>
              <a:rPr lang="zh-CN" altLang="en-US"/>
              <a:t>从本地</a:t>
            </a:r>
            <a:r>
              <a:rPr lang="zh-CN" altLang="en-US"/>
              <a:t>删除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1628140"/>
            <a:ext cx="8289925" cy="4269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文件删除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1020" y="617093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控制台打印了删除操作，远程仓库的</a:t>
            </a:r>
            <a:r>
              <a:rPr lang="en-US" altLang="zh-CN"/>
              <a:t>test.txt</a:t>
            </a:r>
            <a:r>
              <a:rPr lang="zh-CN" altLang="en-US"/>
              <a:t>文件也被删除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1603375"/>
            <a:ext cx="5953125" cy="17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5" y="3666490"/>
            <a:ext cx="7750810" cy="2105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5660" y="600202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在本地新增文件</a:t>
            </a:r>
            <a:r>
              <a:rPr lang="en-US" altLang="zh-CN"/>
              <a:t>test.txt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45260"/>
            <a:ext cx="9886950" cy="4305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5185" y="589597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控制台打印了上传信息，远程仓库有了新增文件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80" y="1597025"/>
            <a:ext cx="53340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95" y="3317240"/>
            <a:ext cx="7953375" cy="1914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文件更新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5660" y="6002020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在本地修改</a:t>
            </a:r>
            <a:r>
              <a:rPr lang="zh-CN" altLang="en-US"/>
              <a:t>文件</a:t>
            </a:r>
            <a:r>
              <a:rPr lang="en-US" altLang="zh-CN"/>
              <a:t>test.txt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70" y="2124075"/>
            <a:ext cx="5381625" cy="2609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文件更新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591756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控制台打印更新信息，远程仓库文件更新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301875"/>
            <a:ext cx="661035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77030"/>
            <a:ext cx="9029700" cy="428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程序设计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文件分块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0" y="591756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在本地文件夹新增大于</a:t>
            </a:r>
            <a:r>
              <a:rPr lang="en-US" altLang="zh-CN"/>
              <a:t>20M</a:t>
            </a:r>
            <a:r>
              <a:rPr lang="zh-CN" altLang="en-US"/>
              <a:t>的文件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295525"/>
            <a:ext cx="10229850" cy="2266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文件分块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上传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9935" y="6118225"/>
            <a:ext cx="668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控制台打印分块上传信息，远程仓库已经存储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1542415"/>
            <a:ext cx="7762875" cy="290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70" y="4869815"/>
            <a:ext cx="9124950" cy="762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08170" y="2577465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感谢观看</a:t>
            </a:r>
            <a:endParaRPr lang="zh-CN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1329055"/>
            <a:ext cx="7608570" cy="46342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0140" y="1720215"/>
            <a:ext cx="87814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1）</a:t>
            </a:r>
            <a:r>
              <a:rPr lang="zh-CN" altLang="en-US" sz="2400">
                <a:solidFill>
                  <a:srgbClr val="FF0000"/>
                </a:solidFill>
              </a:rPr>
              <a:t>同步删除</a:t>
            </a:r>
            <a:r>
              <a:rPr lang="zh-CN" altLang="en-US" sz="2400"/>
              <a:t>:在本地文件夹中删除文件时，文件同步器监听到删除文件的事件，然后开启异步任务去删除远程仓库的文件。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2）</a:t>
            </a:r>
            <a:r>
              <a:rPr lang="zh-CN" altLang="en-US" sz="2400">
                <a:solidFill>
                  <a:srgbClr val="FF0000"/>
                </a:solidFill>
              </a:rPr>
              <a:t>同步上传</a:t>
            </a:r>
            <a:r>
              <a:rPr lang="zh-CN" altLang="en-US" sz="2400"/>
              <a:t>:同步上传可以通过创建文件事件和更新文件事件的发生而触发。在上传之前需要检测文件大小，如果大于20MB则需要进行文件分块上传。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FF0000"/>
                </a:solidFill>
              </a:rPr>
              <a:t>同步下载</a:t>
            </a:r>
            <a:r>
              <a:rPr lang="zh-CN" altLang="en-US" sz="2400"/>
              <a:t>:程序启动时，程序需要将远程仓库的文件拉取下来，同时解决文件冲突问题，如文件相同则不需要下载，文件重名则需要保存在一个新的副本中。下载文件也需要检测文件是否需要分块下载。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570" y="2091690"/>
            <a:ext cx="104368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程序使用到了两个类来实现功能。</a:t>
            </a:r>
            <a:endParaRPr lang="zh-CN" altLang="en-US" sz="2800"/>
          </a:p>
          <a:p>
            <a:r>
              <a:rPr lang="zh-CN" altLang="en-US" sz="2800"/>
              <a:t>I）</a:t>
            </a:r>
            <a:r>
              <a:rPr lang="zh-CN" altLang="en-US" sz="2800">
                <a:solidFill>
                  <a:srgbClr val="FF0000"/>
                </a:solidFill>
              </a:rPr>
              <a:t>FileSynchronizer类</a:t>
            </a:r>
            <a:r>
              <a:rPr lang="zh-CN" altLang="en-US" sz="2800"/>
              <a:t>:文件同步器类。用于只有一个main方法，是程序的启动入口，用于</a:t>
            </a:r>
            <a:r>
              <a:rPr lang="zh-CN" altLang="en-US" sz="2800">
                <a:solidFill>
                  <a:srgbClr val="FF0000"/>
                </a:solidFill>
              </a:rPr>
              <a:t>监听文件夹的变化</a:t>
            </a:r>
            <a:r>
              <a:rPr lang="zh-CN" altLang="en-US" sz="2800"/>
              <a:t>，便于进行文件同步。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II）</a:t>
            </a:r>
            <a:r>
              <a:rPr lang="zh-CN" altLang="en-US" sz="2800">
                <a:solidFill>
                  <a:srgbClr val="FF0000"/>
                </a:solidFill>
              </a:rPr>
              <a:t>S3Util类</a:t>
            </a:r>
            <a:r>
              <a:rPr lang="zh-CN" altLang="en-US" sz="2800"/>
              <a:t>:S3客户端操控类。内部实现了文件的上传，删除，下载的</a:t>
            </a:r>
            <a:r>
              <a:rPr lang="zh-CN" altLang="en-US" sz="2800">
                <a:solidFill>
                  <a:srgbClr val="FF0000"/>
                </a:solidFill>
              </a:rPr>
              <a:t>静态方法</a:t>
            </a:r>
            <a:r>
              <a:rPr lang="zh-CN" altLang="en-US" sz="2800"/>
              <a:t>。FileSynchronizer类监听到事件后，会相应地调用S3Util的静态方法来进行文件同步。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570" y="1857375"/>
            <a:ext cx="104368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FileSynchronizer类</a:t>
            </a:r>
            <a:r>
              <a:rPr lang="zh-CN" altLang="en-US" sz="2800"/>
              <a:t>的实现原理</a:t>
            </a:r>
            <a:endParaRPr lang="zh-CN" altLang="en-US" sz="2800"/>
          </a:p>
          <a:p>
            <a:r>
              <a:rPr lang="zh-CN" altLang="en-US" sz="2800"/>
              <a:t>       在main()方法中，</a:t>
            </a:r>
            <a:r>
              <a:rPr lang="zh-CN" altLang="en-US" sz="2800">
                <a:solidFill>
                  <a:srgbClr val="FF0000"/>
                </a:solidFill>
              </a:rPr>
              <a:t>定义了一个线程池</a:t>
            </a:r>
            <a:r>
              <a:rPr lang="zh-CN" altLang="en-US" sz="2800"/>
              <a:t>，用于后面进行非阻塞的异步任务，由于本程序是</a:t>
            </a:r>
            <a:r>
              <a:rPr lang="zh-CN" altLang="en-US" sz="2800">
                <a:solidFill>
                  <a:srgbClr val="FF0000"/>
                </a:solidFill>
              </a:rPr>
              <a:t>IO型任务</a:t>
            </a:r>
            <a:r>
              <a:rPr lang="zh-CN" altLang="en-US" sz="2800"/>
              <a:t>比较多，因此使用</a:t>
            </a:r>
            <a:r>
              <a:rPr lang="zh-CN" altLang="en-US" sz="2800">
                <a:solidFill>
                  <a:srgbClr val="FF0000"/>
                </a:solidFill>
              </a:rPr>
              <a:t>多线程可以提高程序的并发能力，提高文件同步的效率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  然后设置程序监控的本地文件夹，使用S3Util类的静态方法Dow</a:t>
            </a:r>
            <a:r>
              <a:rPr lang="en-US" altLang="zh-CN" sz="2800"/>
              <a:t>n</a:t>
            </a:r>
            <a:r>
              <a:rPr lang="zh-CN" altLang="en-US" sz="2800"/>
              <a:t>LoadFile方法先把远程仓库的文件同步到本地的文件夹。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570" y="1857375"/>
            <a:ext cx="104368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FileSynchronizer类</a:t>
            </a:r>
            <a:r>
              <a:rPr lang="zh-CN" altLang="en-US" sz="2800"/>
              <a:t>的实现原理</a:t>
            </a:r>
            <a:endParaRPr lang="zh-CN" altLang="en-US" sz="2800"/>
          </a:p>
          <a:p>
            <a:r>
              <a:rPr lang="zh-CN" altLang="en-US" sz="2800"/>
              <a:t>      定义一个</a:t>
            </a:r>
            <a:r>
              <a:rPr lang="zh-CN" altLang="en-US" sz="2800">
                <a:solidFill>
                  <a:srgbClr val="FF0000"/>
                </a:solidFill>
              </a:rPr>
              <a:t>WatchService</a:t>
            </a:r>
            <a:r>
              <a:rPr lang="zh-CN" altLang="en-US" sz="2800"/>
              <a:t>类变量，用于后面监控文件夹。然后实例化一个</a:t>
            </a:r>
            <a:r>
              <a:rPr lang="zh-CN" altLang="en-US" sz="2800">
                <a:solidFill>
                  <a:srgbClr val="FF0000"/>
                </a:solidFill>
              </a:rPr>
              <a:t>CopyOnWriterArraySet</a:t>
            </a:r>
            <a:r>
              <a:rPr lang="zh-CN" altLang="en-US" sz="2800"/>
              <a:t>对象Monitor，这个变量是用于记录哪些文件发生了创建事件，</a:t>
            </a:r>
            <a:r>
              <a:rPr lang="zh-CN" altLang="en-US" sz="2800">
                <a:solidFill>
                  <a:srgbClr val="FF0000"/>
                </a:solidFill>
              </a:rPr>
              <a:t>防止创建的同时触发修改事件时，短时间内同一个文件多次上传</a:t>
            </a:r>
            <a:r>
              <a:rPr lang="zh-CN" altLang="en-US" sz="2800"/>
              <a:t>，占用网络带宽。然后定义一个</a:t>
            </a:r>
            <a:r>
              <a:rPr lang="zh-CN" altLang="en-US" sz="2800">
                <a:solidFill>
                  <a:srgbClr val="FF0000"/>
                </a:solidFill>
              </a:rPr>
              <a:t>定时任务，每隔1s将Monitor的元素清空</a:t>
            </a:r>
            <a:r>
              <a:rPr lang="zh-CN" altLang="en-US" sz="2800"/>
              <a:t>，回复文件修改的有效性。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945" y="1720215"/>
            <a:ext cx="9982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FileSynchronizer类</a:t>
            </a:r>
            <a:r>
              <a:rPr lang="zh-CN" altLang="en-US" sz="2800"/>
              <a:t>的实现原理</a:t>
            </a:r>
            <a:endParaRPr lang="zh-CN" altLang="en-US" sz="2800"/>
          </a:p>
          <a:p>
            <a:r>
              <a:rPr lang="zh-CN" altLang="en-US" sz="2800"/>
              <a:t>     在try语句块中，实例化WatchService对象waterService，用于监听定义好的文件夹，然后</a:t>
            </a:r>
            <a:r>
              <a:rPr lang="zh-CN" altLang="en-US" sz="2800">
                <a:solidFill>
                  <a:srgbClr val="FF0000"/>
                </a:solidFill>
              </a:rPr>
              <a:t>注册监听的事件ENTRY_CREATE, ENTRY_DELETE, ENTRY_MODIFY</a:t>
            </a:r>
            <a:r>
              <a:rPr lang="zh-CN" altLang="en-US" sz="2800"/>
              <a:t>。在一个无限循环中，</a:t>
            </a:r>
            <a:r>
              <a:rPr lang="zh-CN" altLang="en-US" sz="2800">
                <a:solidFill>
                  <a:srgbClr val="FF0000"/>
                </a:solidFill>
              </a:rPr>
              <a:t>调用waterService的阻塞方法take()</a:t>
            </a:r>
            <a:r>
              <a:rPr lang="zh-CN" altLang="en-US" sz="2800"/>
              <a:t>,开始监听文件夹内发生的事件，如果有ENTRY_CREATE, ENTRY_DELETE, ENTRY_MODIFY事件的发生，将会触发相应的操作。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程序设计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223010"/>
            <a:ext cx="101085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S3Util类</a:t>
            </a:r>
            <a:r>
              <a:rPr lang="zh-CN" altLang="en-US" sz="2800"/>
              <a:t>的实现原理</a:t>
            </a:r>
            <a:endParaRPr lang="zh-CN" altLang="en-US" sz="2800"/>
          </a:p>
          <a:p>
            <a:r>
              <a:rPr lang="zh-CN" altLang="en-US" sz="2800"/>
              <a:t>       S3Util类</a:t>
            </a:r>
            <a:r>
              <a:rPr lang="zh-CN" altLang="en-US" sz="2800">
                <a:solidFill>
                  <a:srgbClr val="FF0000"/>
                </a:solidFill>
              </a:rPr>
              <a:t>数据域定义了一些静态常量</a:t>
            </a:r>
            <a:r>
              <a:rPr lang="zh-CN" altLang="en-US" sz="2800"/>
              <a:t>，主要是作为连接S3客户端的参数</a:t>
            </a:r>
            <a:endParaRPr lang="zh-CN" altLang="en-US" sz="2800"/>
          </a:p>
          <a:p>
            <a:r>
              <a:rPr lang="zh-CN" altLang="en-US" sz="2800"/>
              <a:t>       S3Util的方法都是静态方法，因此在</a:t>
            </a:r>
            <a:r>
              <a:rPr lang="zh-CN" altLang="en-US" sz="2800">
                <a:solidFill>
                  <a:srgbClr val="FF0000"/>
                </a:solidFill>
              </a:rPr>
              <a:t>不需要实例化S3Util对象就能直接使用方法</a:t>
            </a:r>
            <a:r>
              <a:rPr lang="zh-CN" altLang="en-US" sz="2800"/>
              <a:t>。主要的方法有文件上传UpLoadFile(...),文件分块上传MultipartUpLoadFile(...),文件删除DeleteFile(...),文件下载DownLoadFile(...),文件分块下载MultipartDownLoadFile(...)。其中主要的代码逻辑都和实验手册给的示例一样，这里主要介绍下载文件时</a:t>
            </a:r>
            <a:r>
              <a:rPr lang="zh-CN" altLang="en-US" sz="2800">
                <a:solidFill>
                  <a:srgbClr val="FF0000"/>
                </a:solidFill>
              </a:rPr>
              <a:t>冲突</a:t>
            </a:r>
            <a:r>
              <a:rPr lang="zh-CN" altLang="en-US" sz="2800"/>
              <a:t>的解决方法。冲突主要有:</a:t>
            </a:r>
            <a:endParaRPr lang="zh-CN" altLang="en-US" sz="2800"/>
          </a:p>
          <a:p>
            <a:r>
              <a:rPr lang="zh-CN" altLang="en-US" sz="2800"/>
              <a:t>I)</a:t>
            </a:r>
            <a:r>
              <a:rPr lang="zh-CN" altLang="en-US" sz="2800">
                <a:solidFill>
                  <a:srgbClr val="FF0000"/>
                </a:solidFill>
              </a:rPr>
              <a:t>文件同名冲突</a:t>
            </a:r>
            <a:r>
              <a:rPr lang="zh-CN" altLang="en-US" sz="2800"/>
              <a:t>。可以在文件后面加序号来解决。</a:t>
            </a:r>
            <a:endParaRPr lang="zh-CN" altLang="en-US" sz="2800"/>
          </a:p>
          <a:p>
            <a:r>
              <a:rPr lang="zh-CN" altLang="en-US" sz="2800"/>
              <a:t>II)</a:t>
            </a:r>
            <a:r>
              <a:rPr lang="zh-CN" altLang="en-US" sz="2800">
                <a:solidFill>
                  <a:srgbClr val="FF0000"/>
                </a:solidFill>
              </a:rPr>
              <a:t>文件相同冲突</a:t>
            </a:r>
            <a:r>
              <a:rPr lang="zh-CN" altLang="en-US" sz="2800"/>
              <a:t>。这种情况不需要进行文件同步，利用文件名字，长度，MD5对比可以判断文件是否相同。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0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0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演示</Application>
  <PresentationFormat>宽屏</PresentationFormat>
  <Paragraphs>98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Segoe UI</vt:lpstr>
      <vt:lpstr>Arial Unicode MS</vt:lpstr>
      <vt:lpstr>Office 主题​​</vt:lpstr>
      <vt:lpstr>文件同步器使用展示</vt:lpstr>
      <vt:lpstr>文件同步器展示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文件同步器展示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这个男孩有点冷</cp:lastModifiedBy>
  <cp:revision>3</cp:revision>
  <dcterms:created xsi:type="dcterms:W3CDTF">2021-06-04T08:31:00Z</dcterms:created>
  <dcterms:modified xsi:type="dcterms:W3CDTF">2021-06-06T08:50:26Z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