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13.png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10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文件同步器使用展示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31087" y="5977890"/>
            <a:ext cx="10852237" cy="950984"/>
          </a:xfrm>
        </p:spPr>
        <p:txBody>
          <a:bodyPr/>
          <a:lstStyle/>
          <a:p>
            <a:r>
              <a:rPr lang="zh-CN" altLang="en-US"/>
              <a:t>严天成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文件更新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591756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控制台打印更新信息，远程仓库文件更新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301875"/>
            <a:ext cx="66103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77030"/>
            <a:ext cx="9029700" cy="428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文件分块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591756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在本地文件夹新增大于</a:t>
            </a:r>
            <a:r>
              <a:rPr lang="en-US" altLang="zh-CN"/>
              <a:t>20M</a:t>
            </a:r>
            <a:r>
              <a:rPr lang="zh-CN" altLang="en-US"/>
              <a:t>的文件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295525"/>
            <a:ext cx="10229850" cy="2266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文件分块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9935" y="611822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控制台打印分块上传信息，远程仓库已经存储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542415"/>
            <a:ext cx="7762875" cy="290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4869815"/>
            <a:ext cx="9124950" cy="762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08170" y="2577465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感谢观看</a:t>
            </a:r>
            <a:endParaRPr lang="zh-CN" alt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1406525"/>
            <a:ext cx="8825865" cy="4871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3485" y="630364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启动前本地文件夹有一个和远程仓库相同的文件和一个仅同名的</a:t>
            </a:r>
            <a:r>
              <a:rPr lang="zh-CN" altLang="en-US"/>
              <a:t>文件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9579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0" y="1574165"/>
            <a:ext cx="9214485" cy="4352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4150" y="621030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程序启动后，在控制台可以看见同步的信息，可以检测文件冲突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1613535"/>
            <a:ext cx="10725150" cy="3996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1655" y="5897245"/>
            <a:ext cx="390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本地文件夹中已经存在下载好的</a:t>
            </a:r>
            <a:r>
              <a:rPr lang="zh-CN" altLang="en-US"/>
              <a:t>文件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文件删除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865" y="5991225"/>
            <a:ext cx="390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将文件</a:t>
            </a:r>
            <a:r>
              <a:rPr lang="en-US" altLang="zh-CN"/>
              <a:t>test.txt</a:t>
            </a:r>
            <a:r>
              <a:rPr lang="zh-CN" altLang="en-US"/>
              <a:t>从本地</a:t>
            </a:r>
            <a:r>
              <a:rPr lang="zh-CN" altLang="en-US"/>
              <a:t>删除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1628140"/>
            <a:ext cx="8289925" cy="4269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文件删除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1020" y="617093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控制台打印了删除操作，远程仓库的</a:t>
            </a:r>
            <a:r>
              <a:rPr lang="en-US" altLang="zh-CN"/>
              <a:t>test.txt</a:t>
            </a:r>
            <a:r>
              <a:rPr lang="zh-CN" altLang="en-US"/>
              <a:t>文件也被删除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1603375"/>
            <a:ext cx="5953125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5" y="3666490"/>
            <a:ext cx="7750810" cy="2105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5660" y="600202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在本地新增文件</a:t>
            </a:r>
            <a:r>
              <a:rPr lang="en-US" altLang="zh-CN"/>
              <a:t>test.txt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45260"/>
            <a:ext cx="9886950" cy="4305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5185" y="589597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控制台打印了上传信息，远程仓库有了新增文件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80" y="1597025"/>
            <a:ext cx="53340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95" y="3317240"/>
            <a:ext cx="7953375" cy="1914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文件更新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5660" y="600202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在本地修改</a:t>
            </a:r>
            <a:r>
              <a:rPr lang="zh-CN" altLang="en-US"/>
              <a:t>文件</a:t>
            </a:r>
            <a:r>
              <a:rPr lang="en-US" altLang="zh-CN"/>
              <a:t>test.txt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70" y="2124075"/>
            <a:ext cx="5381625" cy="2609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Segoe UI</vt:lpstr>
      <vt:lpstr>微软雅黑 Light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这个男孩有点冷</cp:lastModifiedBy>
  <cp:revision>2</cp:revision>
  <dcterms:created xsi:type="dcterms:W3CDTF">2021-06-04T08:31:34Z</dcterms:created>
  <dcterms:modified xsi:type="dcterms:W3CDTF">2021-06-04T09:14:03Z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