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Muokkaa perustyyl. napsautt.</a:t>
            </a:r>
            <a:endParaRPr lang="de-CH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de-CH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8320-C917-4152-8DD3-FCF17E60AA1E}" type="datetimeFigureOut">
              <a:rPr lang="de-CH" smtClean="0"/>
              <a:t>16.02.2020</a:t>
            </a:fld>
            <a:endParaRPr lang="de-CH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039-392E-463E-BFA5-D5A002CDFA1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178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de-CH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de-CH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8320-C917-4152-8DD3-FCF17E60AA1E}" type="datetimeFigureOut">
              <a:rPr lang="de-CH" smtClean="0"/>
              <a:t>16.02.2020</a:t>
            </a:fld>
            <a:endParaRPr lang="de-CH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039-392E-463E-BFA5-D5A002CDFA1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250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de-CH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de-CH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8320-C917-4152-8DD3-FCF17E60AA1E}" type="datetimeFigureOut">
              <a:rPr lang="de-CH" smtClean="0"/>
              <a:t>16.02.2020</a:t>
            </a:fld>
            <a:endParaRPr lang="de-CH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039-392E-463E-BFA5-D5A002CDFA1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192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de-CH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de-CH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8320-C917-4152-8DD3-FCF17E60AA1E}" type="datetimeFigureOut">
              <a:rPr lang="de-CH" smtClean="0"/>
              <a:t>16.02.2020</a:t>
            </a:fld>
            <a:endParaRPr lang="de-CH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039-392E-463E-BFA5-D5A002CDFA1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582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Muokkaa perustyyl. napsautt.</a:t>
            </a:r>
            <a:endParaRPr lang="de-CH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8320-C917-4152-8DD3-FCF17E60AA1E}" type="datetimeFigureOut">
              <a:rPr lang="de-CH" smtClean="0"/>
              <a:t>16.02.2020</a:t>
            </a:fld>
            <a:endParaRPr lang="de-CH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039-392E-463E-BFA5-D5A002CDFA1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925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de-CH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de-CH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de-CH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8320-C917-4152-8DD3-FCF17E60AA1E}" type="datetimeFigureOut">
              <a:rPr lang="de-CH" smtClean="0"/>
              <a:t>16.02.2020</a:t>
            </a:fld>
            <a:endParaRPr lang="de-CH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039-392E-463E-BFA5-D5A002CDFA1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488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de-CH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de-CH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de-CH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8320-C917-4152-8DD3-FCF17E60AA1E}" type="datetimeFigureOut">
              <a:rPr lang="de-CH" smtClean="0"/>
              <a:t>16.02.2020</a:t>
            </a:fld>
            <a:endParaRPr lang="de-CH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039-392E-463E-BFA5-D5A002CDFA1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298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de-CH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8320-C917-4152-8DD3-FCF17E60AA1E}" type="datetimeFigureOut">
              <a:rPr lang="de-CH" smtClean="0"/>
              <a:t>16.02.2020</a:t>
            </a:fld>
            <a:endParaRPr lang="de-CH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039-392E-463E-BFA5-D5A002CDFA1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407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8320-C917-4152-8DD3-FCF17E60AA1E}" type="datetimeFigureOut">
              <a:rPr lang="de-CH" smtClean="0"/>
              <a:t>16.02.2020</a:t>
            </a:fld>
            <a:endParaRPr lang="de-CH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039-392E-463E-BFA5-D5A002CDFA1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846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de-CH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de-CH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8320-C917-4152-8DD3-FCF17E60AA1E}" type="datetimeFigureOut">
              <a:rPr lang="de-CH" smtClean="0"/>
              <a:t>16.02.2020</a:t>
            </a:fld>
            <a:endParaRPr lang="de-CH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039-392E-463E-BFA5-D5A002CDFA1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729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de-CH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8320-C917-4152-8DD3-FCF17E60AA1E}" type="datetimeFigureOut">
              <a:rPr lang="de-CH" smtClean="0"/>
              <a:t>16.02.2020</a:t>
            </a:fld>
            <a:endParaRPr lang="de-CH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039-392E-463E-BFA5-D5A002CDFA1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808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de-CH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de-CH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E8320-C917-4152-8DD3-FCF17E60AA1E}" type="datetimeFigureOut">
              <a:rPr lang="de-CH" smtClean="0"/>
              <a:t>16.02.2020</a:t>
            </a:fld>
            <a:endParaRPr lang="de-CH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EA039-392E-463E-BFA5-D5A002CDFA1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786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Hardware </a:t>
            </a:r>
            <a:r>
              <a:rPr lang="de-CH" smtClean="0"/>
              <a:t>Neuroon</a:t>
            </a:r>
            <a:endParaRPr lang="de-CH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Von Malik Schneider und Tendai Rondof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385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Fragestellung</a:t>
            </a:r>
          </a:p>
          <a:p>
            <a:r>
              <a:rPr lang="de-CH" dirty="0" smtClean="0"/>
              <a:t>Vorgehensweise</a:t>
            </a:r>
          </a:p>
          <a:p>
            <a:r>
              <a:rPr lang="de-CH" dirty="0" smtClean="0"/>
              <a:t>das Endprodukt</a:t>
            </a:r>
          </a:p>
          <a:p>
            <a:r>
              <a:rPr lang="de-CH" dirty="0" smtClean="0"/>
              <a:t>Fazit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1732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Fragestellung</a:t>
            </a:r>
            <a:endParaRPr lang="de-CH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Was ist eine Möglichkeit, ein Neuron (Nervenzelle) mittels Elektronischen teilen </a:t>
            </a:r>
            <a:r>
              <a:rPr lang="de-CH" dirty="0" smtClean="0"/>
              <a:t>zu realisieren </a:t>
            </a:r>
            <a:r>
              <a:rPr lang="de-CH" dirty="0"/>
              <a:t>und kann damit eine </a:t>
            </a:r>
            <a:r>
              <a:rPr lang="de-CH" dirty="0" smtClean="0"/>
              <a:t>selbstlernende</a:t>
            </a:r>
            <a:r>
              <a:rPr lang="de-CH" dirty="0"/>
              <a:t>, elektrische Schaltung (“Neuron”) </a:t>
            </a:r>
            <a:r>
              <a:rPr lang="de-CH" dirty="0" smtClean="0"/>
              <a:t>erstellt werden?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799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Vorgehensweise</a:t>
            </a:r>
            <a:endParaRPr lang="de-CH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Informationsbeschaffung zu den verschiedenen Modellen</a:t>
            </a:r>
          </a:p>
          <a:p>
            <a:r>
              <a:rPr lang="de-CH" dirty="0" smtClean="0"/>
              <a:t>Abgleichen der Modelle mit unseren Anforderungen</a:t>
            </a:r>
          </a:p>
          <a:p>
            <a:r>
              <a:rPr lang="de-CH" dirty="0" smtClean="0"/>
              <a:t>Entscheidung für das </a:t>
            </a:r>
            <a:r>
              <a:rPr lang="de-CH" dirty="0" err="1"/>
              <a:t>Spiking</a:t>
            </a:r>
            <a:r>
              <a:rPr lang="de-CH" dirty="0"/>
              <a:t> </a:t>
            </a:r>
            <a:r>
              <a:rPr lang="de-CH" dirty="0" err="1" smtClean="0"/>
              <a:t>Neural</a:t>
            </a:r>
            <a:r>
              <a:rPr lang="de-CH" dirty="0" smtClean="0"/>
              <a:t> Network </a:t>
            </a:r>
          </a:p>
          <a:p>
            <a:r>
              <a:rPr lang="de-CH" dirty="0" smtClean="0"/>
              <a:t>Formel für Modell umwandeln in Schaltung</a:t>
            </a:r>
          </a:p>
          <a:p>
            <a:r>
              <a:rPr lang="de-CH" dirty="0" smtClean="0"/>
              <a:t>Simulieren und Design für Print erstellen</a:t>
            </a:r>
          </a:p>
        </p:txBody>
      </p:sp>
    </p:spTree>
    <p:extLst>
      <p:ext uri="{BB962C8B-B14F-4D97-AF65-F5344CB8AC3E}">
        <p14:creationId xmlns:p14="http://schemas.microsoft.com/office/powerpoint/2010/main" val="332964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Das Endprodukt</a:t>
            </a:r>
            <a:endParaRPr lang="de-CH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6979" y="4192998"/>
            <a:ext cx="5620534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30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Laajakuva</PresentationFormat>
  <Paragraphs>16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Office-teema</vt:lpstr>
      <vt:lpstr>Hardware Neuroon</vt:lpstr>
      <vt:lpstr>Inhalt</vt:lpstr>
      <vt:lpstr>Fragestellung</vt:lpstr>
      <vt:lpstr>Vorgehensweise</vt:lpstr>
      <vt:lpstr>Das Endprodukt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Malik Schneider</dc:creator>
  <cp:lastModifiedBy>Malik Schneider</cp:lastModifiedBy>
  <cp:revision>4</cp:revision>
  <dcterms:created xsi:type="dcterms:W3CDTF">2020-02-16T09:12:13Z</dcterms:created>
  <dcterms:modified xsi:type="dcterms:W3CDTF">2020-02-16T09:50:07Z</dcterms:modified>
</cp:coreProperties>
</file>