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399306" y="1190000"/>
            <a:ext cx="2105070" cy="3483050"/>
            <a:chOff x="5632317" y="1189775"/>
            <a:chExt cx="3305700" cy="3483050"/>
          </a:xfrm>
        </p:grpSpPr>
        <p:sp>
          <p:nvSpPr>
            <p:cNvPr id="55" name="Google Shape;55;p13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Schema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25.11.2019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Tendai: Wahl von Bauteilen, zuständig für modularität.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Malik: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Zeichnen des Schemas in Eagle, Simulation in Multisim.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0" y="1190103"/>
            <a:ext cx="1969239" cy="3482836"/>
            <a:chOff x="0" y="1189989"/>
            <a:chExt cx="3546900" cy="3482836"/>
          </a:xfrm>
        </p:grpSpPr>
        <p:sp>
          <p:nvSpPr>
            <p:cNvPr id="58" name="Google Shape;58;p1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Gleiches Vorwissen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16. 8. 2019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Tendai: bringt Malik auf seinen eigenen Wissensstand im Bereich Neurowissenschaft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1626903" y="1190088"/>
            <a:ext cx="2155978" cy="3482725"/>
            <a:chOff x="2829899" y="1190100"/>
            <a:chExt cx="3305700" cy="3482725"/>
          </a:xfrm>
        </p:grpSpPr>
        <p:sp>
          <p:nvSpPr>
            <p:cNvPr id="61" name="Google Shape;61;p13"/>
            <p:cNvSpPr/>
            <p:nvPr/>
          </p:nvSpPr>
          <p:spPr>
            <a:xfrm>
              <a:off x="2829899" y="1190100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Blockschema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28.10.2019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Tendai: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de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Betrachtung mathematischer Modelle, überprüfung mittels Software.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Malik: Interviewer,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Überprüfung von Modellen auf Elektronische Machbarkeit.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6839650" y="1189775"/>
            <a:ext cx="2064000" cy="3217850"/>
            <a:chOff x="6874025" y="1189775"/>
            <a:chExt cx="2064000" cy="3217850"/>
          </a:xfrm>
        </p:grpSpPr>
        <p:sp>
          <p:nvSpPr>
            <p:cNvPr id="64" name="Google Shape;64;p13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Produktion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Februar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>
                  <a:latin typeface="Roboto"/>
                  <a:ea typeface="Roboto"/>
                  <a:cs typeface="Roboto"/>
                  <a:sym typeface="Roboto"/>
                </a:rPr>
                <a:t>Tendai &amp; Malik: Löten, Fehlersuche, Korrekturen, </a:t>
              </a:r>
              <a:r>
                <a:rPr lang="de" sz="1100">
                  <a:latin typeface="Roboto"/>
                  <a:ea typeface="Roboto"/>
                  <a:cs typeface="Roboto"/>
                  <a:sym typeface="Roboto"/>
                </a:rPr>
                <a:t>Inbetriebnahme, Evaluierung</a:t>
              </a:r>
              <a:r>
                <a:rPr lang="de" sz="1100">
                  <a:latin typeface="Roboto"/>
                  <a:ea typeface="Roboto"/>
                  <a:cs typeface="Roboto"/>
                  <a:sym typeface="Roboto"/>
                </a:rPr>
                <a:t> des Produkts und Antwort auf die gestellte Frage.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5148825" y="1189775"/>
            <a:ext cx="2064000" cy="3217850"/>
            <a:chOff x="5195350" y="1189775"/>
            <a:chExt cx="2064000" cy="3217850"/>
          </a:xfrm>
        </p:grpSpPr>
        <p:sp>
          <p:nvSpPr>
            <p:cNvPr id="67" name="Google Shape;67;p13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Layout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23.12.2019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>
                  <a:latin typeface="Roboto"/>
                  <a:ea typeface="Roboto"/>
                  <a:cs typeface="Roboto"/>
                  <a:sym typeface="Roboto"/>
                </a:rPr>
                <a:t>Tendai: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>
                  <a:latin typeface="Roboto"/>
                  <a:ea typeface="Roboto"/>
                  <a:cs typeface="Roboto"/>
                  <a:sym typeface="Roboto"/>
                </a:rPr>
                <a:t>Grösse des Prints, eventuelle anpassung der Bauteile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>
                  <a:latin typeface="Roboto"/>
                  <a:ea typeface="Roboto"/>
                  <a:cs typeface="Roboto"/>
                  <a:sym typeface="Roboto"/>
                </a:rPr>
                <a:t>Malik: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>
                  <a:latin typeface="Roboto"/>
                  <a:ea typeface="Roboto"/>
                  <a:cs typeface="Roboto"/>
                  <a:sym typeface="Roboto"/>
                </a:rPr>
                <a:t>Zeichen der Leiterbahnen, </a:t>
              </a:r>
              <a:r>
                <a:rPr lang="de" sz="1100">
                  <a:latin typeface="Roboto"/>
                  <a:ea typeface="Roboto"/>
                  <a:cs typeface="Roboto"/>
                  <a:sym typeface="Roboto"/>
                </a:rPr>
                <a:t>Platzierung</a:t>
              </a:r>
              <a:r>
                <a:rPr lang="de" sz="1100">
                  <a:latin typeface="Roboto"/>
                  <a:ea typeface="Roboto"/>
                  <a:cs typeface="Roboto"/>
                  <a:sym typeface="Roboto"/>
                </a:rPr>
                <a:t> der Bauelemente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