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8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66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70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00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28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34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38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39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9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6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7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0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8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0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58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0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30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2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6C40528D-C6ED-4348-AE73-E915E54E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1266958"/>
            <a:ext cx="2178093" cy="4528457"/>
          </a:xfrm>
        </p:spPr>
        <p:txBody>
          <a:bodyPr anchor="ctr">
            <a:normAutofit/>
          </a:bodyPr>
          <a:lstStyle/>
          <a:p>
            <a:pPr algn="r"/>
            <a:r>
              <a:rPr lang="de-CH" sz="2000">
                <a:solidFill>
                  <a:schemeClr val="tx2"/>
                </a:solidFill>
              </a:rPr>
              <a:t>Jan Spuler &amp; Tendai Rondof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2A0ADE-3774-4EB8-A3E4-7AAF1A9B3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721" y="1266958"/>
            <a:ext cx="5106271" cy="4528457"/>
          </a:xfrm>
        </p:spPr>
        <p:txBody>
          <a:bodyPr anchor="ctr">
            <a:normAutofit/>
          </a:bodyPr>
          <a:lstStyle/>
          <a:p>
            <a:r>
              <a:rPr lang="de-CH" sz="12800" dirty="0">
                <a:ln w="0"/>
                <a:latin typeface="Algerian" panose="04020705040A02060702" pitchFamily="82" charset="0"/>
              </a:rPr>
              <a:t>O.K.E.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CAF2097-B9A3-41E4-AF4A-5B47E1426063}"/>
              </a:ext>
            </a:extLst>
          </p:cNvPr>
          <p:cNvSpPr txBox="1"/>
          <p:nvPr/>
        </p:nvSpPr>
        <p:spPr>
          <a:xfrm>
            <a:off x="3779912" y="6027003"/>
            <a:ext cx="510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/>
              <a:t>Humoristischi</a:t>
            </a:r>
            <a:r>
              <a:rPr lang="de-CH" sz="1200" dirty="0"/>
              <a:t> </a:t>
            </a:r>
            <a:r>
              <a:rPr lang="de-CH" sz="1200" dirty="0" err="1"/>
              <a:t>Idiotänz</a:t>
            </a:r>
            <a:r>
              <a:rPr lang="de-CH" sz="1200" dirty="0"/>
              <a:t> mit Künstlicher Intelligenz – Wolfgang von </a:t>
            </a:r>
            <a:r>
              <a:rPr lang="de-CH" sz="1200" dirty="0" err="1"/>
              <a:t>Göte</a:t>
            </a:r>
            <a:r>
              <a:rPr lang="de-CH" sz="1200" dirty="0"/>
              <a:t>,</a:t>
            </a:r>
          </a:p>
          <a:p>
            <a:r>
              <a:rPr lang="de-CH" sz="1200" dirty="0" err="1"/>
              <a:t>einfachso</a:t>
            </a:r>
            <a:r>
              <a:rPr lang="de-CH" sz="1200" dirty="0"/>
              <a:t> weil Baum.</a:t>
            </a:r>
          </a:p>
          <a:p>
            <a:r>
              <a:rPr lang="de-CH" sz="1200" dirty="0"/>
              <a:t>Ramen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83A6A1-5944-4DD8-9D21-B385A77903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02" b="89790" l="3202" r="89409">
                        <a14:foregroundMark x1="4680" y1="36336" x2="4680" y2="36336"/>
                        <a14:foregroundMark x1="4680" y1="36336" x2="4680" y2="36336"/>
                        <a14:foregroundMark x1="3448" y1="16517" x2="3448" y2="16517"/>
                        <a14:foregroundMark x1="11330" y1="7207" x2="11330" y2="7207"/>
                        <a14:foregroundMark x1="28079" y1="5105" x2="28079" y2="5105"/>
                        <a14:foregroundMark x1="21675" y1="3303" x2="21675" y2="3303"/>
                        <a14:foregroundMark x1="36207" y1="2102" x2="36207" y2="2102"/>
                        <a14:foregroundMark x1="44335" y1="8709" x2="44335" y2="8709"/>
                        <a14:foregroundMark x1="41133" y1="43243" x2="41133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4829" b="29021"/>
          <a:stretch/>
        </p:blipFill>
        <p:spPr>
          <a:xfrm>
            <a:off x="695126" y="476672"/>
            <a:ext cx="2520271" cy="22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B597-FA12-4DA2-8E1F-DFCFFDE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A2973-61F7-4D3F-9676-9FD683D4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Introduktion</a:t>
            </a:r>
          </a:p>
          <a:p>
            <a:r>
              <a:rPr lang="de-CH" dirty="0"/>
              <a:t>Topologie</a:t>
            </a:r>
          </a:p>
          <a:p>
            <a:r>
              <a:rPr lang="de-CH" dirty="0"/>
              <a:t>Robot Controller</a:t>
            </a:r>
          </a:p>
          <a:p>
            <a:r>
              <a:rPr lang="de-CH" dirty="0"/>
              <a:t>Software</a:t>
            </a:r>
          </a:p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37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9D157-37BC-4DB7-9D6A-85C247B8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Topologie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114E2EB-06D7-49D6-95AA-82B0B7781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1412776"/>
            <a:ext cx="75195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C3FC-175C-4032-9A16-1048D4D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Robot Controller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70D5E02-6D3F-4FAD-8A0D-F79EFC8D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32" y="1199591"/>
            <a:ext cx="6624736" cy="54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AF7C3-6FA5-4C26-9A4E-02321225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31A07-1AD3-4B55-AE8D-9AC39E4D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97B36-86B2-4E2B-B441-69CE8996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08" y="1753414"/>
            <a:ext cx="6159751" cy="47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39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Bildschirmpräsentation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Algerian</vt:lpstr>
      <vt:lpstr>Arial</vt:lpstr>
      <vt:lpstr>Century Gothic</vt:lpstr>
      <vt:lpstr>Wingdings 3</vt:lpstr>
      <vt:lpstr>Ion</vt:lpstr>
      <vt:lpstr>O.K.E.</vt:lpstr>
      <vt:lpstr>Content</vt:lpstr>
      <vt:lpstr>Topologie</vt:lpstr>
      <vt:lpstr>Robot Controller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O.K.E.</dc:title>
  <dc:creator>Tendai Rondof</dc:creator>
  <cp:lastModifiedBy>Tendai Rondof</cp:lastModifiedBy>
  <cp:revision>14</cp:revision>
  <dcterms:created xsi:type="dcterms:W3CDTF">2019-10-29T07:35:51Z</dcterms:created>
  <dcterms:modified xsi:type="dcterms:W3CDTF">2019-11-12T12:53:59Z</dcterms:modified>
</cp:coreProperties>
</file>