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4129D-4AF4-4A86-8A06-84198F8EE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5E065D-AD4E-41B2-AED3-F102B5D0C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37F0F-6B4F-4701-8075-2A6E0E85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2F9-B6E3-49D3-B849-6B2E0E824A0E}" type="datetimeFigureOut">
              <a:rPr lang="de-CH" smtClean="0"/>
              <a:t>03.07.2019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D670B7-4A0C-4826-85A5-471F9325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C9A190-70B1-428B-B179-F9780F7F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1296-7484-42D0-824E-F5F94340C0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832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A2650-D2B5-4270-8B1A-815AD0B1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8E1D70-9BBB-47ED-854C-77377FD6E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D7DF1-92F3-484B-B213-FC45F22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2F9-B6E3-49D3-B849-6B2E0E824A0E}" type="datetimeFigureOut">
              <a:rPr lang="de-CH" smtClean="0"/>
              <a:t>03.07.2019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628F91-DA2A-45F1-AC05-24D7B04F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4A0118-8BE3-407D-A2EB-2A48A62B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1296-7484-42D0-824E-F5F94340C0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717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44CD02-4643-4FB5-A694-F9A8F3F64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77451F-43E5-4B5A-A795-EF27B18D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0DA9E-CA66-406F-8070-37E6956D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2F9-B6E3-49D3-B849-6B2E0E824A0E}" type="datetimeFigureOut">
              <a:rPr lang="de-CH" smtClean="0"/>
              <a:t>03.07.2019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3D2890-AB0E-457F-875F-EF8CEA13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96CF8-C179-4126-8E35-B462E3FB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1296-7484-42D0-824E-F5F94340C0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156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CFEB4-0A16-4797-8F0C-90A2C02C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823479-75C1-4915-8D31-04E2AB45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684FDC-3E43-4795-A020-6EE8501F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2F9-B6E3-49D3-B849-6B2E0E824A0E}" type="datetimeFigureOut">
              <a:rPr lang="de-CH" smtClean="0"/>
              <a:t>03.07.2019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B884BD-C616-4D81-87AF-B6BD5829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46E115-D7BA-49C0-A674-BC9F8314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1296-7484-42D0-824E-F5F94340C0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28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57B4C-654C-4647-96AC-AD584CFD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2927CA-4CC9-4998-B153-3A6318BA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7847F2-DE63-4E7A-A4C0-562AAD2A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2F9-B6E3-49D3-B849-6B2E0E824A0E}" type="datetimeFigureOut">
              <a:rPr lang="de-CH" smtClean="0"/>
              <a:t>03.07.2019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CF274-892E-4A3C-9884-41AEDF25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27957-C477-40F0-8DC3-57A6F405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1296-7484-42D0-824E-F5F94340C0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335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1F54C-2A6F-4B9F-B65B-133DDD19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578A0E-D3CD-44D0-820A-A36B4A51B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671912-1C3E-43E1-8D81-0338C71C5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62AE81-B25C-4D3E-822D-570507AD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2F9-B6E3-49D3-B849-6B2E0E824A0E}" type="datetimeFigureOut">
              <a:rPr lang="de-CH" smtClean="0"/>
              <a:t>03.07.2019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F77C54-15BA-4C45-8819-F4D09138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F1E676-1C0B-4620-9307-A1D5E497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1296-7484-42D0-824E-F5F94340C0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549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5138A-43F1-4E3F-94ED-C535BDA8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C048F-495E-40D2-A2C1-7D3E577F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0C1192-54EE-489E-940A-71FF1A6E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13C0C2-E0D6-4994-A332-80BE84BEC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E637DF-23BC-4E74-8CF4-5E11B0B66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4130B2-7437-4D38-8052-63E62C1D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2F9-B6E3-49D3-B849-6B2E0E824A0E}" type="datetimeFigureOut">
              <a:rPr lang="de-CH" smtClean="0"/>
              <a:t>03.07.2019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4046EC-2229-4FF7-A6AD-F4C9C4D2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AF561F-0391-409D-BBDD-5A7F5025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1296-7484-42D0-824E-F5F94340C0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584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D8BEA-25DD-4191-ABDF-DA9FD605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2E5C7F-7BC4-4F4E-9955-FB486EAA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2F9-B6E3-49D3-B849-6B2E0E824A0E}" type="datetimeFigureOut">
              <a:rPr lang="de-CH" smtClean="0"/>
              <a:t>03.07.2019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3C8E21-A681-41C0-81C2-6E82EAF9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D198BC-BA18-48B0-86D2-658A4BFF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1296-7484-42D0-824E-F5F94340C0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01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2FD3E-7090-4116-8628-C24D6BEB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2F9-B6E3-49D3-B849-6B2E0E824A0E}" type="datetimeFigureOut">
              <a:rPr lang="de-CH" smtClean="0"/>
              <a:t>03.07.2019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70D072-1C76-4E87-A69C-61E1B0E0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75393-894F-47CB-81F7-5A0B3640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1296-7484-42D0-824E-F5F94340C0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26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64A0B-EE64-406A-946E-944FB6D9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0B551-211D-41C7-80D6-794C7E799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BBC278-AC3A-4FD7-95CC-5EEA4CC4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4FFFA5-5CB9-46A2-9314-7EE6CD73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2F9-B6E3-49D3-B849-6B2E0E824A0E}" type="datetimeFigureOut">
              <a:rPr lang="de-CH" smtClean="0"/>
              <a:t>03.07.2019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DD70E5-4A58-45DA-A02C-482AE6C1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E8E002-1F5A-4FCA-8499-BC2B798F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1296-7484-42D0-824E-F5F94340C0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963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9E378-E375-467B-9A56-66A37DAA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88A4BA-7B4D-441B-87AF-DC6F6027E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3316FE-CB4B-47C2-B779-FA65AF581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2E00FB-2ABC-4D86-A937-DFC8941E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D2F9-B6E3-49D3-B849-6B2E0E824A0E}" type="datetimeFigureOut">
              <a:rPr lang="de-CH" smtClean="0"/>
              <a:t>03.07.2019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E96754-2846-4222-945A-CEE7F904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61AE73-C082-4147-B1EA-6B701EA2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1296-7484-42D0-824E-F5F94340C0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179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274054-9E3F-41A3-8D7B-8151131B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52F491-1416-42AE-82B9-293A3EC60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8BF255-BDAA-4B43-BF31-123B94772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ED2F9-B6E3-49D3-B849-6B2E0E824A0E}" type="datetimeFigureOut">
              <a:rPr lang="de-CH" smtClean="0"/>
              <a:t>03.07.2019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264516-16A7-4951-81C4-32BBC848C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A1B0E9-60CF-415D-93AE-42A552B68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1296-7484-42D0-824E-F5F94340C0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074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50A65-2035-4133-AAC6-81B1FEC5B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OKE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1D95BF-D046-42D7-ADA2-563F9AFB3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903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F729A-BB22-4A2B-8207-DBF399CD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UART_Kommunikation</a:t>
            </a:r>
            <a:r>
              <a:rPr lang="de-CH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4F0B25-6FB2-48C5-BB73-A3A164C4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Rapsberry</a:t>
            </a:r>
            <a:r>
              <a:rPr lang="de-CH" dirty="0"/>
              <a:t> PI = Master</a:t>
            </a:r>
          </a:p>
          <a:p>
            <a:r>
              <a:rPr lang="de-CH" dirty="0"/>
              <a:t>644-Print = Slave</a:t>
            </a:r>
          </a:p>
          <a:p>
            <a:r>
              <a:rPr lang="de-CH" dirty="0"/>
              <a:t>Protokoll:</a:t>
            </a:r>
          </a:p>
          <a:p>
            <a:r>
              <a:rPr lang="de-CH" dirty="0"/>
              <a:t>Indikator+ 4Zahlen</a:t>
            </a:r>
          </a:p>
          <a:p>
            <a:r>
              <a:rPr lang="de-CH" dirty="0"/>
              <a:t>Z.B. (X1024), (Y0524), (FUSTI)</a:t>
            </a:r>
          </a:p>
          <a:p>
            <a:r>
              <a:rPr lang="de-CH" dirty="0"/>
              <a:t>UART: 1Startbit, 8Databits, 1Stopbit</a:t>
            </a:r>
          </a:p>
          <a:p>
            <a:r>
              <a:rPr lang="de-CH" dirty="0"/>
              <a:t>Baudrate </a:t>
            </a:r>
            <a:r>
              <a:rPr lang="de-CH"/>
              <a:t>= 115k2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835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6CC69-B499-4764-A7AC-96DBE222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00F6E2-F40B-45F3-B7AA-6FB4F153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99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3B2BB-221D-4E95-9543-AF62AECD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67675-CB17-47F9-8FFF-2D13D05E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511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OKE</vt:lpstr>
      <vt:lpstr>UART_Kommunikation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OKE</dc:title>
  <dc:creator>Jan Spuler</dc:creator>
  <cp:lastModifiedBy>Jan Spuler</cp:lastModifiedBy>
  <cp:revision>4</cp:revision>
  <dcterms:created xsi:type="dcterms:W3CDTF">2019-07-03T11:41:59Z</dcterms:created>
  <dcterms:modified xsi:type="dcterms:W3CDTF">2019-07-03T12:23:51Z</dcterms:modified>
</cp:coreProperties>
</file>