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4EB60-F3D8-46A0-ABFD-0AB22C2D7279}" v="18" dt="2020-11-08T22:49:28.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4" d="100"/>
          <a:sy n="54" d="100"/>
        </p:scale>
        <p:origin x="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Kearnan" userId="706df36715ac2288" providerId="LiveId" clId="{3EB4EB60-F3D8-46A0-ABFD-0AB22C2D7279}"/>
    <pc:docChg chg="undo custSel mod addSld delSld modSld">
      <pc:chgData name="Heather Kearnan" userId="706df36715ac2288" providerId="LiveId" clId="{3EB4EB60-F3D8-46A0-ABFD-0AB22C2D7279}" dt="2020-11-08T22:55:03.910" v="3613" actId="5793"/>
      <pc:docMkLst>
        <pc:docMk/>
      </pc:docMkLst>
      <pc:sldChg chg="addSp delSp modSp mod modMedia delAnim delDesignElem chgLayout">
        <pc:chgData name="Heather Kearnan" userId="706df36715ac2288" providerId="LiveId" clId="{3EB4EB60-F3D8-46A0-ABFD-0AB22C2D7279}" dt="2020-11-08T20:48:22.297" v="1013" actId="26606"/>
        <pc:sldMkLst>
          <pc:docMk/>
          <pc:sldMk cId="3107423626" sldId="256"/>
        </pc:sldMkLst>
        <pc:spChg chg="mod ord">
          <ac:chgData name="Heather Kearnan" userId="706df36715ac2288" providerId="LiveId" clId="{3EB4EB60-F3D8-46A0-ABFD-0AB22C2D7279}" dt="2020-11-08T20:48:22.297" v="1013" actId="26606"/>
          <ac:spMkLst>
            <pc:docMk/>
            <pc:sldMk cId="3107423626" sldId="256"/>
            <ac:spMk id="2" creationId="{E0062593-C995-4BA3-AF07-58834AA00889}"/>
          </ac:spMkLst>
        </pc:spChg>
        <pc:spChg chg="mod ord">
          <ac:chgData name="Heather Kearnan" userId="706df36715ac2288" providerId="LiveId" clId="{3EB4EB60-F3D8-46A0-ABFD-0AB22C2D7279}" dt="2020-11-08T20:48:22.297" v="1013" actId="26606"/>
          <ac:spMkLst>
            <pc:docMk/>
            <pc:sldMk cId="3107423626" sldId="256"/>
            <ac:spMk id="3" creationId="{A0E7BDA5-98D7-466B-A6AE-8B432E1A678C}"/>
          </ac:spMkLst>
        </pc:spChg>
        <pc:spChg chg="add">
          <ac:chgData name="Heather Kearnan" userId="706df36715ac2288" providerId="LiveId" clId="{3EB4EB60-F3D8-46A0-ABFD-0AB22C2D7279}" dt="2020-11-08T20:48:22.297" v="1013" actId="26606"/>
          <ac:spMkLst>
            <pc:docMk/>
            <pc:sldMk cId="3107423626" sldId="256"/>
            <ac:spMk id="6" creationId="{73A25D70-4A55-4F72-B9C5-A69CDBF4DB42}"/>
          </ac:spMkLst>
        </pc:spChg>
        <pc:spChg chg="add">
          <ac:chgData name="Heather Kearnan" userId="706df36715ac2288" providerId="LiveId" clId="{3EB4EB60-F3D8-46A0-ABFD-0AB22C2D7279}" dt="2020-11-08T20:48:22.297" v="1013" actId="26606"/>
          <ac:spMkLst>
            <pc:docMk/>
            <pc:sldMk cId="3107423626" sldId="256"/>
            <ac:spMk id="7" creationId="{54957100-6D8B-4161-9F2F-C0A949EC84C4}"/>
          </ac:spMkLst>
        </pc:spChg>
        <pc:spChg chg="del">
          <ac:chgData name="Heather Kearnan" userId="706df36715ac2288" providerId="LiveId" clId="{3EB4EB60-F3D8-46A0-ABFD-0AB22C2D7279}" dt="2020-11-08T20:46:57.140" v="1001"/>
          <ac:spMkLst>
            <pc:docMk/>
            <pc:sldMk cId="3107423626" sldId="256"/>
            <ac:spMk id="8" creationId="{73A25D70-4A55-4F72-B9C5-A69CDBF4DB42}"/>
          </ac:spMkLst>
        </pc:spChg>
        <pc:spChg chg="add del">
          <ac:chgData name="Heather Kearnan" userId="706df36715ac2288" providerId="LiveId" clId="{3EB4EB60-F3D8-46A0-ABFD-0AB22C2D7279}" dt="2020-11-08T20:47:53.975" v="1010" actId="26606"/>
          <ac:spMkLst>
            <pc:docMk/>
            <pc:sldMk cId="3107423626" sldId="256"/>
            <ac:spMk id="9" creationId="{C1DD1A8A-57D5-4A81-AD04-532B043C5611}"/>
          </ac:spMkLst>
        </pc:spChg>
        <pc:spChg chg="del">
          <ac:chgData name="Heather Kearnan" userId="706df36715ac2288" providerId="LiveId" clId="{3EB4EB60-F3D8-46A0-ABFD-0AB22C2D7279}" dt="2020-11-08T20:46:57.140" v="1001"/>
          <ac:spMkLst>
            <pc:docMk/>
            <pc:sldMk cId="3107423626" sldId="256"/>
            <ac:spMk id="10" creationId="{54957100-6D8B-4161-9F2F-C0A949EC84C4}"/>
          </ac:spMkLst>
        </pc:spChg>
        <pc:spChg chg="add del">
          <ac:chgData name="Heather Kearnan" userId="706df36715ac2288" providerId="LiveId" clId="{3EB4EB60-F3D8-46A0-ABFD-0AB22C2D7279}" dt="2020-11-08T20:47:53.975" v="1010" actId="26606"/>
          <ac:spMkLst>
            <pc:docMk/>
            <pc:sldMk cId="3107423626" sldId="256"/>
            <ac:spMk id="11" creationId="{007891EC-4501-44ED-A8C8-B11B6DB767AB}"/>
          </ac:spMkLst>
        </pc:spChg>
        <pc:spChg chg="del">
          <ac:chgData name="Heather Kearnan" userId="706df36715ac2288" providerId="LiveId" clId="{3EB4EB60-F3D8-46A0-ABFD-0AB22C2D7279}" dt="2020-11-08T20:46:57.140" v="1001"/>
          <ac:spMkLst>
            <pc:docMk/>
            <pc:sldMk cId="3107423626" sldId="256"/>
            <ac:spMk id="12" creationId="{0BD8B065-EE51-4AE2-A94C-86249998FD7B}"/>
          </ac:spMkLst>
        </pc:spChg>
        <pc:spChg chg="add del">
          <ac:chgData name="Heather Kearnan" userId="706df36715ac2288" providerId="LiveId" clId="{3EB4EB60-F3D8-46A0-ABFD-0AB22C2D7279}" dt="2020-11-08T20:47:53.961" v="1009" actId="26606"/>
          <ac:spMkLst>
            <pc:docMk/>
            <pc:sldMk cId="3107423626" sldId="256"/>
            <ac:spMk id="16" creationId="{18AC8E79-ECD6-4F34-BE5A-9F5E850E850A}"/>
          </ac:spMkLst>
        </pc:spChg>
        <pc:spChg chg="add del">
          <ac:chgData name="Heather Kearnan" userId="706df36715ac2288" providerId="LiveId" clId="{3EB4EB60-F3D8-46A0-ABFD-0AB22C2D7279}" dt="2020-11-08T20:47:53.961" v="1009" actId="26606"/>
          <ac:spMkLst>
            <pc:docMk/>
            <pc:sldMk cId="3107423626" sldId="256"/>
            <ac:spMk id="18" creationId="{7D2BE1BB-2AB2-4D7E-9E27-8D245181B513}"/>
          </ac:spMkLst>
        </pc:spChg>
        <pc:spChg chg="add">
          <ac:chgData name="Heather Kearnan" userId="706df36715ac2288" providerId="LiveId" clId="{3EB4EB60-F3D8-46A0-ABFD-0AB22C2D7279}" dt="2020-11-08T20:48:22.297" v="1013" actId="26606"/>
          <ac:spMkLst>
            <pc:docMk/>
            <pc:sldMk cId="3107423626" sldId="256"/>
            <ac:spMk id="19" creationId="{0BD8B065-EE51-4AE2-A94C-86249998FD7B}"/>
          </ac:spMkLst>
        </pc:spChg>
        <pc:spChg chg="add del">
          <ac:chgData name="Heather Kearnan" userId="706df36715ac2288" providerId="LiveId" clId="{3EB4EB60-F3D8-46A0-ABFD-0AB22C2D7279}" dt="2020-11-08T20:48:19.721" v="1012" actId="700"/>
          <ac:spMkLst>
            <pc:docMk/>
            <pc:sldMk cId="3107423626" sldId="256"/>
            <ac:spMk id="31" creationId="{23D09407-53BC-485E-B4CE-BC5E4FC4B25B}"/>
          </ac:spMkLst>
        </pc:spChg>
        <pc:spChg chg="add del">
          <ac:chgData name="Heather Kearnan" userId="706df36715ac2288" providerId="LiveId" clId="{3EB4EB60-F3D8-46A0-ABFD-0AB22C2D7279}" dt="2020-11-08T20:48:19.721" v="1012" actId="700"/>
          <ac:spMkLst>
            <pc:docMk/>
            <pc:sldMk cId="3107423626" sldId="256"/>
            <ac:spMk id="32" creationId="{921DB988-49FC-4608-B0A2-E2F3A4019041}"/>
          </ac:spMkLst>
        </pc:spChg>
        <pc:grpChg chg="add del">
          <ac:chgData name="Heather Kearnan" userId="706df36715ac2288" providerId="LiveId" clId="{3EB4EB60-F3D8-46A0-ABFD-0AB22C2D7279}" dt="2020-11-08T20:47:53.961" v="1009" actId="26606"/>
          <ac:grpSpMkLst>
            <pc:docMk/>
            <pc:sldMk cId="3107423626" sldId="256"/>
            <ac:grpSpMk id="13" creationId="{22A1615C-2156-4B15-BF3E-39794B37905E}"/>
          </ac:grpSpMkLst>
        </pc:grpChg>
        <pc:grpChg chg="del">
          <ac:chgData name="Heather Kearnan" userId="706df36715ac2288" providerId="LiveId" clId="{3EB4EB60-F3D8-46A0-ABFD-0AB22C2D7279}" dt="2020-11-08T20:46:57.140" v="1001"/>
          <ac:grpSpMkLst>
            <pc:docMk/>
            <pc:sldMk cId="3107423626" sldId="256"/>
            <ac:grpSpMk id="14" creationId="{18999293-B054-4B57-A26F-D04C2BB11338}"/>
          </ac:grpSpMkLst>
        </pc:grpChg>
        <pc:grpChg chg="del">
          <ac:chgData name="Heather Kearnan" userId="706df36715ac2288" providerId="LiveId" clId="{3EB4EB60-F3D8-46A0-ABFD-0AB22C2D7279}" dt="2020-11-08T20:46:57.140" v="1001"/>
          <ac:grpSpMkLst>
            <pc:docMk/>
            <pc:sldMk cId="3107423626" sldId="256"/>
            <ac:grpSpMk id="20" creationId="{761945C4-D997-42F3-B59A-984CF0066715}"/>
          </ac:grpSpMkLst>
        </pc:grpChg>
        <pc:grpChg chg="add">
          <ac:chgData name="Heather Kearnan" userId="706df36715ac2288" providerId="LiveId" clId="{3EB4EB60-F3D8-46A0-ABFD-0AB22C2D7279}" dt="2020-11-08T20:48:22.297" v="1013" actId="26606"/>
          <ac:grpSpMkLst>
            <pc:docMk/>
            <pc:sldMk cId="3107423626" sldId="256"/>
            <ac:grpSpMk id="25" creationId="{18999293-B054-4B57-A26F-D04C2BB11338}"/>
          </ac:grpSpMkLst>
        </pc:grpChg>
        <pc:grpChg chg="add del">
          <ac:chgData name="Heather Kearnan" userId="706df36715ac2288" providerId="LiveId" clId="{3EB4EB60-F3D8-46A0-ABFD-0AB22C2D7279}" dt="2020-11-08T20:48:19.721" v="1012" actId="700"/>
          <ac:grpSpMkLst>
            <pc:docMk/>
            <pc:sldMk cId="3107423626" sldId="256"/>
            <ac:grpSpMk id="26" creationId="{383C2651-AE0C-4AE4-8725-E2F9414FE219}"/>
          </ac:grpSpMkLst>
        </pc:grpChg>
        <pc:grpChg chg="add del">
          <ac:chgData name="Heather Kearnan" userId="706df36715ac2288" providerId="LiveId" clId="{3EB4EB60-F3D8-46A0-ABFD-0AB22C2D7279}" dt="2020-11-08T20:48:19.721" v="1012" actId="700"/>
          <ac:grpSpMkLst>
            <pc:docMk/>
            <pc:sldMk cId="3107423626" sldId="256"/>
            <ac:grpSpMk id="33" creationId="{E9B930FD-8671-4C4C-ADCF-73AC1D0CD417}"/>
          </ac:grpSpMkLst>
        </pc:grpChg>
        <pc:grpChg chg="add">
          <ac:chgData name="Heather Kearnan" userId="706df36715ac2288" providerId="LiveId" clId="{3EB4EB60-F3D8-46A0-ABFD-0AB22C2D7279}" dt="2020-11-08T20:48:22.297" v="1013" actId="26606"/>
          <ac:grpSpMkLst>
            <pc:docMk/>
            <pc:sldMk cId="3107423626" sldId="256"/>
            <ac:grpSpMk id="40" creationId="{761945C4-D997-42F3-B59A-984CF0066715}"/>
          </ac:grpSpMkLst>
        </pc:grpChg>
        <pc:picChg chg="add del mod ord">
          <ac:chgData name="Heather Kearnan" userId="706df36715ac2288" providerId="LiveId" clId="{3EB4EB60-F3D8-46A0-ABFD-0AB22C2D7279}" dt="2020-11-08T20:47:56.908" v="1011" actId="478"/>
          <ac:picMkLst>
            <pc:docMk/>
            <pc:sldMk cId="3107423626" sldId="256"/>
            <ac:picMk id="5" creationId="{878E4595-8016-43F3-AF08-C8F4C11C9C8E}"/>
          </ac:picMkLst>
        </pc:picChg>
      </pc:sldChg>
      <pc:sldChg chg="addSp delSp modSp mod delDesignElem">
        <pc:chgData name="Heather Kearnan" userId="706df36715ac2288" providerId="LiveId" clId="{3EB4EB60-F3D8-46A0-ABFD-0AB22C2D7279}" dt="2020-11-08T21:20:58.468" v="1491" actId="33524"/>
        <pc:sldMkLst>
          <pc:docMk/>
          <pc:sldMk cId="2576206168" sldId="257"/>
        </pc:sldMkLst>
        <pc:spChg chg="mod">
          <ac:chgData name="Heather Kearnan" userId="706df36715ac2288" providerId="LiveId" clId="{3EB4EB60-F3D8-46A0-ABFD-0AB22C2D7279}" dt="2020-11-08T21:05:41.738" v="1019" actId="26606"/>
          <ac:spMkLst>
            <pc:docMk/>
            <pc:sldMk cId="2576206168" sldId="257"/>
            <ac:spMk id="7" creationId="{FE44B73F-AA6A-40F6-AB1F-92DD3FCFD157}"/>
          </ac:spMkLst>
        </pc:spChg>
        <pc:spChg chg="add del mod">
          <ac:chgData name="Heather Kearnan" userId="706df36715ac2288" providerId="LiveId" clId="{3EB4EB60-F3D8-46A0-ABFD-0AB22C2D7279}" dt="2020-11-08T17:24:39.488" v="65"/>
          <ac:spMkLst>
            <pc:docMk/>
            <pc:sldMk cId="2576206168" sldId="257"/>
            <ac:spMk id="33" creationId="{DC0B2AF8-2579-4890-A3E4-692970BB2426}"/>
          </ac:spMkLst>
        </pc:spChg>
        <pc:spChg chg="add del">
          <ac:chgData name="Heather Kearnan" userId="706df36715ac2288" providerId="LiveId" clId="{3EB4EB60-F3D8-46A0-ABFD-0AB22C2D7279}" dt="2020-11-08T17:48:27.336" v="497" actId="26606"/>
          <ac:spMkLst>
            <pc:docMk/>
            <pc:sldMk cId="2576206168" sldId="257"/>
            <ac:spMk id="34" creationId="{73A25D70-4A55-4F72-B9C5-A69CDBF4DB42}"/>
          </ac:spMkLst>
        </pc:spChg>
        <pc:spChg chg="add del">
          <ac:chgData name="Heather Kearnan" userId="706df36715ac2288" providerId="LiveId" clId="{3EB4EB60-F3D8-46A0-ABFD-0AB22C2D7279}" dt="2020-11-08T17:48:27.336" v="497" actId="26606"/>
          <ac:spMkLst>
            <pc:docMk/>
            <pc:sldMk cId="2576206168" sldId="257"/>
            <ac:spMk id="35" creationId="{54957100-6D8B-4161-9F2F-C0A949EC84C4}"/>
          </ac:spMkLst>
        </pc:spChg>
        <pc:spChg chg="add del">
          <ac:chgData name="Heather Kearnan" userId="706df36715ac2288" providerId="LiveId" clId="{3EB4EB60-F3D8-46A0-ABFD-0AB22C2D7279}" dt="2020-11-08T17:48:27.336" v="497" actId="26606"/>
          <ac:spMkLst>
            <pc:docMk/>
            <pc:sldMk cId="2576206168" sldId="257"/>
            <ac:spMk id="36" creationId="{0BD8B065-EE51-4AE2-A94C-86249998FD7B}"/>
          </ac:spMkLst>
        </pc:spChg>
        <pc:spChg chg="add mod">
          <ac:chgData name="Heather Kearnan" userId="706df36715ac2288" providerId="LiveId" clId="{3EB4EB60-F3D8-46A0-ABFD-0AB22C2D7279}" dt="2020-11-08T21:20:58.468" v="1491" actId="33524"/>
          <ac:spMkLst>
            <pc:docMk/>
            <pc:sldMk cId="2576206168" sldId="257"/>
            <ac:spMk id="47" creationId="{BCB967A8-A2B6-4B28-8D1F-F4DB204544AA}"/>
          </ac:spMkLst>
        </pc:spChg>
        <pc:spChg chg="add del">
          <ac:chgData name="Heather Kearnan" userId="706df36715ac2288" providerId="LiveId" clId="{3EB4EB60-F3D8-46A0-ABFD-0AB22C2D7279}" dt="2020-11-08T21:05:41.738" v="1019" actId="26606"/>
          <ac:spMkLst>
            <pc:docMk/>
            <pc:sldMk cId="2576206168" sldId="257"/>
            <ac:spMk id="49" creationId="{43C823D3-D619-407C-89E0-C6F6B1E7A42A}"/>
          </ac:spMkLst>
        </pc:spChg>
        <pc:spChg chg="add del">
          <ac:chgData name="Heather Kearnan" userId="706df36715ac2288" providerId="LiveId" clId="{3EB4EB60-F3D8-46A0-ABFD-0AB22C2D7279}" dt="2020-11-08T21:05:41.738" v="1019" actId="26606"/>
          <ac:spMkLst>
            <pc:docMk/>
            <pc:sldMk cId="2576206168" sldId="257"/>
            <ac:spMk id="50" creationId="{047F8E3E-2FFA-4A0F-B3C7-E57ADDCFB415}"/>
          </ac:spMkLst>
        </pc:spChg>
        <pc:spChg chg="add del">
          <ac:chgData name="Heather Kearnan" userId="706df36715ac2288" providerId="LiveId" clId="{3EB4EB60-F3D8-46A0-ABFD-0AB22C2D7279}" dt="2020-11-08T17:48:27.319" v="496" actId="26606"/>
          <ac:spMkLst>
            <pc:docMk/>
            <pc:sldMk cId="2576206168" sldId="257"/>
            <ac:spMk id="52" creationId="{87BF42CA-AD55-48B4-8949-C4DCA60A6AEE}"/>
          </ac:spMkLst>
        </pc:spChg>
        <pc:spChg chg="add del">
          <ac:chgData name="Heather Kearnan" userId="706df36715ac2288" providerId="LiveId" clId="{3EB4EB60-F3D8-46A0-ABFD-0AB22C2D7279}" dt="2020-11-08T17:48:27.319" v="496" actId="26606"/>
          <ac:spMkLst>
            <pc:docMk/>
            <pc:sldMk cId="2576206168" sldId="257"/>
            <ac:spMk id="54" creationId="{66AE1D3D-3106-4CB2-AA7C-0C1642AC0F2E}"/>
          </ac:spMkLst>
        </pc:spChg>
        <pc:spChg chg="add del">
          <ac:chgData name="Heather Kearnan" userId="706df36715ac2288" providerId="LiveId" clId="{3EB4EB60-F3D8-46A0-ABFD-0AB22C2D7279}" dt="2020-11-08T20:46:57.140" v="1001"/>
          <ac:spMkLst>
            <pc:docMk/>
            <pc:sldMk cId="2576206168" sldId="257"/>
            <ac:spMk id="67" creationId="{43C823D3-D619-407C-89E0-C6F6B1E7A42A}"/>
          </ac:spMkLst>
        </pc:spChg>
        <pc:spChg chg="add del">
          <ac:chgData name="Heather Kearnan" userId="706df36715ac2288" providerId="LiveId" clId="{3EB4EB60-F3D8-46A0-ABFD-0AB22C2D7279}" dt="2020-11-08T20:46:57.140" v="1001"/>
          <ac:spMkLst>
            <pc:docMk/>
            <pc:sldMk cId="2576206168" sldId="257"/>
            <ac:spMk id="68" creationId="{047F8E3E-2FFA-4A0F-B3C7-E57ADDCFB415}"/>
          </ac:spMkLst>
        </pc:spChg>
        <pc:spChg chg="add">
          <ac:chgData name="Heather Kearnan" userId="706df36715ac2288" providerId="LiveId" clId="{3EB4EB60-F3D8-46A0-ABFD-0AB22C2D7279}" dt="2020-11-08T21:05:41.738" v="1019" actId="26606"/>
          <ac:spMkLst>
            <pc:docMk/>
            <pc:sldMk cId="2576206168" sldId="257"/>
            <ac:spMk id="80" creationId="{4BC99CB9-DDAD-44A2-8A1C-E3AF4E72DF5C}"/>
          </ac:spMkLst>
        </pc:spChg>
        <pc:grpChg chg="add del">
          <ac:chgData name="Heather Kearnan" userId="706df36715ac2288" providerId="LiveId" clId="{3EB4EB60-F3D8-46A0-ABFD-0AB22C2D7279}" dt="2020-11-08T17:48:27.336" v="497" actId="26606"/>
          <ac:grpSpMkLst>
            <pc:docMk/>
            <pc:sldMk cId="2576206168" sldId="257"/>
            <ac:grpSpMk id="37" creationId="{18999293-B054-4B57-A26F-D04C2BB11338}"/>
          </ac:grpSpMkLst>
        </pc:grpChg>
        <pc:grpChg chg="add del">
          <ac:chgData name="Heather Kearnan" userId="706df36715ac2288" providerId="LiveId" clId="{3EB4EB60-F3D8-46A0-ABFD-0AB22C2D7279}" dt="2020-11-08T17:48:27.336" v="497" actId="26606"/>
          <ac:grpSpMkLst>
            <pc:docMk/>
            <pc:sldMk cId="2576206168" sldId="257"/>
            <ac:grpSpMk id="42" creationId="{761945C4-D997-42F3-B59A-984CF0066715}"/>
          </ac:grpSpMkLst>
        </pc:grpChg>
        <pc:grpChg chg="add del">
          <ac:chgData name="Heather Kearnan" userId="706df36715ac2288" providerId="LiveId" clId="{3EB4EB60-F3D8-46A0-ABFD-0AB22C2D7279}" dt="2020-11-08T21:05:41.738" v="1019" actId="26606"/>
          <ac:grpSpMkLst>
            <pc:docMk/>
            <pc:sldMk cId="2576206168" sldId="257"/>
            <ac:grpSpMk id="51" creationId="{33D939F1-7ABE-4D0E-946A-43F37F556AFD}"/>
          </ac:grpSpMkLst>
        </pc:grpChg>
        <pc:grpChg chg="add del">
          <ac:chgData name="Heather Kearnan" userId="706df36715ac2288" providerId="LiveId" clId="{3EB4EB60-F3D8-46A0-ABFD-0AB22C2D7279}" dt="2020-11-08T21:05:41.738" v="1019" actId="26606"/>
          <ac:grpSpMkLst>
            <pc:docMk/>
            <pc:sldMk cId="2576206168" sldId="257"/>
            <ac:grpSpMk id="53" creationId="{9DB3963A-4187-4A72-9DA4-CA6BADE22931}"/>
          </ac:grpSpMkLst>
        </pc:grpChg>
        <pc:grpChg chg="add del">
          <ac:chgData name="Heather Kearnan" userId="706df36715ac2288" providerId="LiveId" clId="{3EB4EB60-F3D8-46A0-ABFD-0AB22C2D7279}" dt="2020-11-08T17:48:27.319" v="496" actId="26606"/>
          <ac:grpSpMkLst>
            <pc:docMk/>
            <pc:sldMk cId="2576206168" sldId="257"/>
            <ac:grpSpMk id="56" creationId="{0A31B6AF-B711-4CDB-8C2B-16E963DDC4C5}"/>
          </ac:grpSpMkLst>
        </pc:grpChg>
        <pc:grpChg chg="add del">
          <ac:chgData name="Heather Kearnan" userId="706df36715ac2288" providerId="LiveId" clId="{3EB4EB60-F3D8-46A0-ABFD-0AB22C2D7279}" dt="2020-11-08T20:46:57.140" v="1001"/>
          <ac:grpSpMkLst>
            <pc:docMk/>
            <pc:sldMk cId="2576206168" sldId="257"/>
            <ac:grpSpMk id="62" creationId="{9DB3963A-4187-4A72-9DA4-CA6BADE22931}"/>
          </ac:grpSpMkLst>
        </pc:grpChg>
        <pc:grpChg chg="add del">
          <ac:chgData name="Heather Kearnan" userId="706df36715ac2288" providerId="LiveId" clId="{3EB4EB60-F3D8-46A0-ABFD-0AB22C2D7279}" dt="2020-11-08T20:46:57.140" v="1001"/>
          <ac:grpSpMkLst>
            <pc:docMk/>
            <pc:sldMk cId="2576206168" sldId="257"/>
            <ac:grpSpMk id="69" creationId="{33D939F1-7ABE-4D0E-946A-43F37F556AFD}"/>
          </ac:grpSpMkLst>
        </pc:grpChg>
        <pc:grpChg chg="add">
          <ac:chgData name="Heather Kearnan" userId="706df36715ac2288" providerId="LiveId" clId="{3EB4EB60-F3D8-46A0-ABFD-0AB22C2D7279}" dt="2020-11-08T21:05:41.738" v="1019" actId="26606"/>
          <ac:grpSpMkLst>
            <pc:docMk/>
            <pc:sldMk cId="2576206168" sldId="257"/>
            <ac:grpSpMk id="82" creationId="{5C3921CD-DDE5-4B57-8FDF-B37ADE4EDAC7}"/>
          </ac:grpSpMkLst>
        </pc:grpChg>
      </pc:sldChg>
      <pc:sldChg chg="addSp delSp modSp new mod setBg">
        <pc:chgData name="Heather Kearnan" userId="706df36715ac2288" providerId="LiveId" clId="{3EB4EB60-F3D8-46A0-ABFD-0AB22C2D7279}" dt="2020-11-08T20:49:01.351" v="1017" actId="26606"/>
        <pc:sldMkLst>
          <pc:docMk/>
          <pc:sldMk cId="2548323213" sldId="258"/>
        </pc:sldMkLst>
        <pc:spChg chg="mod">
          <ac:chgData name="Heather Kearnan" userId="706df36715ac2288" providerId="LiveId" clId="{3EB4EB60-F3D8-46A0-ABFD-0AB22C2D7279}" dt="2020-11-08T20:49:01.344" v="1016" actId="26606"/>
          <ac:spMkLst>
            <pc:docMk/>
            <pc:sldMk cId="2548323213" sldId="258"/>
            <ac:spMk id="2" creationId="{D5F4B8EA-BC18-45D6-B76E-755D057785E8}"/>
          </ac:spMkLst>
        </pc:spChg>
        <pc:spChg chg="del">
          <ac:chgData name="Heather Kearnan" userId="706df36715ac2288" providerId="LiveId" clId="{3EB4EB60-F3D8-46A0-ABFD-0AB22C2D7279}" dt="2020-11-08T20:26:23.370" v="528"/>
          <ac:spMkLst>
            <pc:docMk/>
            <pc:sldMk cId="2548323213" sldId="258"/>
            <ac:spMk id="3" creationId="{AC3EAF8C-D0E1-4ECA-B184-CD605996D972}"/>
          </ac:spMkLst>
        </pc:spChg>
        <pc:spChg chg="add mod ord">
          <ac:chgData name="Heather Kearnan" userId="706df36715ac2288" providerId="LiveId" clId="{3EB4EB60-F3D8-46A0-ABFD-0AB22C2D7279}" dt="2020-11-08T20:49:01.344" v="1016" actId="26606"/>
          <ac:spMkLst>
            <pc:docMk/>
            <pc:sldMk cId="2548323213" sldId="258"/>
            <ac:spMk id="5" creationId="{192EE170-40CF-4061-AE36-AC28DBC013E9}"/>
          </ac:spMkLst>
        </pc:spChg>
        <pc:spChg chg="add del">
          <ac:chgData name="Heather Kearnan" userId="706df36715ac2288" providerId="LiveId" clId="{3EB4EB60-F3D8-46A0-ABFD-0AB22C2D7279}" dt="2020-11-08T20:49:01.351" v="1017" actId="26606"/>
          <ac:spMkLst>
            <pc:docMk/>
            <pc:sldMk cId="2548323213" sldId="258"/>
            <ac:spMk id="8" creationId="{385E1BDC-A9B0-4A87-82E3-F3187F69A802}"/>
          </ac:spMkLst>
        </pc:spChg>
        <pc:spChg chg="add del">
          <ac:chgData name="Heather Kearnan" userId="706df36715ac2288" providerId="LiveId" clId="{3EB4EB60-F3D8-46A0-ABFD-0AB22C2D7279}" dt="2020-11-08T20:26:32.832" v="530" actId="26606"/>
          <ac:spMkLst>
            <pc:docMk/>
            <pc:sldMk cId="2548323213" sldId="258"/>
            <ac:spMk id="9" creationId="{07322A9E-F1EC-405E-8971-BA906EFFCCB8}"/>
          </ac:spMkLst>
        </pc:spChg>
        <pc:spChg chg="add del">
          <ac:chgData name="Heather Kearnan" userId="706df36715ac2288" providerId="LiveId" clId="{3EB4EB60-F3D8-46A0-ABFD-0AB22C2D7279}" dt="2020-11-08T20:49:01.351" v="1017" actId="26606"/>
          <ac:spMkLst>
            <pc:docMk/>
            <pc:sldMk cId="2548323213" sldId="258"/>
            <ac:spMk id="10" creationId="{0990C621-3B8B-4820-8328-D47EF7CE823C}"/>
          </ac:spMkLst>
        </pc:spChg>
        <pc:spChg chg="add del">
          <ac:chgData name="Heather Kearnan" userId="706df36715ac2288" providerId="LiveId" clId="{3EB4EB60-F3D8-46A0-ABFD-0AB22C2D7279}" dt="2020-11-08T20:26:32.832" v="530" actId="26606"/>
          <ac:spMkLst>
            <pc:docMk/>
            <pc:sldMk cId="2548323213" sldId="258"/>
            <ac:spMk id="11" creationId="{A5704422-1118-4FD1-95AD-29A064EB80D9}"/>
          </ac:spMkLst>
        </pc:spChg>
        <pc:spChg chg="add del">
          <ac:chgData name="Heather Kearnan" userId="706df36715ac2288" providerId="LiveId" clId="{3EB4EB60-F3D8-46A0-ABFD-0AB22C2D7279}" dt="2020-11-08T20:49:01.351" v="1017" actId="26606"/>
          <ac:spMkLst>
            <pc:docMk/>
            <pc:sldMk cId="2548323213" sldId="258"/>
            <ac:spMk id="12" creationId="{C1A2385B-1D2A-4E17-84FA-6CB7F0AAE473}"/>
          </ac:spMkLst>
        </pc:spChg>
        <pc:spChg chg="add del">
          <ac:chgData name="Heather Kearnan" userId="706df36715ac2288" providerId="LiveId" clId="{3EB4EB60-F3D8-46A0-ABFD-0AB22C2D7279}" dt="2020-11-08T20:26:32.832" v="530" actId="26606"/>
          <ac:spMkLst>
            <pc:docMk/>
            <pc:sldMk cId="2548323213" sldId="258"/>
            <ac:spMk id="13" creationId="{A88B2AAA-B805-498E-A9E6-98B885855498}"/>
          </ac:spMkLst>
        </pc:spChg>
        <pc:spChg chg="add del">
          <ac:chgData name="Heather Kearnan" userId="706df36715ac2288" providerId="LiveId" clId="{3EB4EB60-F3D8-46A0-ABFD-0AB22C2D7279}" dt="2020-11-08T20:49:01.351" v="1017" actId="26606"/>
          <ac:spMkLst>
            <pc:docMk/>
            <pc:sldMk cId="2548323213" sldId="258"/>
            <ac:spMk id="14" creationId="{5E791F2F-79DB-4CC0-9FA1-001E3E91E8B7}"/>
          </ac:spMkLst>
        </pc:spChg>
        <pc:spChg chg="add del">
          <ac:chgData name="Heather Kearnan" userId="706df36715ac2288" providerId="LiveId" clId="{3EB4EB60-F3D8-46A0-ABFD-0AB22C2D7279}" dt="2020-11-08T20:26:32.832" v="530" actId="26606"/>
          <ac:spMkLst>
            <pc:docMk/>
            <pc:sldMk cId="2548323213" sldId="258"/>
            <ac:spMk id="15" creationId="{9B8051E0-19D7-43E1-BFD9-E6DBFEB3A3F1}"/>
          </ac:spMkLst>
        </pc:spChg>
        <pc:spChg chg="add del">
          <ac:chgData name="Heather Kearnan" userId="706df36715ac2288" providerId="LiveId" clId="{3EB4EB60-F3D8-46A0-ABFD-0AB22C2D7279}" dt="2020-11-08T20:49:01.344" v="1016" actId="26606"/>
          <ac:spMkLst>
            <pc:docMk/>
            <pc:sldMk cId="2548323213" sldId="258"/>
            <ac:spMk id="16" creationId="{7D8E67F2-F753-4E06-8229-4970A6725835}"/>
          </ac:spMkLst>
        </pc:spChg>
        <pc:spChg chg="add del">
          <ac:chgData name="Heather Kearnan" userId="706df36715ac2288" providerId="LiveId" clId="{3EB4EB60-F3D8-46A0-ABFD-0AB22C2D7279}" dt="2020-11-08T20:26:32.832" v="530" actId="26606"/>
          <ac:spMkLst>
            <pc:docMk/>
            <pc:sldMk cId="2548323213" sldId="258"/>
            <ac:spMk id="17" creationId="{4EDB2B02-86A2-46F5-A4BE-B7D9B10411D6}"/>
          </ac:spMkLst>
        </pc:spChg>
        <pc:spChg chg="add del">
          <ac:chgData name="Heather Kearnan" userId="706df36715ac2288" providerId="LiveId" clId="{3EB4EB60-F3D8-46A0-ABFD-0AB22C2D7279}" dt="2020-11-08T20:26:32.832" v="530" actId="26606"/>
          <ac:spMkLst>
            <pc:docMk/>
            <pc:sldMk cId="2548323213" sldId="258"/>
            <ac:spMk id="19" creationId="{43954639-FB5D-41F4-9560-6F6DFE778425}"/>
          </ac:spMkLst>
        </pc:spChg>
        <pc:spChg chg="add del">
          <ac:chgData name="Heather Kearnan" userId="706df36715ac2288" providerId="LiveId" clId="{3EB4EB60-F3D8-46A0-ABFD-0AB22C2D7279}" dt="2020-11-08T20:49:01.344" v="1016" actId="26606"/>
          <ac:spMkLst>
            <pc:docMk/>
            <pc:sldMk cId="2548323213" sldId="258"/>
            <ac:spMk id="20" creationId="{007B8288-68CC-4847-8419-CF535B6B7EEA}"/>
          </ac:spMkLst>
        </pc:spChg>
        <pc:spChg chg="add del">
          <ac:chgData name="Heather Kearnan" userId="706df36715ac2288" providerId="LiveId" clId="{3EB4EB60-F3D8-46A0-ABFD-0AB22C2D7279}" dt="2020-11-08T20:26:32.832" v="530" actId="26606"/>
          <ac:spMkLst>
            <pc:docMk/>
            <pc:sldMk cId="2548323213" sldId="258"/>
            <ac:spMk id="21" creationId="{E898931C-0323-41FA-A036-20F818B1FF81}"/>
          </ac:spMkLst>
        </pc:spChg>
        <pc:spChg chg="add del">
          <ac:chgData name="Heather Kearnan" userId="706df36715ac2288" providerId="LiveId" clId="{3EB4EB60-F3D8-46A0-ABFD-0AB22C2D7279}" dt="2020-11-08T20:49:01.344" v="1016" actId="26606"/>
          <ac:spMkLst>
            <pc:docMk/>
            <pc:sldMk cId="2548323213" sldId="258"/>
            <ac:spMk id="22" creationId="{32BA8EA8-C1B6-4309-B674-F9F399B96288}"/>
          </ac:spMkLst>
        </pc:spChg>
        <pc:spChg chg="add del">
          <ac:chgData name="Heather Kearnan" userId="706df36715ac2288" providerId="LiveId" clId="{3EB4EB60-F3D8-46A0-ABFD-0AB22C2D7279}" dt="2020-11-08T20:26:32.832" v="530" actId="26606"/>
          <ac:spMkLst>
            <pc:docMk/>
            <pc:sldMk cId="2548323213" sldId="258"/>
            <ac:spMk id="23" creationId="{89AFE9DD-0792-4B98-B4EB-97ACA17E6AA8}"/>
          </ac:spMkLst>
        </pc:spChg>
        <pc:spChg chg="add">
          <ac:chgData name="Heather Kearnan" userId="706df36715ac2288" providerId="LiveId" clId="{3EB4EB60-F3D8-46A0-ABFD-0AB22C2D7279}" dt="2020-11-08T20:49:01.351" v="1017" actId="26606"/>
          <ac:spMkLst>
            <pc:docMk/>
            <pc:sldMk cId="2548323213" sldId="258"/>
            <ac:spMk id="24" creationId="{385E1BDC-A9B0-4A87-82E3-F3187F69A802}"/>
          </ac:spMkLst>
        </pc:spChg>
        <pc:spChg chg="add del">
          <ac:chgData name="Heather Kearnan" userId="706df36715ac2288" providerId="LiveId" clId="{3EB4EB60-F3D8-46A0-ABFD-0AB22C2D7279}" dt="2020-11-08T20:26:32.832" v="530" actId="26606"/>
          <ac:spMkLst>
            <pc:docMk/>
            <pc:sldMk cId="2548323213" sldId="258"/>
            <ac:spMk id="25" creationId="{3981F5C4-9AE1-404E-AF44-A4E6DB374F9D}"/>
          </ac:spMkLst>
        </pc:spChg>
        <pc:spChg chg="add">
          <ac:chgData name="Heather Kearnan" userId="706df36715ac2288" providerId="LiveId" clId="{3EB4EB60-F3D8-46A0-ABFD-0AB22C2D7279}" dt="2020-11-08T20:49:01.351" v="1017" actId="26606"/>
          <ac:spMkLst>
            <pc:docMk/>
            <pc:sldMk cId="2548323213" sldId="258"/>
            <ac:spMk id="26" creationId="{0990C621-3B8B-4820-8328-D47EF7CE823C}"/>
          </ac:spMkLst>
        </pc:spChg>
        <pc:spChg chg="add del">
          <ac:chgData name="Heather Kearnan" userId="706df36715ac2288" providerId="LiveId" clId="{3EB4EB60-F3D8-46A0-ABFD-0AB22C2D7279}" dt="2020-11-08T20:26:32.832" v="530" actId="26606"/>
          <ac:spMkLst>
            <pc:docMk/>
            <pc:sldMk cId="2548323213" sldId="258"/>
            <ac:spMk id="27" creationId="{763C1781-8726-4FAC-8C45-FF40376BE409}"/>
          </ac:spMkLst>
        </pc:spChg>
        <pc:spChg chg="add">
          <ac:chgData name="Heather Kearnan" userId="706df36715ac2288" providerId="LiveId" clId="{3EB4EB60-F3D8-46A0-ABFD-0AB22C2D7279}" dt="2020-11-08T20:49:01.351" v="1017" actId="26606"/>
          <ac:spMkLst>
            <pc:docMk/>
            <pc:sldMk cId="2548323213" sldId="258"/>
            <ac:spMk id="28" creationId="{C1A2385B-1D2A-4E17-84FA-6CB7F0AAE473}"/>
          </ac:spMkLst>
        </pc:spChg>
        <pc:spChg chg="add del">
          <ac:chgData name="Heather Kearnan" userId="706df36715ac2288" providerId="LiveId" clId="{3EB4EB60-F3D8-46A0-ABFD-0AB22C2D7279}" dt="2020-11-08T20:26:32.832" v="530" actId="26606"/>
          <ac:spMkLst>
            <pc:docMk/>
            <pc:sldMk cId="2548323213" sldId="258"/>
            <ac:spMk id="29" creationId="{301491B5-56C7-43DC-A3D9-861EECCA056A}"/>
          </ac:spMkLst>
        </pc:spChg>
        <pc:spChg chg="add">
          <ac:chgData name="Heather Kearnan" userId="706df36715ac2288" providerId="LiveId" clId="{3EB4EB60-F3D8-46A0-ABFD-0AB22C2D7279}" dt="2020-11-08T20:49:01.351" v="1017" actId="26606"/>
          <ac:spMkLst>
            <pc:docMk/>
            <pc:sldMk cId="2548323213" sldId="258"/>
            <ac:spMk id="30" creationId="{5E791F2F-79DB-4CC0-9FA1-001E3E91E8B7}"/>
          </ac:spMkLst>
        </pc:spChg>
        <pc:spChg chg="add del">
          <ac:chgData name="Heather Kearnan" userId="706df36715ac2288" providerId="LiveId" clId="{3EB4EB60-F3D8-46A0-ABFD-0AB22C2D7279}" dt="2020-11-08T20:26:32.832" v="530" actId="26606"/>
          <ac:spMkLst>
            <pc:docMk/>
            <pc:sldMk cId="2548323213" sldId="258"/>
            <ac:spMk id="31" creationId="{237E2353-22DF-46E0-A200-FB30F8F394E2}"/>
          </ac:spMkLst>
        </pc:spChg>
        <pc:spChg chg="add del">
          <ac:chgData name="Heather Kearnan" userId="706df36715ac2288" providerId="LiveId" clId="{3EB4EB60-F3D8-46A0-ABFD-0AB22C2D7279}" dt="2020-11-08T20:26:32.832" v="530" actId="26606"/>
          <ac:spMkLst>
            <pc:docMk/>
            <pc:sldMk cId="2548323213" sldId="258"/>
            <ac:spMk id="33" creationId="{DD6138DB-057B-45F7-A5F4-E7BFDA20D02C}"/>
          </ac:spMkLst>
        </pc:spChg>
        <pc:spChg chg="add del">
          <ac:chgData name="Heather Kearnan" userId="706df36715ac2288" providerId="LiveId" clId="{3EB4EB60-F3D8-46A0-ABFD-0AB22C2D7279}" dt="2020-11-08T20:26:32.832" v="530" actId="26606"/>
          <ac:spMkLst>
            <pc:docMk/>
            <pc:sldMk cId="2548323213" sldId="258"/>
            <ac:spMk id="35" creationId="{79A54AB1-B64F-4843-BFAB-81CB74E66B65}"/>
          </ac:spMkLst>
        </pc:spChg>
        <pc:spChg chg="add del">
          <ac:chgData name="Heather Kearnan" userId="706df36715ac2288" providerId="LiveId" clId="{3EB4EB60-F3D8-46A0-ABFD-0AB22C2D7279}" dt="2020-11-08T20:26:45.760" v="532" actId="26606"/>
          <ac:spMkLst>
            <pc:docMk/>
            <pc:sldMk cId="2548323213" sldId="258"/>
            <ac:spMk id="37" creationId="{E45B1D5C-0827-4AF0-8186-11FC5A8B8B92}"/>
          </ac:spMkLst>
        </pc:spChg>
        <pc:spChg chg="add del">
          <ac:chgData name="Heather Kearnan" userId="706df36715ac2288" providerId="LiveId" clId="{3EB4EB60-F3D8-46A0-ABFD-0AB22C2D7279}" dt="2020-11-08T20:26:45.760" v="532" actId="26606"/>
          <ac:spMkLst>
            <pc:docMk/>
            <pc:sldMk cId="2548323213" sldId="258"/>
            <ac:spMk id="38" creationId="{99413ED5-9ED4-4772-BCE4-2BCAE6B12E35}"/>
          </ac:spMkLst>
        </pc:spChg>
        <pc:spChg chg="add del">
          <ac:chgData name="Heather Kearnan" userId="706df36715ac2288" providerId="LiveId" clId="{3EB4EB60-F3D8-46A0-ABFD-0AB22C2D7279}" dt="2020-11-08T20:26:45.760" v="532" actId="26606"/>
          <ac:spMkLst>
            <pc:docMk/>
            <pc:sldMk cId="2548323213" sldId="258"/>
            <ac:spMk id="39" creationId="{04357C93-F0CB-4A1C-8F77-4E9063789819}"/>
          </ac:spMkLst>
        </pc:spChg>
        <pc:spChg chg="add del">
          <ac:chgData name="Heather Kearnan" userId="706df36715ac2288" providerId="LiveId" clId="{3EB4EB60-F3D8-46A0-ABFD-0AB22C2D7279}" dt="2020-11-08T20:26:45.760" v="532" actId="26606"/>
          <ac:spMkLst>
            <pc:docMk/>
            <pc:sldMk cId="2548323213" sldId="258"/>
            <ac:spMk id="40" creationId="{90F533E9-6690-41A8-A372-4C6C622D028D}"/>
          </ac:spMkLst>
        </pc:spChg>
        <pc:picChg chg="add mod ord">
          <ac:chgData name="Heather Kearnan" userId="706df36715ac2288" providerId="LiveId" clId="{3EB4EB60-F3D8-46A0-ABFD-0AB22C2D7279}" dt="2020-11-08T20:49:01.344" v="1016" actId="26606"/>
          <ac:picMkLst>
            <pc:docMk/>
            <pc:sldMk cId="2548323213" sldId="258"/>
            <ac:picMk id="4" creationId="{0603D885-4CF6-4793-8B7F-B44E887F36F0}"/>
          </ac:picMkLst>
        </pc:picChg>
        <pc:picChg chg="add mod">
          <ac:chgData name="Heather Kearnan" userId="706df36715ac2288" providerId="LiveId" clId="{3EB4EB60-F3D8-46A0-ABFD-0AB22C2D7279}" dt="2020-11-08T20:49:01.344" v="1016" actId="26606"/>
          <ac:picMkLst>
            <pc:docMk/>
            <pc:sldMk cId="2548323213" sldId="258"/>
            <ac:picMk id="6" creationId="{623C4A65-9A38-4FC0-9DF5-6323A57A94DC}"/>
          </ac:picMkLst>
        </pc:picChg>
        <pc:picChg chg="add del">
          <ac:chgData name="Heather Kearnan" userId="706df36715ac2288" providerId="LiveId" clId="{3EB4EB60-F3D8-46A0-ABFD-0AB22C2D7279}" dt="2020-11-08T20:49:01.344" v="1016" actId="26606"/>
          <ac:picMkLst>
            <pc:docMk/>
            <pc:sldMk cId="2548323213" sldId="258"/>
            <ac:picMk id="18" creationId="{2EE1BDFD-564B-44A4-841A-50D6A8E75CB4}"/>
          </ac:picMkLst>
        </pc:picChg>
      </pc:sldChg>
      <pc:sldChg chg="addSp delSp modSp new mod setBg">
        <pc:chgData name="Heather Kearnan" userId="706df36715ac2288" providerId="LiveId" clId="{3EB4EB60-F3D8-46A0-ABFD-0AB22C2D7279}" dt="2020-11-08T21:14:07.124" v="1302" actId="20577"/>
        <pc:sldMkLst>
          <pc:docMk/>
          <pc:sldMk cId="2801135286" sldId="259"/>
        </pc:sldMkLst>
        <pc:spChg chg="mod">
          <ac:chgData name="Heather Kearnan" userId="706df36715ac2288" providerId="LiveId" clId="{3EB4EB60-F3D8-46A0-ABFD-0AB22C2D7279}" dt="2020-11-08T21:13:35.561" v="1203" actId="26606"/>
          <ac:spMkLst>
            <pc:docMk/>
            <pc:sldMk cId="2801135286" sldId="259"/>
            <ac:spMk id="2" creationId="{5986086C-E1CB-4DC4-A44E-81699F2690F2}"/>
          </ac:spMkLst>
        </pc:spChg>
        <pc:spChg chg="del">
          <ac:chgData name="Heather Kearnan" userId="706df36715ac2288" providerId="LiveId" clId="{3EB4EB60-F3D8-46A0-ABFD-0AB22C2D7279}" dt="2020-11-08T21:11:17.242" v="1033"/>
          <ac:spMkLst>
            <pc:docMk/>
            <pc:sldMk cId="2801135286" sldId="259"/>
            <ac:spMk id="3" creationId="{7D4BA426-A052-4AED-9623-4A2923AA624B}"/>
          </ac:spMkLst>
        </pc:spChg>
        <pc:spChg chg="add mod">
          <ac:chgData name="Heather Kearnan" userId="706df36715ac2288" providerId="LiveId" clId="{3EB4EB60-F3D8-46A0-ABFD-0AB22C2D7279}" dt="2020-11-08T21:14:07.124" v="1302" actId="20577"/>
          <ac:spMkLst>
            <pc:docMk/>
            <pc:sldMk cId="2801135286" sldId="259"/>
            <ac:spMk id="5" creationId="{22F3538D-5860-45E4-B56D-DAD2DD89E912}"/>
          </ac:spMkLst>
        </pc:spChg>
        <pc:spChg chg="add">
          <ac:chgData name="Heather Kearnan" userId="706df36715ac2288" providerId="LiveId" clId="{3EB4EB60-F3D8-46A0-ABFD-0AB22C2D7279}" dt="2020-11-08T21:13:35.561" v="1203" actId="26606"/>
          <ac:spMkLst>
            <pc:docMk/>
            <pc:sldMk cId="2801135286" sldId="259"/>
            <ac:spMk id="11" creationId="{385E1BDC-A9B0-4A87-82E3-F3187F69A802}"/>
          </ac:spMkLst>
        </pc:spChg>
        <pc:spChg chg="add">
          <ac:chgData name="Heather Kearnan" userId="706df36715ac2288" providerId="LiveId" clId="{3EB4EB60-F3D8-46A0-ABFD-0AB22C2D7279}" dt="2020-11-08T21:13:35.561" v="1203" actId="26606"/>
          <ac:spMkLst>
            <pc:docMk/>
            <pc:sldMk cId="2801135286" sldId="259"/>
            <ac:spMk id="13" creationId="{0990C621-3B8B-4820-8328-D47EF7CE823C}"/>
          </ac:spMkLst>
        </pc:spChg>
        <pc:spChg chg="add">
          <ac:chgData name="Heather Kearnan" userId="706df36715ac2288" providerId="LiveId" clId="{3EB4EB60-F3D8-46A0-ABFD-0AB22C2D7279}" dt="2020-11-08T21:13:35.561" v="1203" actId="26606"/>
          <ac:spMkLst>
            <pc:docMk/>
            <pc:sldMk cId="2801135286" sldId="259"/>
            <ac:spMk id="15" creationId="{C1A2385B-1D2A-4E17-84FA-6CB7F0AAE473}"/>
          </ac:spMkLst>
        </pc:spChg>
        <pc:spChg chg="add">
          <ac:chgData name="Heather Kearnan" userId="706df36715ac2288" providerId="LiveId" clId="{3EB4EB60-F3D8-46A0-ABFD-0AB22C2D7279}" dt="2020-11-08T21:13:35.561" v="1203" actId="26606"/>
          <ac:spMkLst>
            <pc:docMk/>
            <pc:sldMk cId="2801135286" sldId="259"/>
            <ac:spMk id="17" creationId="{5E791F2F-79DB-4CC0-9FA1-001E3E91E8B7}"/>
          </ac:spMkLst>
        </pc:spChg>
        <pc:picChg chg="add mod ord">
          <ac:chgData name="Heather Kearnan" userId="706df36715ac2288" providerId="LiveId" clId="{3EB4EB60-F3D8-46A0-ABFD-0AB22C2D7279}" dt="2020-11-08T21:13:35.561" v="1203" actId="26606"/>
          <ac:picMkLst>
            <pc:docMk/>
            <pc:sldMk cId="2801135286" sldId="259"/>
            <ac:picMk id="4" creationId="{0613A2F0-8596-4BA5-946A-7FDDD1F91BC6}"/>
          </ac:picMkLst>
        </pc:picChg>
        <pc:picChg chg="add mod">
          <ac:chgData name="Heather Kearnan" userId="706df36715ac2288" providerId="LiveId" clId="{3EB4EB60-F3D8-46A0-ABFD-0AB22C2D7279}" dt="2020-11-08T21:13:35.561" v="1203" actId="26606"/>
          <ac:picMkLst>
            <pc:docMk/>
            <pc:sldMk cId="2801135286" sldId="259"/>
            <ac:picMk id="6" creationId="{47726218-7131-49AA-9EE0-8DCF13CB1F45}"/>
          </ac:picMkLst>
        </pc:picChg>
      </pc:sldChg>
      <pc:sldChg chg="addSp delSp modSp new mod setBg">
        <pc:chgData name="Heather Kearnan" userId="706df36715ac2288" providerId="LiveId" clId="{3EB4EB60-F3D8-46A0-ABFD-0AB22C2D7279}" dt="2020-11-08T21:15:29.436" v="1347" actId="20577"/>
        <pc:sldMkLst>
          <pc:docMk/>
          <pc:sldMk cId="1863701306" sldId="260"/>
        </pc:sldMkLst>
        <pc:spChg chg="mod">
          <ac:chgData name="Heather Kearnan" userId="706df36715ac2288" providerId="LiveId" clId="{3EB4EB60-F3D8-46A0-ABFD-0AB22C2D7279}" dt="2020-11-08T21:15:29.436" v="1347" actId="20577"/>
          <ac:spMkLst>
            <pc:docMk/>
            <pc:sldMk cId="1863701306" sldId="260"/>
            <ac:spMk id="2" creationId="{7F83B911-919F-4D33-9A4E-E55C9F25BF74}"/>
          </ac:spMkLst>
        </pc:spChg>
        <pc:spChg chg="del">
          <ac:chgData name="Heather Kearnan" userId="706df36715ac2288" providerId="LiveId" clId="{3EB4EB60-F3D8-46A0-ABFD-0AB22C2D7279}" dt="2020-11-08T21:15:11.138" v="1344" actId="26606"/>
          <ac:spMkLst>
            <pc:docMk/>
            <pc:sldMk cId="1863701306" sldId="260"/>
            <ac:spMk id="3" creationId="{40957944-ABA6-4FFA-8A0F-A6EC21886F8D}"/>
          </ac:spMkLst>
        </pc:spChg>
        <pc:spChg chg="add">
          <ac:chgData name="Heather Kearnan" userId="706df36715ac2288" providerId="LiveId" clId="{3EB4EB60-F3D8-46A0-ABFD-0AB22C2D7279}" dt="2020-11-08T21:15:11.138" v="1344" actId="26606"/>
          <ac:spMkLst>
            <pc:docMk/>
            <pc:sldMk cId="1863701306" sldId="260"/>
            <ac:spMk id="10" creationId="{35555856-9970-4BC3-9AA9-6A917F53AFBD}"/>
          </ac:spMkLst>
        </pc:spChg>
        <pc:spChg chg="add">
          <ac:chgData name="Heather Kearnan" userId="706df36715ac2288" providerId="LiveId" clId="{3EB4EB60-F3D8-46A0-ABFD-0AB22C2D7279}" dt="2020-11-08T21:15:11.138" v="1344" actId="26606"/>
          <ac:spMkLst>
            <pc:docMk/>
            <pc:sldMk cId="1863701306" sldId="260"/>
            <ac:spMk id="14" creationId="{13722DD7-BA73-4776-93A3-94491FEF7260}"/>
          </ac:spMkLst>
        </pc:spChg>
        <pc:picChg chg="add">
          <ac:chgData name="Heather Kearnan" userId="706df36715ac2288" providerId="LiveId" clId="{3EB4EB60-F3D8-46A0-ABFD-0AB22C2D7279}" dt="2020-11-08T21:15:11.138" v="1344" actId="26606"/>
          <ac:picMkLst>
            <pc:docMk/>
            <pc:sldMk cId="1863701306" sldId="260"/>
            <ac:picMk id="7" creationId="{EC93A4CD-0424-4CAC-952B-5436410C2EAD}"/>
          </ac:picMkLst>
        </pc:picChg>
        <pc:picChg chg="add">
          <ac:chgData name="Heather Kearnan" userId="706df36715ac2288" providerId="LiveId" clId="{3EB4EB60-F3D8-46A0-ABFD-0AB22C2D7279}" dt="2020-11-08T21:15:11.138" v="1344" actId="26606"/>
          <ac:picMkLst>
            <pc:docMk/>
            <pc:sldMk cId="1863701306" sldId="260"/>
            <ac:picMk id="12" creationId="{7F487851-BFAF-46D8-A1ED-50CAD6E46F59}"/>
          </ac:picMkLst>
        </pc:picChg>
      </pc:sldChg>
      <pc:sldChg chg="addSp delSp modSp new mod setBg">
        <pc:chgData name="Heather Kearnan" userId="706df36715ac2288" providerId="LiveId" clId="{3EB4EB60-F3D8-46A0-ABFD-0AB22C2D7279}" dt="2020-11-08T21:48:57.003" v="1851" actId="20577"/>
        <pc:sldMkLst>
          <pc:docMk/>
          <pc:sldMk cId="2960761820" sldId="261"/>
        </pc:sldMkLst>
        <pc:spChg chg="mod">
          <ac:chgData name="Heather Kearnan" userId="706df36715ac2288" providerId="LiveId" clId="{3EB4EB60-F3D8-46A0-ABFD-0AB22C2D7279}" dt="2020-11-08T21:48:15.325" v="1694" actId="26606"/>
          <ac:spMkLst>
            <pc:docMk/>
            <pc:sldMk cId="2960761820" sldId="261"/>
            <ac:spMk id="2" creationId="{510245F7-D4B1-48B4-868B-F15F83A81FCC}"/>
          </ac:spMkLst>
        </pc:spChg>
        <pc:spChg chg="del">
          <ac:chgData name="Heather Kearnan" userId="706df36715ac2288" providerId="LiveId" clId="{3EB4EB60-F3D8-46A0-ABFD-0AB22C2D7279}" dt="2020-11-08T21:30:13.445" v="1536"/>
          <ac:spMkLst>
            <pc:docMk/>
            <pc:sldMk cId="2960761820" sldId="261"/>
            <ac:spMk id="3" creationId="{2205C2DF-6296-4F17-9D83-B54B87980761}"/>
          </ac:spMkLst>
        </pc:spChg>
        <pc:spChg chg="add mod">
          <ac:chgData name="Heather Kearnan" userId="706df36715ac2288" providerId="LiveId" clId="{3EB4EB60-F3D8-46A0-ABFD-0AB22C2D7279}" dt="2020-11-08T21:48:57.003" v="1851" actId="20577"/>
          <ac:spMkLst>
            <pc:docMk/>
            <pc:sldMk cId="2960761820" sldId="261"/>
            <ac:spMk id="5" creationId="{104CB738-A2E1-4BC4-A008-DE6A2F2987E5}"/>
          </ac:spMkLst>
        </pc:spChg>
        <pc:spChg chg="add">
          <ac:chgData name="Heather Kearnan" userId="706df36715ac2288" providerId="LiveId" clId="{3EB4EB60-F3D8-46A0-ABFD-0AB22C2D7279}" dt="2020-11-08T21:48:15.325" v="1694" actId="26606"/>
          <ac:spMkLst>
            <pc:docMk/>
            <pc:sldMk cId="2960761820" sldId="261"/>
            <ac:spMk id="10" creationId="{B082622D-AAF3-4897-8629-FC918530DD86}"/>
          </ac:spMkLst>
        </pc:spChg>
        <pc:spChg chg="add">
          <ac:chgData name="Heather Kearnan" userId="706df36715ac2288" providerId="LiveId" clId="{3EB4EB60-F3D8-46A0-ABFD-0AB22C2D7279}" dt="2020-11-08T21:48:15.325" v="1694" actId="26606"/>
          <ac:spMkLst>
            <pc:docMk/>
            <pc:sldMk cId="2960761820" sldId="261"/>
            <ac:spMk id="12" creationId="{A7457DD9-5A45-400A-AB4B-4B4EDECA25F1}"/>
          </ac:spMkLst>
        </pc:spChg>
        <pc:spChg chg="add">
          <ac:chgData name="Heather Kearnan" userId="706df36715ac2288" providerId="LiveId" clId="{3EB4EB60-F3D8-46A0-ABFD-0AB22C2D7279}" dt="2020-11-08T21:48:15.325" v="1694" actId="26606"/>
          <ac:spMkLst>
            <pc:docMk/>
            <pc:sldMk cId="2960761820" sldId="261"/>
            <ac:spMk id="14" creationId="{441CF7D6-A660-431A-B0BB-140A0D5556B6}"/>
          </ac:spMkLst>
        </pc:spChg>
        <pc:spChg chg="add">
          <ac:chgData name="Heather Kearnan" userId="706df36715ac2288" providerId="LiveId" clId="{3EB4EB60-F3D8-46A0-ABFD-0AB22C2D7279}" dt="2020-11-08T21:48:15.325" v="1694" actId="26606"/>
          <ac:spMkLst>
            <pc:docMk/>
            <pc:sldMk cId="2960761820" sldId="261"/>
            <ac:spMk id="16" creationId="{0570A85B-3810-4F95-97B0-CBF4CCDB381C}"/>
          </ac:spMkLst>
        </pc:spChg>
        <pc:picChg chg="add mod ord">
          <ac:chgData name="Heather Kearnan" userId="706df36715ac2288" providerId="LiveId" clId="{3EB4EB60-F3D8-46A0-ABFD-0AB22C2D7279}" dt="2020-11-08T21:48:15.325" v="1694" actId="26606"/>
          <ac:picMkLst>
            <pc:docMk/>
            <pc:sldMk cId="2960761820" sldId="261"/>
            <ac:picMk id="4" creationId="{20096937-25EC-4210-A104-4FE0FCB5F5BB}"/>
          </ac:picMkLst>
        </pc:picChg>
      </pc:sldChg>
      <pc:sldChg chg="addSp delSp modSp new mod setBg">
        <pc:chgData name="Heather Kearnan" userId="706df36715ac2288" providerId="LiveId" clId="{3EB4EB60-F3D8-46A0-ABFD-0AB22C2D7279}" dt="2020-11-08T22:36:41.759" v="2402" actId="26606"/>
        <pc:sldMkLst>
          <pc:docMk/>
          <pc:sldMk cId="2656169262" sldId="262"/>
        </pc:sldMkLst>
        <pc:spChg chg="mod">
          <ac:chgData name="Heather Kearnan" userId="706df36715ac2288" providerId="LiveId" clId="{3EB4EB60-F3D8-46A0-ABFD-0AB22C2D7279}" dt="2020-11-08T22:36:41.759" v="2402" actId="26606"/>
          <ac:spMkLst>
            <pc:docMk/>
            <pc:sldMk cId="2656169262" sldId="262"/>
            <ac:spMk id="2" creationId="{AC6C9CEE-CC25-46B5-B85A-5F3EE4BCC562}"/>
          </ac:spMkLst>
        </pc:spChg>
        <pc:spChg chg="del">
          <ac:chgData name="Heather Kearnan" userId="706df36715ac2288" providerId="LiveId" clId="{3EB4EB60-F3D8-46A0-ABFD-0AB22C2D7279}" dt="2020-11-08T22:27:10.679" v="1888"/>
          <ac:spMkLst>
            <pc:docMk/>
            <pc:sldMk cId="2656169262" sldId="262"/>
            <ac:spMk id="3" creationId="{0975D2DF-F26B-4DE4-8061-93C8CCA0B7C2}"/>
          </ac:spMkLst>
        </pc:spChg>
        <pc:spChg chg="add mod">
          <ac:chgData name="Heather Kearnan" userId="706df36715ac2288" providerId="LiveId" clId="{3EB4EB60-F3D8-46A0-ABFD-0AB22C2D7279}" dt="2020-11-08T22:36:41.759" v="2402" actId="26606"/>
          <ac:spMkLst>
            <pc:docMk/>
            <pc:sldMk cId="2656169262" sldId="262"/>
            <ac:spMk id="5" creationId="{093B7840-AA18-4BE8-B854-B132B659A330}"/>
          </ac:spMkLst>
        </pc:spChg>
        <pc:spChg chg="add">
          <ac:chgData name="Heather Kearnan" userId="706df36715ac2288" providerId="LiveId" clId="{3EB4EB60-F3D8-46A0-ABFD-0AB22C2D7279}" dt="2020-11-08T22:36:41.759" v="2402" actId="26606"/>
          <ac:spMkLst>
            <pc:docMk/>
            <pc:sldMk cId="2656169262" sldId="262"/>
            <ac:spMk id="10" creationId="{D2854001-B4AF-4E18-9D2E-33E37F97A82D}"/>
          </ac:spMkLst>
        </pc:spChg>
        <pc:spChg chg="add">
          <ac:chgData name="Heather Kearnan" userId="706df36715ac2288" providerId="LiveId" clId="{3EB4EB60-F3D8-46A0-ABFD-0AB22C2D7279}" dt="2020-11-08T22:36:41.759" v="2402" actId="26606"/>
          <ac:spMkLst>
            <pc:docMk/>
            <pc:sldMk cId="2656169262" sldId="262"/>
            <ac:spMk id="12" creationId="{8AEA628B-C8FF-4D0B-B111-F101F580B15D}"/>
          </ac:spMkLst>
        </pc:spChg>
        <pc:spChg chg="add">
          <ac:chgData name="Heather Kearnan" userId="706df36715ac2288" providerId="LiveId" clId="{3EB4EB60-F3D8-46A0-ABFD-0AB22C2D7279}" dt="2020-11-08T22:36:41.759" v="2402" actId="26606"/>
          <ac:spMkLst>
            <pc:docMk/>
            <pc:sldMk cId="2656169262" sldId="262"/>
            <ac:spMk id="14" creationId="{42663BD0-064C-40FC-A331-F49FCA9536AA}"/>
          </ac:spMkLst>
        </pc:spChg>
        <pc:picChg chg="add mod ord">
          <ac:chgData name="Heather Kearnan" userId="706df36715ac2288" providerId="LiveId" clId="{3EB4EB60-F3D8-46A0-ABFD-0AB22C2D7279}" dt="2020-11-08T22:36:41.759" v="2402" actId="26606"/>
          <ac:picMkLst>
            <pc:docMk/>
            <pc:sldMk cId="2656169262" sldId="262"/>
            <ac:picMk id="4" creationId="{B1DFC835-6520-4F3F-88C2-8A5BF9817891}"/>
          </ac:picMkLst>
        </pc:picChg>
      </pc:sldChg>
      <pc:sldChg chg="modSp new del mod">
        <pc:chgData name="Heather Kearnan" userId="706df36715ac2288" providerId="LiveId" clId="{3EB4EB60-F3D8-46A0-ABFD-0AB22C2D7279}" dt="2020-11-08T21:20:53.319" v="1490" actId="2696"/>
        <pc:sldMkLst>
          <pc:docMk/>
          <pc:sldMk cId="4071329852" sldId="262"/>
        </pc:sldMkLst>
        <pc:spChg chg="mod">
          <ac:chgData name="Heather Kearnan" userId="706df36715ac2288" providerId="LiveId" clId="{3EB4EB60-F3D8-46A0-ABFD-0AB22C2D7279}" dt="2020-11-08T21:19:49.861" v="1357" actId="20577"/>
          <ac:spMkLst>
            <pc:docMk/>
            <pc:sldMk cId="4071329852" sldId="262"/>
            <ac:spMk id="2" creationId="{9BD7819B-0A87-4F46-8A45-3F0A8D4B3004}"/>
          </ac:spMkLst>
        </pc:spChg>
      </pc:sldChg>
      <pc:sldChg chg="addSp modSp new mod setBg">
        <pc:chgData name="Heather Kearnan" userId="706df36715ac2288" providerId="LiveId" clId="{3EB4EB60-F3D8-46A0-ABFD-0AB22C2D7279}" dt="2020-11-08T22:41:44.452" v="2776" actId="26606"/>
        <pc:sldMkLst>
          <pc:docMk/>
          <pc:sldMk cId="1065415600" sldId="263"/>
        </pc:sldMkLst>
        <pc:spChg chg="mod">
          <ac:chgData name="Heather Kearnan" userId="706df36715ac2288" providerId="LiveId" clId="{3EB4EB60-F3D8-46A0-ABFD-0AB22C2D7279}" dt="2020-11-08T22:41:44.452" v="2776" actId="26606"/>
          <ac:spMkLst>
            <pc:docMk/>
            <pc:sldMk cId="1065415600" sldId="263"/>
            <ac:spMk id="2" creationId="{4D449900-82EA-473C-9859-FFAD66B28E37}"/>
          </ac:spMkLst>
        </pc:spChg>
        <pc:spChg chg="mod">
          <ac:chgData name="Heather Kearnan" userId="706df36715ac2288" providerId="LiveId" clId="{3EB4EB60-F3D8-46A0-ABFD-0AB22C2D7279}" dt="2020-11-08T22:41:44.452" v="2776" actId="26606"/>
          <ac:spMkLst>
            <pc:docMk/>
            <pc:sldMk cId="1065415600" sldId="263"/>
            <ac:spMk id="3" creationId="{834B7E66-48BD-4076-AE66-21CA4675867E}"/>
          </ac:spMkLst>
        </pc:spChg>
        <pc:spChg chg="add">
          <ac:chgData name="Heather Kearnan" userId="706df36715ac2288" providerId="LiveId" clId="{3EB4EB60-F3D8-46A0-ABFD-0AB22C2D7279}" dt="2020-11-08T22:41:44.452" v="2776" actId="26606"/>
          <ac:spMkLst>
            <pc:docMk/>
            <pc:sldMk cId="1065415600" sldId="263"/>
            <ac:spMk id="9" creationId="{F94AA2BD-2E3F-4B1D-8127-5744B8115311}"/>
          </ac:spMkLst>
        </pc:spChg>
        <pc:spChg chg="add">
          <ac:chgData name="Heather Kearnan" userId="706df36715ac2288" providerId="LiveId" clId="{3EB4EB60-F3D8-46A0-ABFD-0AB22C2D7279}" dt="2020-11-08T22:41:44.452" v="2776" actId="26606"/>
          <ac:spMkLst>
            <pc:docMk/>
            <pc:sldMk cId="1065415600" sldId="263"/>
            <ac:spMk id="11" creationId="{4BD02261-2DC8-4AA8-9E16-7751AE892445}"/>
          </ac:spMkLst>
        </pc:spChg>
        <pc:spChg chg="add">
          <ac:chgData name="Heather Kearnan" userId="706df36715ac2288" providerId="LiveId" clId="{3EB4EB60-F3D8-46A0-ABFD-0AB22C2D7279}" dt="2020-11-08T22:41:44.452" v="2776" actId="26606"/>
          <ac:spMkLst>
            <pc:docMk/>
            <pc:sldMk cId="1065415600" sldId="263"/>
            <ac:spMk id="13" creationId="{3D752CF2-2291-40B5-B462-C17B174C10BC}"/>
          </ac:spMkLst>
        </pc:spChg>
        <pc:picChg chg="add mod">
          <ac:chgData name="Heather Kearnan" userId="706df36715ac2288" providerId="LiveId" clId="{3EB4EB60-F3D8-46A0-ABFD-0AB22C2D7279}" dt="2020-11-08T22:41:44.452" v="2776" actId="26606"/>
          <ac:picMkLst>
            <pc:docMk/>
            <pc:sldMk cId="1065415600" sldId="263"/>
            <ac:picMk id="4" creationId="{0D891A94-7B31-406B-A132-32249B624711}"/>
          </ac:picMkLst>
        </pc:picChg>
      </pc:sldChg>
      <pc:sldChg chg="addSp modSp new mod setBg">
        <pc:chgData name="Heather Kearnan" userId="706df36715ac2288" providerId="LiveId" clId="{3EB4EB60-F3D8-46A0-ABFD-0AB22C2D7279}" dt="2020-11-08T22:55:03.910" v="3613" actId="5793"/>
        <pc:sldMkLst>
          <pc:docMk/>
          <pc:sldMk cId="3130766343" sldId="264"/>
        </pc:sldMkLst>
        <pc:spChg chg="mod">
          <ac:chgData name="Heather Kearnan" userId="706df36715ac2288" providerId="LiveId" clId="{3EB4EB60-F3D8-46A0-ABFD-0AB22C2D7279}" dt="2020-11-08T22:54:44.394" v="3575" actId="26606"/>
          <ac:spMkLst>
            <pc:docMk/>
            <pc:sldMk cId="3130766343" sldId="264"/>
            <ac:spMk id="2" creationId="{0875D6BA-5A43-4B2B-971A-C8A5DAF6200A}"/>
          </ac:spMkLst>
        </pc:spChg>
        <pc:spChg chg="add mod">
          <ac:chgData name="Heather Kearnan" userId="706df36715ac2288" providerId="LiveId" clId="{3EB4EB60-F3D8-46A0-ABFD-0AB22C2D7279}" dt="2020-11-08T22:55:03.910" v="3613" actId="5793"/>
          <ac:spMkLst>
            <pc:docMk/>
            <pc:sldMk cId="3130766343" sldId="264"/>
            <ac:spMk id="3" creationId="{3EA6671A-56DA-4567-A913-682F8C9C3CEE}"/>
          </ac:spMkLst>
        </pc:spChg>
        <pc:spChg chg="add">
          <ac:chgData name="Heather Kearnan" userId="706df36715ac2288" providerId="LiveId" clId="{3EB4EB60-F3D8-46A0-ABFD-0AB22C2D7279}" dt="2020-11-08T22:54:44.394" v="3575" actId="26606"/>
          <ac:spMkLst>
            <pc:docMk/>
            <pc:sldMk cId="3130766343" sldId="264"/>
            <ac:spMk id="10" creationId="{AFA67CD3-AB4E-4A7A-BEB8-53C445D8C44E}"/>
          </ac:spMkLst>
        </pc:spChg>
        <pc:spChg chg="add">
          <ac:chgData name="Heather Kearnan" userId="706df36715ac2288" providerId="LiveId" clId="{3EB4EB60-F3D8-46A0-ABFD-0AB22C2D7279}" dt="2020-11-08T22:54:44.394" v="3575" actId="26606"/>
          <ac:spMkLst>
            <pc:docMk/>
            <pc:sldMk cId="3130766343" sldId="264"/>
            <ac:spMk id="14" creationId="{339C8D78-A644-462F-B674-F440635E5353}"/>
          </ac:spMkLst>
        </pc:spChg>
        <pc:picChg chg="add">
          <ac:chgData name="Heather Kearnan" userId="706df36715ac2288" providerId="LiveId" clId="{3EB4EB60-F3D8-46A0-ABFD-0AB22C2D7279}" dt="2020-11-08T22:54:44.394" v="3575" actId="26606"/>
          <ac:picMkLst>
            <pc:docMk/>
            <pc:sldMk cId="3130766343" sldId="264"/>
            <ac:picMk id="7" creationId="{591CBF61-AE7D-4DD4-84D3-E6C5E73B1CF2}"/>
          </ac:picMkLst>
        </pc:picChg>
        <pc:picChg chg="add">
          <ac:chgData name="Heather Kearnan" userId="706df36715ac2288" providerId="LiveId" clId="{3EB4EB60-F3D8-46A0-ABFD-0AB22C2D7279}" dt="2020-11-08T22:54:44.394" v="3575" actId="26606"/>
          <ac:picMkLst>
            <pc:docMk/>
            <pc:sldMk cId="3130766343" sldId="264"/>
            <ac:picMk id="12" creationId="{07CF545F-9C2E-4446-97CD-AD92990C2B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1C55-1A54-4DD0-9638-66978970A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9DB1F0-EB30-4746-9CB7-8D088B1F5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B80E4C-34BB-4286-A8EB-1291B82429E2}"/>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81A7E35C-6C28-423E-9EF3-316D93CAF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03AB8-D2AF-4520-9767-B539A778C731}"/>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08497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49AE-AB3D-465E-9BE1-BC0495006E0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50F4778-21B4-4EB0-BD24-1620A77880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E071232-9640-4F11-B707-ED50EA6D865B}"/>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7D367C66-9010-491A-B134-4EB7A87BD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2B978-47D6-4400-B7FD-33738BD5493E}"/>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63795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C608A-49FD-4897-8FDF-DEB5B59910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1FEFBFB-76A7-4EBE-B0EC-8B24B1A43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F57A09-8E49-4488-B230-1EE60DD389F2}"/>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B5F342AF-2282-4759-98A1-C4A12B04C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F4DA3-AE0C-4B02-BD22-02F8B0BC9538}"/>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296739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9C92-962A-4B0D-9D05-59ECFECF9E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42F06D0-F50C-4F3C-A744-15B62CF21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F34333-B742-4229-944A-F03BD970773A}"/>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D967F881-0B5F-4698-AA87-3733D314E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8B87-96D7-4D74-852A-394815D967B7}"/>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7751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9C11-3846-4EE4-A6B1-BCE8E0789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A4F0759-6FE3-4076-B63A-55568162A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33BAE-CF36-4284-99C4-1E174493706C}"/>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C2CDE77E-9548-4176-8DC8-25C615068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11BD8-E268-4C92-8DB0-DB7BED894E57}"/>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19803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F671-1CFF-4B08-8CF1-92FF24116E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DE51009-9C83-4467-AD02-24752FB7A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7415D25-5E90-4237-97DA-802281555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EEE667-0DB9-4E74-91E8-A4BF94695DD3}"/>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6" name="Footer Placeholder 5">
            <a:extLst>
              <a:ext uri="{FF2B5EF4-FFF2-40B4-BE49-F238E27FC236}">
                <a16:creationId xmlns:a16="http://schemas.microsoft.com/office/drawing/2014/main" id="{33DDDEE8-A09E-43D4-9DCE-660D1946A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F6E16-FF38-4201-B6F2-676F32AD4524}"/>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88417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0FA8-4E9E-4F5D-A452-00635E9AB3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FDA3FA-790F-479B-9C01-FF12654BA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EC546-44AD-44CE-836E-ADE1CBEE9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A363739-9F5A-42E8-9B3B-BCC6DBDAE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BF06A-4508-4931-9F82-A055B5A70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296E963-C3CB-430C-8634-E2BF8365D02B}"/>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8" name="Footer Placeholder 7">
            <a:extLst>
              <a:ext uri="{FF2B5EF4-FFF2-40B4-BE49-F238E27FC236}">
                <a16:creationId xmlns:a16="http://schemas.microsoft.com/office/drawing/2014/main" id="{6F9A7430-AE22-4DC6-A121-104FCEAEF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0085D-8EF4-41EE-9321-F73A16F09784}"/>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81842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A2CC-6E47-4887-874A-1C9178F8ACC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7EDFDD0-C42B-4941-84F7-0F79E577708D}"/>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4" name="Footer Placeholder 3">
            <a:extLst>
              <a:ext uri="{FF2B5EF4-FFF2-40B4-BE49-F238E27FC236}">
                <a16:creationId xmlns:a16="http://schemas.microsoft.com/office/drawing/2014/main" id="{1FAA560D-C81D-4BA7-A3F5-8994379A9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5242C-BFDF-4870-96AA-5E93905B6ED8}"/>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42632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29E6C-2178-47EB-AD95-66D50D27C28E}"/>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3" name="Footer Placeholder 2">
            <a:extLst>
              <a:ext uri="{FF2B5EF4-FFF2-40B4-BE49-F238E27FC236}">
                <a16:creationId xmlns:a16="http://schemas.microsoft.com/office/drawing/2014/main" id="{7ADCAAF5-7B87-4358-93C9-E2EC66F9A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390CD5-80E0-4004-ADF3-9BD2F77199EA}"/>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6973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25DB-B01D-4CE8-A0E9-7970AB75A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811D3ED-A5B2-4BA9-BB98-1E2D7A6B2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4FD95F4-FFE5-4F4E-9FC3-6CB5DD981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7E0CB-656E-401B-AFBE-D51DB7DE16D5}"/>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6" name="Footer Placeholder 5">
            <a:extLst>
              <a:ext uri="{FF2B5EF4-FFF2-40B4-BE49-F238E27FC236}">
                <a16:creationId xmlns:a16="http://schemas.microsoft.com/office/drawing/2014/main" id="{FE64A19D-5950-410E-A702-130D851ED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B3963-BA6B-4962-93A0-33645B80A013}"/>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126488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E6E5-1E0D-4887-8D4B-744F93797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445F16E-447A-4145-8B94-FF8114EE1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D83839-E8D1-4A82-8278-72462AF0D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4FD05-C361-4B5F-AF1B-C0F7CB6B2A4D}"/>
              </a:ext>
            </a:extLst>
          </p:cNvPr>
          <p:cNvSpPr>
            <a:spLocks noGrp="1"/>
          </p:cNvSpPr>
          <p:nvPr>
            <p:ph type="dt" sz="half" idx="10"/>
          </p:nvPr>
        </p:nvSpPr>
        <p:spPr/>
        <p:txBody>
          <a:bodyPr/>
          <a:lstStyle/>
          <a:p>
            <a:fld id="{9AFBD0E5-8146-488D-9FC7-E53A469F086F}" type="datetimeFigureOut">
              <a:rPr lang="en-US" smtClean="0"/>
              <a:t>11/8/2020</a:t>
            </a:fld>
            <a:endParaRPr lang="en-US"/>
          </a:p>
        </p:txBody>
      </p:sp>
      <p:sp>
        <p:nvSpPr>
          <p:cNvPr id="6" name="Footer Placeholder 5">
            <a:extLst>
              <a:ext uri="{FF2B5EF4-FFF2-40B4-BE49-F238E27FC236}">
                <a16:creationId xmlns:a16="http://schemas.microsoft.com/office/drawing/2014/main" id="{869A75DD-B855-4692-9EE6-C4B893E0D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7C0A9-7620-44A8-9F0E-71D99FC36311}"/>
              </a:ext>
            </a:extLst>
          </p:cNvPr>
          <p:cNvSpPr>
            <a:spLocks noGrp="1"/>
          </p:cNvSpPr>
          <p:nvPr>
            <p:ph type="sldNum" sz="quarter" idx="12"/>
          </p:nvPr>
        </p:nvSpPr>
        <p:spPr/>
        <p:txBody>
          <a:bodyPr/>
          <a:lstStyle/>
          <a:p>
            <a:fld id="{4F7847FC-A29A-46C8-BE90-3D2355E2B53B}" type="slidenum">
              <a:rPr lang="en-US" smtClean="0"/>
              <a:t>‹#›</a:t>
            </a:fld>
            <a:endParaRPr lang="en-US"/>
          </a:p>
        </p:txBody>
      </p:sp>
    </p:spTree>
    <p:extLst>
      <p:ext uri="{BB962C8B-B14F-4D97-AF65-F5344CB8AC3E}">
        <p14:creationId xmlns:p14="http://schemas.microsoft.com/office/powerpoint/2010/main" val="253366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2F057-C248-4141-AD42-09DC862A8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AA03D6-1DCB-4AF1-8D73-EF0FE9657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4F34A9-70B1-4ED0-861A-F820383E9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BD0E5-8146-488D-9FC7-E53A469F086F}" type="datetimeFigureOut">
              <a:rPr lang="en-US" smtClean="0"/>
              <a:t>11/8/2020</a:t>
            </a:fld>
            <a:endParaRPr lang="en-US"/>
          </a:p>
        </p:txBody>
      </p:sp>
      <p:sp>
        <p:nvSpPr>
          <p:cNvPr id="5" name="Footer Placeholder 4">
            <a:extLst>
              <a:ext uri="{FF2B5EF4-FFF2-40B4-BE49-F238E27FC236}">
                <a16:creationId xmlns:a16="http://schemas.microsoft.com/office/drawing/2014/main" id="{54832B0D-47BF-4D67-A9F0-FD29C192E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36FD23-1CA2-4547-9240-373183121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847FC-A29A-46C8-BE90-3D2355E2B53B}" type="slidenum">
              <a:rPr lang="en-US" smtClean="0"/>
              <a:t>‹#›</a:t>
            </a:fld>
            <a:endParaRPr lang="en-US"/>
          </a:p>
        </p:txBody>
      </p:sp>
    </p:spTree>
    <p:extLst>
      <p:ext uri="{BB962C8B-B14F-4D97-AF65-F5344CB8AC3E}">
        <p14:creationId xmlns:p14="http://schemas.microsoft.com/office/powerpoint/2010/main" val="182024996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publica.org/article/machine-bias-risk-assessments-in-criminal-sentencing" TargetMode="External"/><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62593-C995-4BA3-AF07-58834AA00889}"/>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Inconsistency within machine Learning</a:t>
            </a:r>
          </a:p>
        </p:txBody>
      </p:sp>
      <p:sp>
        <p:nvSpPr>
          <p:cNvPr id="3" name="Subtitle 2">
            <a:extLst>
              <a:ext uri="{FF2B5EF4-FFF2-40B4-BE49-F238E27FC236}">
                <a16:creationId xmlns:a16="http://schemas.microsoft.com/office/drawing/2014/main" id="{A0E7BDA5-98D7-466B-A6AE-8B432E1A678C}"/>
              </a:ext>
            </a:extLst>
          </p:cNvPr>
          <p:cNvSpPr>
            <a:spLocks noGrp="1"/>
          </p:cNvSpPr>
          <p:nvPr>
            <p:ph type="subTitle" idx="1"/>
          </p:nvPr>
        </p:nvSpPr>
        <p:spPr>
          <a:xfrm>
            <a:off x="3371161" y="4200522"/>
            <a:ext cx="5449982" cy="682079"/>
          </a:xfrm>
        </p:spPr>
        <p:txBody>
          <a:bodyPr>
            <a:normAutofit/>
          </a:bodyPr>
          <a:lstStyle/>
          <a:p>
            <a:r>
              <a:rPr lang="en-US" sz="1500">
                <a:solidFill>
                  <a:schemeClr val="tx2"/>
                </a:solidFill>
              </a:rPr>
              <a:t>Created by Heather Kearnan</a:t>
            </a:r>
          </a:p>
          <a:p>
            <a:r>
              <a:rPr lang="en-US" sz="1500">
                <a:solidFill>
                  <a:schemeClr val="tx2"/>
                </a:solidFill>
              </a:rPr>
              <a:t>Intro to Data Science Fall 2020 Term</a:t>
            </a:r>
          </a:p>
        </p:txBody>
      </p:sp>
      <p:grpSp>
        <p:nvGrpSpPr>
          <p:cNvPr id="25"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0742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E44B73F-AA6A-40F6-AB1F-92DD3FCFD157}"/>
              </a:ext>
            </a:extLst>
          </p:cNvPr>
          <p:cNvSpPr>
            <a:spLocks noGrp="1"/>
          </p:cNvSpPr>
          <p:nvPr>
            <p:ph type="title"/>
          </p:nvPr>
        </p:nvSpPr>
        <p:spPr>
          <a:xfrm>
            <a:off x="3033466" y="991261"/>
            <a:ext cx="5754696" cy="1837349"/>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Background of the </a:t>
            </a:r>
            <a:r>
              <a:rPr lang="en-US" sz="3600" kern="1200" dirty="0" err="1">
                <a:solidFill>
                  <a:schemeClr val="tx2"/>
                </a:solidFill>
                <a:latin typeface="+mj-lt"/>
                <a:ea typeface="+mj-ea"/>
                <a:cs typeface="+mj-cs"/>
              </a:rPr>
              <a:t>Compas</a:t>
            </a:r>
            <a:r>
              <a:rPr lang="en-US" sz="3600" kern="1200" dirty="0">
                <a:solidFill>
                  <a:schemeClr val="tx2"/>
                </a:solidFill>
                <a:latin typeface="+mj-lt"/>
                <a:ea typeface="+mj-ea"/>
                <a:cs typeface="+mj-cs"/>
              </a:rPr>
              <a:t> data</a:t>
            </a:r>
          </a:p>
        </p:txBody>
      </p:sp>
      <p:grpSp>
        <p:nvGrpSpPr>
          <p:cNvPr id="82" name="Group 81">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83" name="Freeform: Shape 8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7" name="TextBox 46">
            <a:extLst>
              <a:ext uri="{FF2B5EF4-FFF2-40B4-BE49-F238E27FC236}">
                <a16:creationId xmlns:a16="http://schemas.microsoft.com/office/drawing/2014/main" id="{BCB967A8-A2B6-4B28-8D1F-F4DB204544AA}"/>
              </a:ext>
            </a:extLst>
          </p:cNvPr>
          <p:cNvSpPr txBox="1"/>
          <p:nvPr/>
        </p:nvSpPr>
        <p:spPr>
          <a:xfrm>
            <a:off x="3055954" y="2979336"/>
            <a:ext cx="5709721" cy="2430864"/>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2000" dirty="0">
                <a:solidFill>
                  <a:schemeClr val="tx2"/>
                </a:solidFill>
              </a:rPr>
              <a:t>The </a:t>
            </a:r>
            <a:r>
              <a:rPr lang="en-US" sz="2000" dirty="0" err="1">
                <a:solidFill>
                  <a:schemeClr val="tx2"/>
                </a:solidFill>
              </a:rPr>
              <a:t>Compas</a:t>
            </a:r>
            <a:r>
              <a:rPr lang="en-US" sz="2000" dirty="0">
                <a:solidFill>
                  <a:schemeClr val="tx2"/>
                </a:solidFill>
              </a:rPr>
              <a:t>(Correctional Offender Management Profiling for Alternative Sanctions) data set is used to predict a person's chance of reoffending. </a:t>
            </a:r>
          </a:p>
          <a:p>
            <a:pPr indent="-228600">
              <a:lnSpc>
                <a:spcPct val="90000"/>
              </a:lnSpc>
              <a:spcAft>
                <a:spcPts val="600"/>
              </a:spcAft>
              <a:buFont typeface="Arial" panose="020B0604020202020204" pitchFamily="34" charset="0"/>
              <a:buChar char="•"/>
            </a:pPr>
            <a:r>
              <a:rPr lang="en-US" sz="2000" dirty="0">
                <a:solidFill>
                  <a:schemeClr val="tx2"/>
                </a:solidFill>
              </a:rPr>
              <a:t>After a few years of using the Algorithm people noticed that dark </a:t>
            </a:r>
            <a:r>
              <a:rPr lang="en-US" sz="2000" dirty="0" err="1">
                <a:solidFill>
                  <a:schemeClr val="tx2"/>
                </a:solidFill>
              </a:rPr>
              <a:t>coloured</a:t>
            </a:r>
            <a:r>
              <a:rPr lang="en-US" sz="2000" dirty="0">
                <a:solidFill>
                  <a:schemeClr val="tx2"/>
                </a:solidFill>
              </a:rPr>
              <a:t> people were rated as a higher risk then those who are light </a:t>
            </a:r>
            <a:r>
              <a:rPr lang="en-US" sz="2000" dirty="0" err="1">
                <a:solidFill>
                  <a:schemeClr val="tx2"/>
                </a:solidFill>
              </a:rPr>
              <a:t>coloured</a:t>
            </a:r>
            <a:r>
              <a:rPr lang="en-US" sz="2000" dirty="0">
                <a:solidFill>
                  <a:schemeClr val="tx2"/>
                </a:solidFill>
              </a:rPr>
              <a:t>.</a:t>
            </a:r>
          </a:p>
          <a:p>
            <a:pPr indent="-228600">
              <a:lnSpc>
                <a:spcPct val="90000"/>
              </a:lnSpc>
              <a:spcAft>
                <a:spcPts val="600"/>
              </a:spcAft>
              <a:buFont typeface="Arial" panose="020B0604020202020204" pitchFamily="34" charset="0"/>
              <a:buChar char="•"/>
            </a:pPr>
            <a:r>
              <a:rPr lang="en-US" sz="2000" dirty="0">
                <a:solidFill>
                  <a:schemeClr val="tx2"/>
                </a:solidFill>
              </a:rPr>
              <a:t>With the Data it is very one sided as people that are black are rated higher than those that are white.</a:t>
            </a:r>
          </a:p>
        </p:txBody>
      </p:sp>
    </p:spTree>
    <p:extLst>
      <p:ext uri="{BB962C8B-B14F-4D97-AF65-F5344CB8AC3E}">
        <p14:creationId xmlns:p14="http://schemas.microsoft.com/office/powerpoint/2010/main" val="257620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B8EA-BC18-45D6-B76E-755D057785E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What's in the data?</a:t>
            </a:r>
          </a:p>
        </p:txBody>
      </p:sp>
      <p:sp>
        <p:nvSpPr>
          <p:cNvPr id="28"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2EE170-40CF-4061-AE36-AC28DBC013E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 data contains a mix of most races with equal females to males. </a:t>
            </a:r>
          </a:p>
          <a:p>
            <a:pPr indent="-228600">
              <a:lnSpc>
                <a:spcPct val="90000"/>
              </a:lnSpc>
              <a:spcAft>
                <a:spcPts val="600"/>
              </a:spcAft>
              <a:buFont typeface="Arial" panose="020B0604020202020204" pitchFamily="34" charset="0"/>
              <a:buChar char="•"/>
            </a:pPr>
            <a:r>
              <a:rPr lang="en-US"/>
              <a:t>Looking at the data based on the priors of each gender/race North Americans have the highest prior count.</a:t>
            </a:r>
          </a:p>
        </p:txBody>
      </p:sp>
      <p:pic>
        <p:nvPicPr>
          <p:cNvPr id="4" name="Content Placeholder 3">
            <a:extLst>
              <a:ext uri="{FF2B5EF4-FFF2-40B4-BE49-F238E27FC236}">
                <a16:creationId xmlns:a16="http://schemas.microsoft.com/office/drawing/2014/main" id="{0603D885-4CF6-4793-8B7F-B44E887F36F0}"/>
              </a:ext>
            </a:extLst>
          </p:cNvPr>
          <p:cNvPicPr>
            <a:picLocks noGrp="1" noChangeAspect="1"/>
          </p:cNvPicPr>
          <p:nvPr>
            <p:ph idx="1"/>
          </p:nvPr>
        </p:nvPicPr>
        <p:blipFill>
          <a:blip r:embed="rId2"/>
          <a:stretch>
            <a:fillRect/>
          </a:stretch>
        </p:blipFill>
        <p:spPr>
          <a:xfrm>
            <a:off x="773998" y="2729397"/>
            <a:ext cx="5049078" cy="3483864"/>
          </a:xfrm>
          <a:prstGeom prst="rect">
            <a:avLst/>
          </a:prstGeom>
        </p:spPr>
      </p:pic>
      <p:pic>
        <p:nvPicPr>
          <p:cNvPr id="6" name="Picture 5">
            <a:extLst>
              <a:ext uri="{FF2B5EF4-FFF2-40B4-BE49-F238E27FC236}">
                <a16:creationId xmlns:a16="http://schemas.microsoft.com/office/drawing/2014/main" id="{623C4A65-9A38-4FC0-9DF5-6323A57A94DC}"/>
              </a:ext>
            </a:extLst>
          </p:cNvPr>
          <p:cNvPicPr>
            <a:picLocks noChangeAspect="1"/>
          </p:cNvPicPr>
          <p:nvPr/>
        </p:nvPicPr>
        <p:blipFill>
          <a:blip r:embed="rId3"/>
          <a:stretch>
            <a:fillRect/>
          </a:stretch>
        </p:blipFill>
        <p:spPr>
          <a:xfrm>
            <a:off x="6370089" y="2729397"/>
            <a:ext cx="5180465" cy="3483864"/>
          </a:xfrm>
          <a:prstGeom prst="rect">
            <a:avLst/>
          </a:prstGeom>
        </p:spPr>
      </p:pic>
    </p:spTree>
    <p:extLst>
      <p:ext uri="{BB962C8B-B14F-4D97-AF65-F5344CB8AC3E}">
        <p14:creationId xmlns:p14="http://schemas.microsoft.com/office/powerpoint/2010/main" val="254832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86086C-E1CB-4DC4-A44E-81699F2690F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Continued EDA</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2F3538D-5860-45E4-B56D-DAD2DD89E912}"/>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If we look at the Decile score and priors for each race. Shows most of the data shows that the users have a low score for prior.</a:t>
            </a:r>
          </a:p>
        </p:txBody>
      </p:sp>
      <p:pic>
        <p:nvPicPr>
          <p:cNvPr id="6" name="Picture 5">
            <a:extLst>
              <a:ext uri="{FF2B5EF4-FFF2-40B4-BE49-F238E27FC236}">
                <a16:creationId xmlns:a16="http://schemas.microsoft.com/office/drawing/2014/main" id="{47726218-7131-49AA-9EE0-8DCF13CB1F45}"/>
              </a:ext>
            </a:extLst>
          </p:cNvPr>
          <p:cNvPicPr>
            <a:picLocks noChangeAspect="1"/>
          </p:cNvPicPr>
          <p:nvPr/>
        </p:nvPicPr>
        <p:blipFill>
          <a:blip r:embed="rId2"/>
          <a:stretch>
            <a:fillRect/>
          </a:stretch>
        </p:blipFill>
        <p:spPr>
          <a:xfrm>
            <a:off x="557783" y="2785765"/>
            <a:ext cx="5481509" cy="3371127"/>
          </a:xfrm>
          <a:prstGeom prst="rect">
            <a:avLst/>
          </a:prstGeom>
        </p:spPr>
      </p:pic>
      <p:pic>
        <p:nvPicPr>
          <p:cNvPr id="4" name="Content Placeholder 3">
            <a:extLst>
              <a:ext uri="{FF2B5EF4-FFF2-40B4-BE49-F238E27FC236}">
                <a16:creationId xmlns:a16="http://schemas.microsoft.com/office/drawing/2014/main" id="{0613A2F0-8596-4BA5-946A-7FDDD1F91BC6}"/>
              </a:ext>
            </a:extLst>
          </p:cNvPr>
          <p:cNvPicPr>
            <a:picLocks noGrp="1" noChangeAspect="1"/>
          </p:cNvPicPr>
          <p:nvPr>
            <p:ph idx="1"/>
          </p:nvPr>
        </p:nvPicPr>
        <p:blipFill>
          <a:blip r:embed="rId3"/>
          <a:stretch>
            <a:fillRect/>
          </a:stretch>
        </p:blipFill>
        <p:spPr>
          <a:xfrm>
            <a:off x="6198781" y="2786789"/>
            <a:ext cx="5523082" cy="3369079"/>
          </a:xfrm>
          <a:prstGeom prst="rect">
            <a:avLst/>
          </a:prstGeom>
        </p:spPr>
      </p:pic>
    </p:spTree>
    <p:extLst>
      <p:ext uri="{BB962C8B-B14F-4D97-AF65-F5344CB8AC3E}">
        <p14:creationId xmlns:p14="http://schemas.microsoft.com/office/powerpoint/2010/main" val="280113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83B911-919F-4D33-9A4E-E55C9F25BF7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100" kern="1200" dirty="0">
                <a:solidFill>
                  <a:srgbClr val="000000"/>
                </a:solidFill>
                <a:latin typeface="+mj-lt"/>
                <a:ea typeface="+mj-ea"/>
                <a:cs typeface="+mj-cs"/>
              </a:rPr>
              <a:t>Working Through The Algorithm</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ears">
            <a:extLst>
              <a:ext uri="{FF2B5EF4-FFF2-40B4-BE49-F238E27FC236}">
                <a16:creationId xmlns:a16="http://schemas.microsoft.com/office/drawing/2014/main" id="{EC93A4CD-0424-4CAC-952B-5436410C2E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86370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0245F7-D4B1-48B4-868B-F15F83A81FCC}"/>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What the Models showed</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04CB738-A2E1-4BC4-A008-DE6A2F2987E5}"/>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After Running a series of different Models. The Model that came out with the best result was a Cat boost Classifier. </a:t>
            </a:r>
          </a:p>
        </p:txBody>
      </p:sp>
      <p:pic>
        <p:nvPicPr>
          <p:cNvPr id="4" name="Content Placeholder 3">
            <a:extLst>
              <a:ext uri="{FF2B5EF4-FFF2-40B4-BE49-F238E27FC236}">
                <a16:creationId xmlns:a16="http://schemas.microsoft.com/office/drawing/2014/main" id="{20096937-25EC-4210-A104-4FE0FCB5F5BB}"/>
              </a:ext>
            </a:extLst>
          </p:cNvPr>
          <p:cNvPicPr>
            <a:picLocks noGrp="1" noChangeAspect="1"/>
          </p:cNvPicPr>
          <p:nvPr>
            <p:ph idx="1"/>
          </p:nvPr>
        </p:nvPicPr>
        <p:blipFill rotWithShape="1">
          <a:blip r:embed="rId2"/>
          <a:srcRect t="12489" r="-1" b="16063"/>
          <a:stretch/>
        </p:blipFill>
        <p:spPr>
          <a:xfrm>
            <a:off x="554416" y="2731167"/>
            <a:ext cx="11167447" cy="3484983"/>
          </a:xfrm>
          <a:prstGeom prst="rect">
            <a:avLst/>
          </a:prstGeom>
        </p:spPr>
      </p:pic>
    </p:spTree>
    <p:extLst>
      <p:ext uri="{BB962C8B-B14F-4D97-AF65-F5344CB8AC3E}">
        <p14:creationId xmlns:p14="http://schemas.microsoft.com/office/powerpoint/2010/main" val="296076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C9CEE-CC25-46B5-B85A-5F3EE4BCC562}"/>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a:t>What the Model showed</a:t>
            </a:r>
          </a:p>
        </p:txBody>
      </p:sp>
      <p:sp>
        <p:nvSpPr>
          <p:cNvPr id="12"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093B7840-AA18-4BE8-B854-B132B659A330}"/>
              </a:ext>
            </a:extLst>
          </p:cNvPr>
          <p:cNvSpPr txBox="1"/>
          <p:nvPr/>
        </p:nvSpPr>
        <p:spPr>
          <a:xfrm>
            <a:off x="639270" y="3355848"/>
            <a:ext cx="6244957" cy="282549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After Fine tuning our base model we ran it against the data to see how accurate it was. The Label column is what our model came to a decision on along with the Score it was given. Compared against the </a:t>
            </a:r>
            <a:r>
              <a:rPr lang="en-US" sz="2200" dirty="0" err="1"/>
              <a:t>two_year_recid</a:t>
            </a:r>
            <a:r>
              <a:rPr lang="en-US" sz="2200" dirty="0"/>
              <a:t> Column there is a bit of difference for a few columns that do not match.</a:t>
            </a:r>
          </a:p>
        </p:txBody>
      </p:sp>
      <p:pic>
        <p:nvPicPr>
          <p:cNvPr id="4" name="Content Placeholder 3">
            <a:extLst>
              <a:ext uri="{FF2B5EF4-FFF2-40B4-BE49-F238E27FC236}">
                <a16:creationId xmlns:a16="http://schemas.microsoft.com/office/drawing/2014/main" id="{B1DFC835-6520-4F3F-88C2-8A5BF9817891}"/>
              </a:ext>
            </a:extLst>
          </p:cNvPr>
          <p:cNvPicPr>
            <a:picLocks noGrp="1" noChangeAspect="1"/>
          </p:cNvPicPr>
          <p:nvPr>
            <p:ph idx="1"/>
          </p:nvPr>
        </p:nvPicPr>
        <p:blipFill rotWithShape="1">
          <a:blip r:embed="rId2"/>
          <a:srcRect r="1" b="1130"/>
          <a:stretch/>
        </p:blipFill>
        <p:spPr>
          <a:xfrm>
            <a:off x="7684007" y="603504"/>
            <a:ext cx="4050792" cy="5577840"/>
          </a:xfrm>
          <a:prstGeom prst="rect">
            <a:avLst/>
          </a:prstGeom>
        </p:spPr>
      </p:pic>
    </p:spTree>
    <p:extLst>
      <p:ext uri="{BB962C8B-B14F-4D97-AF65-F5344CB8AC3E}">
        <p14:creationId xmlns:p14="http://schemas.microsoft.com/office/powerpoint/2010/main" val="265616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49900-82EA-473C-9859-FFAD66B28E37}"/>
              </a:ext>
            </a:extLst>
          </p:cNvPr>
          <p:cNvSpPr>
            <a:spLocks noGrp="1"/>
          </p:cNvSpPr>
          <p:nvPr>
            <p:ph type="title"/>
          </p:nvPr>
        </p:nvSpPr>
        <p:spPr>
          <a:xfrm>
            <a:off x="411480" y="987552"/>
            <a:ext cx="4485861" cy="1088136"/>
          </a:xfrm>
        </p:spPr>
        <p:txBody>
          <a:bodyPr anchor="b">
            <a:normAutofit/>
          </a:bodyPr>
          <a:lstStyle/>
          <a:p>
            <a:r>
              <a:rPr lang="en-US" sz="3400"/>
              <a:t>Generating Numbers</a:t>
            </a:r>
            <a:endParaRPr lang="en-CA" sz="3400"/>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4B7E66-48BD-4076-AE66-21CA4675867E}"/>
              </a:ext>
            </a:extLst>
          </p:cNvPr>
          <p:cNvSpPr>
            <a:spLocks noGrp="1"/>
          </p:cNvSpPr>
          <p:nvPr>
            <p:ph idx="1"/>
          </p:nvPr>
        </p:nvSpPr>
        <p:spPr>
          <a:xfrm>
            <a:off x="411479" y="2688336"/>
            <a:ext cx="4498848" cy="3584448"/>
          </a:xfrm>
        </p:spPr>
        <p:txBody>
          <a:bodyPr anchor="t">
            <a:normAutofit/>
          </a:bodyPr>
          <a:lstStyle/>
          <a:p>
            <a:pPr marL="0" indent="0">
              <a:buNone/>
            </a:pPr>
            <a:r>
              <a:rPr lang="en-US" sz="1800" dirty="0"/>
              <a:t>Our Model considers the priors, age, decile Score, and a few other minor ones.</a:t>
            </a:r>
          </a:p>
          <a:p>
            <a:pPr marL="0" indent="0">
              <a:buNone/>
            </a:pPr>
            <a:r>
              <a:rPr lang="en-US" sz="1800" dirty="0"/>
              <a:t>While the model does consider the race it has a very low impact on the model to reduce the biasness possible with the machine learning</a:t>
            </a:r>
            <a:endParaRPr lang="en-CA" sz="1800" dirty="0"/>
          </a:p>
        </p:txBody>
      </p:sp>
      <p:pic>
        <p:nvPicPr>
          <p:cNvPr id="4" name="Picture 3">
            <a:extLst>
              <a:ext uri="{FF2B5EF4-FFF2-40B4-BE49-F238E27FC236}">
                <a16:creationId xmlns:a16="http://schemas.microsoft.com/office/drawing/2014/main" id="{0D891A94-7B31-406B-A132-32249B624711}"/>
              </a:ext>
            </a:extLst>
          </p:cNvPr>
          <p:cNvPicPr>
            <a:picLocks noChangeAspect="1"/>
          </p:cNvPicPr>
          <p:nvPr/>
        </p:nvPicPr>
        <p:blipFill rotWithShape="1">
          <a:blip r:embed="rId2"/>
          <a:srcRect l="112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06541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0875D6BA-5A43-4B2B-971A-C8A5DAF6200A}"/>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Results</a:t>
            </a:r>
          </a:p>
        </p:txBody>
      </p:sp>
      <p:sp>
        <p:nvSpPr>
          <p:cNvPr id="3" name="TextBox 2">
            <a:extLst>
              <a:ext uri="{FF2B5EF4-FFF2-40B4-BE49-F238E27FC236}">
                <a16:creationId xmlns:a16="http://schemas.microsoft.com/office/drawing/2014/main" id="{3EA6671A-56DA-4567-A913-682F8C9C3CEE}"/>
              </a:ext>
            </a:extLst>
          </p:cNvPr>
          <p:cNvSpPr txBox="1"/>
          <p:nvPr/>
        </p:nvSpPr>
        <p:spPr>
          <a:xfrm>
            <a:off x="797809"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rgbClr val="000000"/>
                </a:solidFill>
              </a:rPr>
              <a:t>With going through Data and Articles its very clear that there is some Biasness present. Although with the article by </a:t>
            </a:r>
            <a:r>
              <a:rPr lang="en-US" sz="2000" dirty="0">
                <a:solidFill>
                  <a:srgbClr val="000000"/>
                </a:solidFill>
                <a:hlinkClick r:id="rId3"/>
              </a:rPr>
              <a:t>ProPublica</a:t>
            </a:r>
            <a:r>
              <a:rPr lang="en-US" sz="2000" dirty="0">
                <a:solidFill>
                  <a:srgbClr val="000000"/>
                </a:solidFill>
              </a:rPr>
              <a:t>, There is evidence of the article being bias with the examples provided. Each example shows two people but only goes to explain one person's side or if they are similar in any way.</a:t>
            </a:r>
          </a:p>
          <a:p>
            <a:pPr indent="-228600">
              <a:lnSpc>
                <a:spcPct val="90000"/>
              </a:lnSpc>
              <a:spcAft>
                <a:spcPts val="600"/>
              </a:spcAft>
              <a:buFont typeface="Arial" panose="020B0604020202020204" pitchFamily="34" charset="0"/>
              <a:buChar char="•"/>
            </a:pPr>
            <a:r>
              <a:rPr lang="en-US" sz="2000" dirty="0">
                <a:solidFill>
                  <a:srgbClr val="000000"/>
                </a:solidFill>
              </a:rPr>
              <a:t>The results also do not consider if the user is seeking help to turn there life around. Which can change the outcome substantially.</a:t>
            </a:r>
          </a:p>
          <a:p>
            <a:pPr>
              <a:lnSpc>
                <a:spcPct val="90000"/>
              </a:lnSpc>
              <a:spcAft>
                <a:spcPts val="600"/>
              </a:spcAft>
            </a:pPr>
            <a:r>
              <a:rPr lang="en-US" sz="2000" dirty="0">
                <a:solidFill>
                  <a:srgbClr val="000000"/>
                </a:solidFill>
              </a:rPr>
              <a:t>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Newspaper">
            <a:extLst>
              <a:ext uri="{FF2B5EF4-FFF2-40B4-BE49-F238E27FC236}">
                <a16:creationId xmlns:a16="http://schemas.microsoft.com/office/drawing/2014/main" id="{591CBF61-AE7D-4DD4-84D3-E6C5E73B1C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30766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Inconsistency within machine Learning</vt:lpstr>
      <vt:lpstr>Background of the Compas data</vt:lpstr>
      <vt:lpstr>What's in the data?</vt:lpstr>
      <vt:lpstr>Continued EDA</vt:lpstr>
      <vt:lpstr>Working Through The Algorithm</vt:lpstr>
      <vt:lpstr>What the Models showed</vt:lpstr>
      <vt:lpstr>What the Model showed</vt:lpstr>
      <vt:lpstr>Generating Numbers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Inconsistency within machine Learning</dc:title>
  <dc:creator>Heather Kearnan</dc:creator>
  <cp:lastModifiedBy>Heather Kearnan</cp:lastModifiedBy>
  <cp:revision>1</cp:revision>
  <dcterms:created xsi:type="dcterms:W3CDTF">2020-11-08T22:54:44Z</dcterms:created>
  <dcterms:modified xsi:type="dcterms:W3CDTF">2020-11-08T22:55:10Z</dcterms:modified>
</cp:coreProperties>
</file>