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数据库信息导览图</a:t>
            </a:r>
            <a:endParaRPr lang="zh-CN" altLang="en-US" sz="3200"/>
          </a:p>
        </p:txBody>
      </p:sp>
      <p:pic>
        <p:nvPicPr>
          <p:cNvPr id="4" name="内容占位符 3" descr="数据库信息导览图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0935" y="836930"/>
            <a:ext cx="9690735" cy="5014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部分后端管理功能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使用工具：</a:t>
            </a:r>
            <a:r>
              <a:rPr lang="en-US" altLang="zh-CN"/>
              <a:t>MySQL</a:t>
            </a:r>
            <a:r>
              <a:rPr lang="zh-CN" altLang="en-US"/>
              <a:t>数据库</a:t>
            </a:r>
          </a:p>
          <a:p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示例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sz="2400">
              <a:latin typeface="仿宋" panose="02010609060101010101" charset="-122"/>
              <a:ea typeface="仿宋" panose="02010609060101010101" charset="-122"/>
            </a:endParaRPr>
          </a:p>
          <a:p>
            <a:r>
              <a:rPr sz="2400">
                <a:latin typeface="仿宋" panose="02010609060101010101" charset="-122"/>
                <a:ea typeface="仿宋" panose="02010609060101010101" charset="-122"/>
              </a:rPr>
              <a:t>用户登录、注册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及信息管理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92195"/>
            <a:ext cx="4745990" cy="2084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3575" y="5819140"/>
            <a:ext cx="2355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数据库表结构示例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2971165"/>
            <a:ext cx="6293485" cy="3206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86170" y="1818005"/>
            <a:ext cx="465137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/>
              <a:t>实现方式：爬虫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示例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食堂就餐指数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53680" y="6069965"/>
            <a:ext cx="225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信息门户用餐指数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50,&quot;width&quot;:12465}"/>
</p:tagLst>
</file>

<file path=ppt/tags/tag2.xml><?xml version="1.0" encoding="utf-8"?>
<p:tagLst xmlns:p="http://schemas.openxmlformats.org/presentationml/2006/main">
  <p:tag name="KSO_WPP_MARK_KEY" val="ef8683e3-b6bd-413c-b0ad-edb8c7bf9cf9"/>
  <p:tag name="COMMONDATA" val="eyJoZGlkIjoiYTY3MmQyMjdkYjVmOTA1MDE3N2I3OTdiZDY4MDlkM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仿宋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</dc:creator>
  <cp:lastModifiedBy>绘梨衣</cp:lastModifiedBy>
  <cp:revision>3</cp:revision>
  <dcterms:created xsi:type="dcterms:W3CDTF">2022-09-24T12:11:00Z</dcterms:created>
  <dcterms:modified xsi:type="dcterms:W3CDTF">2022-09-24T13:34:26Z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17D98AD43CD349D3B6EA1B947FFC0A8F</vt:lpwstr>
  </property>
  <property fmtid="{D5CDD505-2E9C-101B-9397-08002B2CF9AE}" pid="3" name="KSOProductBuildVer">
    <vt:lpwstr>2052-11.1.0.12358</vt:lpwstr>
  </property>
</Properties>
</file>