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D89C5-8271-4CAB-9A50-B7FA519E7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2830-C014-4F1D-AD20-35BBAC0F84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575035" y="2567251"/>
            <a:ext cx="1687398" cy="5844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新用户注册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 flipV="1">
            <a:off x="2262433" y="2850054"/>
            <a:ext cx="1018095" cy="9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3280528" y="2487121"/>
            <a:ext cx="2262432" cy="72586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身高，体重，性别，年龄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基本参数统计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3"/>
            <a:endCxn id="17" idx="1"/>
          </p:cNvCxnSpPr>
          <p:nvPr/>
        </p:nvCxnSpPr>
        <p:spPr>
          <a:xfrm>
            <a:off x="5542960" y="2850054"/>
            <a:ext cx="7352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6278251" y="2590816"/>
            <a:ext cx="2009479" cy="51847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运动和饮食需求统计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17" idx="3"/>
          </p:cNvCxnSpPr>
          <p:nvPr/>
        </p:nvCxnSpPr>
        <p:spPr>
          <a:xfrm>
            <a:off x="8287730" y="2850054"/>
            <a:ext cx="837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9125146" y="2562538"/>
            <a:ext cx="2009479" cy="518476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智能饮食方案和运动方案推荐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7" idx="0"/>
            <a:endCxn id="113" idx="1"/>
          </p:cNvCxnSpPr>
          <p:nvPr/>
        </p:nvCxnSpPr>
        <p:spPr>
          <a:xfrm flipV="1">
            <a:off x="7282991" y="1795810"/>
            <a:ext cx="176746" cy="795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34" idx="0"/>
            <a:endCxn id="113" idx="3"/>
          </p:cNvCxnSpPr>
          <p:nvPr/>
        </p:nvCxnSpPr>
        <p:spPr>
          <a:xfrm flipH="1" flipV="1">
            <a:off x="9722169" y="1795810"/>
            <a:ext cx="407717" cy="76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/>
          <p:cNvSpPr/>
          <p:nvPr/>
        </p:nvSpPr>
        <p:spPr>
          <a:xfrm>
            <a:off x="7459737" y="1432877"/>
            <a:ext cx="2262432" cy="7258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社区功能（推荐需求相同的热点用户）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0" name="直接箭头连接符 119"/>
          <p:cNvCxnSpPr>
            <a:stCxn id="7" idx="2"/>
            <a:endCxn id="123" idx="1"/>
          </p:cNvCxnSpPr>
          <p:nvPr/>
        </p:nvCxnSpPr>
        <p:spPr>
          <a:xfrm>
            <a:off x="4411744" y="3212987"/>
            <a:ext cx="1778524" cy="970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/>
          <p:cNvSpPr/>
          <p:nvPr/>
        </p:nvSpPr>
        <p:spPr>
          <a:xfrm>
            <a:off x="6190268" y="3924748"/>
            <a:ext cx="2009479" cy="5184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运动和饮食日程统计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3" idx="0"/>
            <a:endCxn id="34" idx="2"/>
          </p:cNvCxnSpPr>
          <p:nvPr/>
        </p:nvCxnSpPr>
        <p:spPr>
          <a:xfrm flipV="1">
            <a:off x="7195008" y="3081014"/>
            <a:ext cx="2934878" cy="843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8706438" y="3698486"/>
            <a:ext cx="253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日程安排变化影响推荐算法</a:t>
            </a:r>
            <a:endParaRPr lang="zh-CN" altLang="en-US" b="1" i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688157" y="452487"/>
            <a:ext cx="492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总体的算法框架图</a:t>
            </a:r>
            <a:r>
              <a:rPr lang="en-US" altLang="zh-CN" sz="2400" dirty="0"/>
              <a:t>(</a:t>
            </a:r>
            <a:r>
              <a:rPr lang="zh-CN" altLang="en-US" sz="2400" dirty="0"/>
              <a:t>类</a:t>
            </a:r>
            <a:r>
              <a:rPr lang="en-US" altLang="zh-CN" sz="2400" dirty="0"/>
              <a:t>use case)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7748" y="375448"/>
            <a:ext cx="11696502" cy="3528407"/>
            <a:chOff x="168901" y="2579804"/>
            <a:chExt cx="11696502" cy="3528407"/>
          </a:xfrm>
        </p:grpSpPr>
        <p:sp>
          <p:nvSpPr>
            <p:cNvPr id="7" name="矩形: 圆角 6"/>
            <p:cNvSpPr/>
            <p:nvPr/>
          </p:nvSpPr>
          <p:spPr>
            <a:xfrm>
              <a:off x="933652" y="2579804"/>
              <a:ext cx="2009479" cy="51847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智能饮食方案和运动方案推荐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8231348" y="2579804"/>
              <a:ext cx="2009479" cy="51847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运动和饮食需求统计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7" idx="2"/>
              <a:endCxn id="10" idx="0"/>
            </p:cNvCxnSpPr>
            <p:nvPr/>
          </p:nvCxnSpPr>
          <p:spPr>
            <a:xfrm flipH="1">
              <a:off x="1012600" y="3098280"/>
              <a:ext cx="925792" cy="52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: 圆角 9"/>
            <p:cNvSpPr/>
            <p:nvPr/>
          </p:nvSpPr>
          <p:spPr>
            <a:xfrm>
              <a:off x="168901" y="3623039"/>
              <a:ext cx="1687398" cy="5844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食堂就餐人数（爬虫实现）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7" idx="2"/>
              <a:endCxn id="14" idx="0"/>
            </p:cNvCxnSpPr>
            <p:nvPr/>
          </p:nvCxnSpPr>
          <p:spPr>
            <a:xfrm>
              <a:off x="1938392" y="3098280"/>
              <a:ext cx="843699" cy="52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: 圆角 13"/>
            <p:cNvSpPr/>
            <p:nvPr/>
          </p:nvSpPr>
          <p:spPr>
            <a:xfrm>
              <a:off x="1938392" y="3623039"/>
              <a:ext cx="1687398" cy="5844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当前食堂菜品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0" idx="2"/>
              <a:endCxn id="16" idx="0"/>
            </p:cNvCxnSpPr>
            <p:nvPr/>
          </p:nvCxnSpPr>
          <p:spPr>
            <a:xfrm>
              <a:off x="1012600" y="4207501"/>
              <a:ext cx="4975777" cy="1049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5"/>
            <p:cNvSpPr/>
            <p:nvPr/>
          </p:nvSpPr>
          <p:spPr>
            <a:xfrm>
              <a:off x="5046091" y="5256642"/>
              <a:ext cx="1884571" cy="85156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推荐就餐餐厅，菜品搭配，当前摄入热量需要搭配的运动计划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4" idx="2"/>
              <a:endCxn id="16" idx="0"/>
            </p:cNvCxnSpPr>
            <p:nvPr/>
          </p:nvCxnSpPr>
          <p:spPr>
            <a:xfrm>
              <a:off x="2782091" y="4207501"/>
              <a:ext cx="3206286" cy="1049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2"/>
              <a:endCxn id="20" idx="0"/>
            </p:cNvCxnSpPr>
            <p:nvPr/>
          </p:nvCxnSpPr>
          <p:spPr>
            <a:xfrm flipH="1">
              <a:off x="7433032" y="3098280"/>
              <a:ext cx="1803056" cy="60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: 圆角 19"/>
            <p:cNvSpPr/>
            <p:nvPr/>
          </p:nvSpPr>
          <p:spPr>
            <a:xfrm>
              <a:off x="6672601" y="3699233"/>
              <a:ext cx="1520861" cy="4320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忌口，饮食偏好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8" idx="2"/>
              <a:endCxn id="22" idx="0"/>
            </p:cNvCxnSpPr>
            <p:nvPr/>
          </p:nvCxnSpPr>
          <p:spPr>
            <a:xfrm>
              <a:off x="9236088" y="3098280"/>
              <a:ext cx="21028" cy="60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圆角 21"/>
            <p:cNvSpPr/>
            <p:nvPr/>
          </p:nvSpPr>
          <p:spPr>
            <a:xfrm>
              <a:off x="8496685" y="3699232"/>
              <a:ext cx="1520861" cy="4320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运动偏好，方便运动的场馆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8" idx="2"/>
              <a:endCxn id="24" idx="0"/>
            </p:cNvCxnSpPr>
            <p:nvPr/>
          </p:nvCxnSpPr>
          <p:spPr>
            <a:xfrm>
              <a:off x="9236088" y="3098280"/>
              <a:ext cx="1804269" cy="581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: 圆角 23"/>
            <p:cNvSpPr/>
            <p:nvPr/>
          </p:nvSpPr>
          <p:spPr>
            <a:xfrm>
              <a:off x="10215311" y="3679592"/>
              <a:ext cx="1650092" cy="4713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当日方便参与运动时间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0" idx="2"/>
              <a:endCxn id="28" idx="0"/>
            </p:cNvCxnSpPr>
            <p:nvPr/>
          </p:nvCxnSpPr>
          <p:spPr>
            <a:xfrm>
              <a:off x="7433032" y="4131306"/>
              <a:ext cx="1724603" cy="1291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28" idx="0"/>
            </p:cNvCxnSpPr>
            <p:nvPr/>
          </p:nvCxnSpPr>
          <p:spPr>
            <a:xfrm flipH="1">
              <a:off x="9157635" y="4165503"/>
              <a:ext cx="156907" cy="1257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2"/>
              <a:endCxn id="28" idx="0"/>
            </p:cNvCxnSpPr>
            <p:nvPr/>
          </p:nvCxnSpPr>
          <p:spPr>
            <a:xfrm flipH="1">
              <a:off x="9157635" y="4150943"/>
              <a:ext cx="1882722" cy="1272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: 圆角 27"/>
            <p:cNvSpPr/>
            <p:nvPr/>
          </p:nvSpPr>
          <p:spPr>
            <a:xfrm>
              <a:off x="8152895" y="5423189"/>
              <a:ext cx="2009479" cy="51847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用户个人的偏好信息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28" idx="1"/>
              <a:endCxn id="16" idx="3"/>
            </p:cNvCxnSpPr>
            <p:nvPr/>
          </p:nvCxnSpPr>
          <p:spPr>
            <a:xfrm flipH="1">
              <a:off x="6930662" y="5682427"/>
              <a:ext cx="12222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矩形: 圆角 29"/>
          <p:cNvSpPr/>
          <p:nvPr/>
        </p:nvSpPr>
        <p:spPr>
          <a:xfrm>
            <a:off x="5091260" y="6206035"/>
            <a:ext cx="2009479" cy="5184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运动和饮食日程统计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943529" y="5000886"/>
            <a:ext cx="1990334" cy="79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当前餐的摄入饮食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5417849" y="4970192"/>
            <a:ext cx="1990334" cy="79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当前完成的运动量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7892169" y="4956886"/>
            <a:ext cx="1990334" cy="79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已经尝试过的菜品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1031644" y="3081357"/>
            <a:ext cx="1990334" cy="79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当前推荐摄入卡路里和用户考虑的菜品范围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0" idx="0"/>
            <a:endCxn id="31" idx="2"/>
          </p:cNvCxnSpPr>
          <p:nvPr/>
        </p:nvCxnSpPr>
        <p:spPr>
          <a:xfrm flipH="1" flipV="1">
            <a:off x="3938696" y="5794312"/>
            <a:ext cx="2157304" cy="4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0"/>
            <a:endCxn id="32" idx="2"/>
          </p:cNvCxnSpPr>
          <p:nvPr/>
        </p:nvCxnSpPr>
        <p:spPr>
          <a:xfrm flipV="1">
            <a:off x="6096000" y="5763618"/>
            <a:ext cx="317016" cy="44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0" idx="0"/>
            <a:endCxn id="33" idx="2"/>
          </p:cNvCxnSpPr>
          <p:nvPr/>
        </p:nvCxnSpPr>
        <p:spPr>
          <a:xfrm flipV="1">
            <a:off x="6096000" y="5750312"/>
            <a:ext cx="2791336" cy="45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: 圆角 52"/>
          <p:cNvSpPr/>
          <p:nvPr/>
        </p:nvSpPr>
        <p:spPr>
          <a:xfrm>
            <a:off x="5017348" y="4095715"/>
            <a:ext cx="2009479" cy="5184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更新后的用户信息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1" idx="0"/>
            <a:endCxn id="53" idx="2"/>
          </p:cNvCxnSpPr>
          <p:nvPr/>
        </p:nvCxnSpPr>
        <p:spPr>
          <a:xfrm flipV="1">
            <a:off x="3938696" y="4614191"/>
            <a:ext cx="2083392" cy="3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2" idx="0"/>
            <a:endCxn id="53" idx="2"/>
          </p:cNvCxnSpPr>
          <p:nvPr/>
        </p:nvCxnSpPr>
        <p:spPr>
          <a:xfrm flipH="1" flipV="1">
            <a:off x="6022088" y="4614191"/>
            <a:ext cx="390928" cy="35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3" idx="0"/>
            <a:endCxn id="53" idx="2"/>
          </p:cNvCxnSpPr>
          <p:nvPr/>
        </p:nvCxnSpPr>
        <p:spPr>
          <a:xfrm flipH="1" flipV="1">
            <a:off x="6022088" y="4614191"/>
            <a:ext cx="2865248" cy="34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3" idx="1"/>
            <a:endCxn id="39" idx="2"/>
          </p:cNvCxnSpPr>
          <p:nvPr/>
        </p:nvCxnSpPr>
        <p:spPr>
          <a:xfrm flipH="1" flipV="1">
            <a:off x="2026811" y="3874783"/>
            <a:ext cx="2990537" cy="48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3"/>
            <a:endCxn id="16" idx="1"/>
          </p:cNvCxnSpPr>
          <p:nvPr/>
        </p:nvCxnSpPr>
        <p:spPr>
          <a:xfrm>
            <a:off x="3021978" y="3478070"/>
            <a:ext cx="21029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913020" y="485484"/>
            <a:ext cx="2009479" cy="518476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智能饮食方案和运动方案推荐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" y="1437582"/>
            <a:ext cx="1225487" cy="26960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4" y="1437582"/>
            <a:ext cx="1225487" cy="26960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84" y="1437582"/>
            <a:ext cx="1225487" cy="26960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92" y="1437581"/>
            <a:ext cx="1225487" cy="2696072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4553933" y="485484"/>
            <a:ext cx="2009478" cy="5184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社区功能推荐（关注饮食分享和运动方享）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264761" y="579752"/>
            <a:ext cx="2009479" cy="51847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运动和饮食需求统计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71" y="1666184"/>
            <a:ext cx="2985155" cy="223886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96" y="1232551"/>
            <a:ext cx="1411878" cy="310613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991" y="4133653"/>
            <a:ext cx="1114508" cy="24519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5091260" y="427405"/>
            <a:ext cx="2009479" cy="5184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运动和饮食日程统计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7" y="1480008"/>
            <a:ext cx="2554988" cy="18523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03" y="1525859"/>
            <a:ext cx="3864203" cy="1806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756" y="945881"/>
            <a:ext cx="1429018" cy="3143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575062" y="568807"/>
            <a:ext cx="2009479" cy="5184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运动和饮食日程安排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086521" y="568807"/>
            <a:ext cx="2009479" cy="518476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智能饮食方案和运动方案推荐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6693818" y="568808"/>
            <a:ext cx="2009478" cy="5184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社区功能推荐（关注饮食分享和运动方享）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9301114" y="568807"/>
            <a:ext cx="2009479" cy="51847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运动和饮食需求统计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锡宇</dc:creator>
  <cp:lastModifiedBy>绘梨衣</cp:lastModifiedBy>
  <cp:revision>29</cp:revision>
  <dcterms:created xsi:type="dcterms:W3CDTF">2022-09-24T07:40:00Z</dcterms:created>
  <dcterms:modified xsi:type="dcterms:W3CDTF">2022-09-24T10:47:58Z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4AF6718E4800462D9AFCDF27CCCD76C4</vt:lpwstr>
  </property>
  <property fmtid="{D5CDD505-2E9C-101B-9397-08002B2CF9AE}" pid="3" name="KSOProductBuildVer">
    <vt:lpwstr>2052-11.1.0.12358</vt:lpwstr>
  </property>
</Properties>
</file>