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模拟机房管理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60813"/>
            <a:ext cx="9144000" cy="1655762"/>
          </a:xfrm>
        </p:spPr>
        <p:txBody>
          <a:bodyPr/>
          <a:lstStyle/>
          <a:p>
            <a:r>
              <a:rPr lang="zh-CN" altLang="en-US" dirty="0"/>
              <a:t>成员：马佳媛、柳均泽、谷东润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本次实验我们希望结合课程所学以及拓展知识，模拟学校机房的功能与管理。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学校里有机房220和机房221，共享两台服务器，一台提供不同机房所需课程文件，另一台控制上网及考试权限。每个机房里有两台学生机和一台服务器。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(1)实现系统和软件的批量安装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(2)监视机房内学生机屏幕与行为日志、发送消息、远程关机等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(3)两个房间可以分别进行考试，考试的学生机无法访问考试网页之外的IP地址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(4)以机房为单位分配权限，不同的机房可以访问不同的课程文件，但不能修改文件内容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实验环境</a:t>
            </a:r>
            <a:endParaRPr lang="zh-CN" altLang="en-US"/>
          </a:p>
        </p:txBody>
      </p:sp>
      <p:pic>
        <p:nvPicPr>
          <p:cNvPr id="205" name="图片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0130" y="2682240"/>
            <a:ext cx="10092055" cy="3143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40130" y="2002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有关准备工作规划列表如下：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 1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6785" y="365125"/>
            <a:ext cx="7870190" cy="6163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实验效果展示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Windows</a:t>
            </a:r>
            <a:r>
              <a:rPr lang="zh-CN" altLang="en-US"/>
              <a:t>部署服务（</a:t>
            </a:r>
            <a:r>
              <a:rPr lang="en-US" altLang="zh-CN"/>
              <a:t>WDS</a:t>
            </a:r>
            <a:r>
              <a:rPr lang="zh-CN" altLang="en-US"/>
              <a:t>）远程加载镜像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zh-CN" altLang="en-US" b="1"/>
              <a:t>独立模式</a:t>
            </a:r>
            <a:r>
              <a:rPr lang="zh-CN" altLang="en-US"/>
              <a:t>，省略</a:t>
            </a:r>
            <a:r>
              <a:rPr lang="en-US" altLang="zh-CN"/>
              <a:t>AD</a:t>
            </a:r>
            <a:r>
              <a:rPr lang="zh-CN" altLang="en-US"/>
              <a:t>模式验证身份的步骤</a:t>
            </a:r>
            <a:endParaRPr lang="zh-CN" altLang="en-US"/>
          </a:p>
          <a:p>
            <a:pPr lvl="0"/>
            <a:r>
              <a:rPr lang="zh-CN" altLang="en-US"/>
              <a:t>服务器配置</a:t>
            </a:r>
            <a:r>
              <a:rPr lang="en-US" altLang="zh-CN"/>
              <a:t>DHCP</a:t>
            </a:r>
            <a:r>
              <a:rPr lang="zh-CN" altLang="en-US"/>
              <a:t>和</a:t>
            </a:r>
            <a:r>
              <a:rPr lang="en-US" altLang="zh-CN"/>
              <a:t>WDS</a:t>
            </a:r>
            <a:endParaRPr lang="en-US" altLang="zh-CN"/>
          </a:p>
          <a:p>
            <a:pPr lvl="0"/>
            <a:r>
              <a:rPr lang="zh-CN" altLang="en-US"/>
              <a:t>客户端设置网络启动，通过网络加载安装文件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实验效果展示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220</a:t>
            </a:r>
            <a:r>
              <a:rPr lang="zh-CN" altLang="en-US"/>
              <a:t>机房与</a:t>
            </a:r>
            <a:r>
              <a:rPr lang="en-US" altLang="zh-CN"/>
              <a:t>210</a:t>
            </a:r>
            <a:r>
              <a:rPr lang="zh-CN" altLang="en-US"/>
              <a:t>机房分别可以从</a:t>
            </a:r>
            <a:r>
              <a:rPr lang="en-US" altLang="zh-CN"/>
              <a:t>winserver-ad</a:t>
            </a:r>
            <a:r>
              <a:rPr lang="zh-CN" altLang="en-US"/>
              <a:t>服务器访问机房对应的课程文件</a:t>
            </a:r>
            <a:endParaRPr lang="zh-CN" altLang="en-US"/>
          </a:p>
          <a:p>
            <a:r>
              <a:rPr lang="zh-CN" altLang="en-US"/>
              <a:t>平时两机房均可正常上网，</a:t>
            </a:r>
            <a:r>
              <a:rPr lang="en-US" altLang="zh-CN"/>
              <a:t>220</a:t>
            </a:r>
            <a:r>
              <a:rPr lang="zh-CN" altLang="en-US"/>
              <a:t>机房考试时只能访问位于</a:t>
            </a:r>
            <a:r>
              <a:rPr lang="en-US" altLang="zh-CN"/>
              <a:t>winserver-web-ftp</a:t>
            </a:r>
            <a:r>
              <a:rPr lang="zh-CN" altLang="en-US"/>
              <a:t>服务器上的考试网页，</a:t>
            </a:r>
            <a:r>
              <a:rPr lang="en-US" altLang="zh-CN"/>
              <a:t>210</a:t>
            </a:r>
            <a:r>
              <a:rPr lang="zh-CN" altLang="en-US"/>
              <a:t>机房上网不受影响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实验效果展示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我们以</a:t>
            </a:r>
            <a:r>
              <a:rPr lang="en-US" altLang="zh-CN"/>
              <a:t>210</a:t>
            </a:r>
            <a:r>
              <a:rPr lang="zh-CN" altLang="en-US"/>
              <a:t>机房的两台机器为例，通过软件展示对学生机进行远程监控、远程关机等功能，</a:t>
            </a:r>
            <a:r>
              <a:rPr lang="en-US" altLang="zh-CN"/>
              <a:t>winserver-ad</a:t>
            </a:r>
            <a:r>
              <a:rPr lang="zh-CN" altLang="en-US"/>
              <a:t>作为教师机（即服务器端）</a:t>
            </a:r>
            <a:endParaRPr lang="zh-CN" altLang="en-US"/>
          </a:p>
          <a:p>
            <a:r>
              <a:rPr lang="en-US" altLang="zh-CN"/>
              <a:t>在https://www.imonitorsoft.cn/download.htm下载iMonitor EAM试用版（这里我们选择标准版）,然后将其</a:t>
            </a:r>
            <a:r>
              <a:rPr lang="zh-CN" altLang="en-US"/>
              <a:t>服务器端</a:t>
            </a:r>
            <a:r>
              <a:rPr lang="en-US" altLang="zh-CN"/>
              <a:t>安装在winsever-ad上, </a:t>
            </a:r>
            <a:r>
              <a:rPr lang="zh-CN" altLang="en-US"/>
              <a:t>选择好相应网卡</a:t>
            </a:r>
            <a:r>
              <a:rPr lang="en-US" altLang="zh-CN"/>
              <a:t>ip</a:t>
            </a:r>
            <a:r>
              <a:rPr lang="zh-CN" altLang="en-US"/>
              <a:t>地址后，在对应的学生机上安装客户端并调好相关配置，然后开始相关控制操作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TczMGE2YzNhYWY0MzVmOWIwODgzYzllMDcwODYzMWIifQ=="/>
  <p:tag name="KSO_WPP_MARK_KEY" val="519cc3b1-449c-4e6b-86ab-f9e0a44f2b8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WPS 演示</Application>
  <PresentationFormat>宽屏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模拟机房管理</vt:lpstr>
      <vt:lpstr>实验背景</vt:lpstr>
      <vt:lpstr>实验目的</vt:lpstr>
      <vt:lpstr>实验环境</vt:lpstr>
      <vt:lpstr>PowerPoint 演示文稿</vt:lpstr>
      <vt:lpstr>实验效果展示</vt:lpstr>
      <vt:lpstr>实验效果展示</vt:lpstr>
      <vt:lpstr>实验效果展示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机房管理</dc:title>
  <dc:creator>20289</dc:creator>
  <cp:lastModifiedBy>绘梨衣</cp:lastModifiedBy>
  <cp:revision>7</cp:revision>
  <dcterms:created xsi:type="dcterms:W3CDTF">2023-06-04T13:54:00Z</dcterms:created>
  <dcterms:modified xsi:type="dcterms:W3CDTF">2023-06-09T03:21:28Z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DA8D09D8A80544788A9E5AA979DCB250_13</vt:lpwstr>
  </property>
  <property fmtid="{D5CDD505-2E9C-101B-9397-08002B2CF9AE}" pid="3" name="KSOProductBuildVer">
    <vt:lpwstr>2052-11.1.0.14309</vt:lpwstr>
  </property>
</Properties>
</file>