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A9BF69-5F5E-472B-8F51-D796F3E7E16C}">
          <p14:sldIdLst>
            <p14:sldId id="256"/>
            <p14:sldId id="257"/>
            <p14:sldId id="258"/>
            <p14:sldId id="259"/>
          </p14:sldIdLst>
        </p14:section>
        <p14:section name="Untitled Section" id="{C7C2EB9A-F0C5-4333-A19E-E52D500E50B8}">
          <p14:sldIdLst>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76C4-BD02-4923-8547-55074A3EFC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6FF9BE1F-300D-4569-A411-84F1D8D2C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D37A088D-DB0D-4EDD-A006-655FE20D8347}"/>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5" name="Footer Placeholder 4">
            <a:extLst>
              <a:ext uri="{FF2B5EF4-FFF2-40B4-BE49-F238E27FC236}">
                <a16:creationId xmlns:a16="http://schemas.microsoft.com/office/drawing/2014/main" id="{037678E3-7F7B-4FDF-B9F0-8F059522FA1F}"/>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8F99795F-5F48-4889-81A9-0FF89C821033}"/>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108005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D3E9-B2BF-4173-BB73-A47DDC9C95CA}"/>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0B0B5251-1479-484B-8516-439D5DAD95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018DBB3D-DA79-4C4E-87B5-369FBB950A09}"/>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5" name="Footer Placeholder 4">
            <a:extLst>
              <a:ext uri="{FF2B5EF4-FFF2-40B4-BE49-F238E27FC236}">
                <a16:creationId xmlns:a16="http://schemas.microsoft.com/office/drawing/2014/main" id="{D0FACC18-E5D3-4359-859A-6637ADE7A50B}"/>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DFE43694-8952-46DB-B304-C4C711DCBDF1}"/>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212697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48FC3-9119-4A0C-9D3A-FE9A45156F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F5841D45-B5EA-48DC-AD57-C75447DE2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E0FB85BA-13E5-43A8-BA6B-9231C4516E05}"/>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5" name="Footer Placeholder 4">
            <a:extLst>
              <a:ext uri="{FF2B5EF4-FFF2-40B4-BE49-F238E27FC236}">
                <a16:creationId xmlns:a16="http://schemas.microsoft.com/office/drawing/2014/main" id="{956CA40D-32CF-4435-91B2-589778397F80}"/>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55E762A-980A-4421-9D19-C595C025B922}"/>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314309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CC77-D199-4C72-8FD5-FDE4B61FE3CD}"/>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8C5485E8-6B0C-4061-BE02-C1A56D9014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4CA25EF0-1EE0-43CE-86D4-9F9201541C13}"/>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5" name="Footer Placeholder 4">
            <a:extLst>
              <a:ext uri="{FF2B5EF4-FFF2-40B4-BE49-F238E27FC236}">
                <a16:creationId xmlns:a16="http://schemas.microsoft.com/office/drawing/2014/main" id="{14210DCC-EF4F-4C49-91CE-E97FF3C754C2}"/>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3AB09BF6-0CBA-486E-BFE6-5418CD7E7E3E}"/>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412899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68D0-6E17-400D-84B7-C405036CD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3931F2CC-B297-4BA1-8C34-E1B819E51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66C447-7E9B-4ADC-8D16-1925A4E23971}"/>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5" name="Footer Placeholder 4">
            <a:extLst>
              <a:ext uri="{FF2B5EF4-FFF2-40B4-BE49-F238E27FC236}">
                <a16:creationId xmlns:a16="http://schemas.microsoft.com/office/drawing/2014/main" id="{4E7A7850-0161-4C69-87E3-A8FF3A342D17}"/>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95ADF6D3-747C-46E8-B5D5-0A86C6BEAC98}"/>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101068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8C34-A260-43CD-ADA9-A0FB82B69A3B}"/>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21697DE1-0054-4055-B0CC-7D57D3F7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A9A5658E-3131-495B-9B68-794F7174C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94E93BDD-0092-40DE-A29A-E952DA921114}"/>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6" name="Footer Placeholder 5">
            <a:extLst>
              <a:ext uri="{FF2B5EF4-FFF2-40B4-BE49-F238E27FC236}">
                <a16:creationId xmlns:a16="http://schemas.microsoft.com/office/drawing/2014/main" id="{DF8C5B54-6F40-4891-B277-51A29B0E97A2}"/>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0A92EFC2-E759-41E3-8818-C0106BEB1DF4}"/>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112117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216D-4439-4634-9323-53F715BC34AD}"/>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F9E6C587-2C09-4E45-A5CA-B3F6758F36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A0C38-159F-4537-BDD8-9EA2897614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21D45A61-CF11-4647-B067-CC7E8516D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1AFFF0-74F6-46A3-A61B-30451E612D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FF12701F-8C6F-458D-A259-54BF74ABDAE3}"/>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8" name="Footer Placeholder 7">
            <a:extLst>
              <a:ext uri="{FF2B5EF4-FFF2-40B4-BE49-F238E27FC236}">
                <a16:creationId xmlns:a16="http://schemas.microsoft.com/office/drawing/2014/main" id="{BB3F2844-982B-4FCD-917B-07C11E582864}"/>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F67D1AFC-2D20-4FAF-BC93-27B0434B1A2C}"/>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96162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8487-B9AE-4AF7-A9D6-E50BD5943276}"/>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98C3817C-79B3-4D88-8102-823B4ABDC22A}"/>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4" name="Footer Placeholder 3">
            <a:extLst>
              <a:ext uri="{FF2B5EF4-FFF2-40B4-BE49-F238E27FC236}">
                <a16:creationId xmlns:a16="http://schemas.microsoft.com/office/drawing/2014/main" id="{11F8A80B-76B5-43CE-9CDF-866427C617D5}"/>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66237F63-786B-4DDD-8FB7-9CEAA6E05DCB}"/>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120363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E50ACD-08CD-4704-A6D2-91C8E8195D83}"/>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3" name="Footer Placeholder 2">
            <a:extLst>
              <a:ext uri="{FF2B5EF4-FFF2-40B4-BE49-F238E27FC236}">
                <a16:creationId xmlns:a16="http://schemas.microsoft.com/office/drawing/2014/main" id="{C59CB1DB-5BFE-4FE2-A95D-2583757D7BF2}"/>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915FAC3E-FC7F-44B7-8FF1-AABA9D20F456}"/>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412426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2833-3C5C-4865-AC37-3FC08FE6E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6773569D-05C3-4DD3-8CF9-0366CF291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F13B428A-1FCE-46F1-B513-B31309D59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2A5B5-03E5-4103-AC49-E0A4A5CF60B6}"/>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6" name="Footer Placeholder 5">
            <a:extLst>
              <a:ext uri="{FF2B5EF4-FFF2-40B4-BE49-F238E27FC236}">
                <a16:creationId xmlns:a16="http://schemas.microsoft.com/office/drawing/2014/main" id="{72EAF8C2-0843-4FF7-A2C8-DAB732D6FD66}"/>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DC7EE51F-347F-4CF6-B2E2-1B6269A97155}"/>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425290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0A59-F83D-4317-B83F-101796D7E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24AA2647-36B6-40A6-9051-88BCB7D0C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69DA29BE-6328-4541-ACB6-963E2B02B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8396C-F351-47A5-87FF-9C0D580ECFB1}"/>
              </a:ext>
            </a:extLst>
          </p:cNvPr>
          <p:cNvSpPr>
            <a:spLocks noGrp="1"/>
          </p:cNvSpPr>
          <p:nvPr>
            <p:ph type="dt" sz="half" idx="10"/>
          </p:nvPr>
        </p:nvSpPr>
        <p:spPr/>
        <p:txBody>
          <a:bodyPr/>
          <a:lstStyle/>
          <a:p>
            <a:fld id="{A9472F12-259F-490B-BE85-97941C2EBC7B}" type="datetimeFigureOut">
              <a:rPr lang="en-UG" smtClean="0"/>
              <a:t>24/10/2023</a:t>
            </a:fld>
            <a:endParaRPr lang="en-UG"/>
          </a:p>
        </p:txBody>
      </p:sp>
      <p:sp>
        <p:nvSpPr>
          <p:cNvPr id="6" name="Footer Placeholder 5">
            <a:extLst>
              <a:ext uri="{FF2B5EF4-FFF2-40B4-BE49-F238E27FC236}">
                <a16:creationId xmlns:a16="http://schemas.microsoft.com/office/drawing/2014/main" id="{59CFDF1B-90A4-4A1F-9E66-304368BED70E}"/>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136B8E7A-AEE9-4A8E-8BF6-2DCBC53A0F83}"/>
              </a:ext>
            </a:extLst>
          </p:cNvPr>
          <p:cNvSpPr>
            <a:spLocks noGrp="1"/>
          </p:cNvSpPr>
          <p:nvPr>
            <p:ph type="sldNum" sz="quarter" idx="12"/>
          </p:nvPr>
        </p:nvSpPr>
        <p:spPr/>
        <p:txBody>
          <a:bodyPr/>
          <a:lstStyle/>
          <a:p>
            <a:fld id="{B7DE100F-C9A8-4AA8-90C1-52A3220DEE4E}" type="slidenum">
              <a:rPr lang="en-UG" smtClean="0"/>
              <a:t>‹#›</a:t>
            </a:fld>
            <a:endParaRPr lang="en-UG"/>
          </a:p>
        </p:txBody>
      </p:sp>
    </p:spTree>
    <p:extLst>
      <p:ext uri="{BB962C8B-B14F-4D97-AF65-F5344CB8AC3E}">
        <p14:creationId xmlns:p14="http://schemas.microsoft.com/office/powerpoint/2010/main" val="1771784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8EE1B-A2D0-4A70-8C72-9568EBAAC2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02E7F60C-E537-48EB-9C78-FFEBA3E6F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A6C269ED-CDFD-4BBA-9D86-CC22D7DC4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72F12-259F-490B-BE85-97941C2EBC7B}" type="datetimeFigureOut">
              <a:rPr lang="en-UG" smtClean="0"/>
              <a:t>24/10/2023</a:t>
            </a:fld>
            <a:endParaRPr lang="en-UG"/>
          </a:p>
        </p:txBody>
      </p:sp>
      <p:sp>
        <p:nvSpPr>
          <p:cNvPr id="5" name="Footer Placeholder 4">
            <a:extLst>
              <a:ext uri="{FF2B5EF4-FFF2-40B4-BE49-F238E27FC236}">
                <a16:creationId xmlns:a16="http://schemas.microsoft.com/office/drawing/2014/main" id="{82676C05-45C8-4DD2-8E1A-EFCF7A5B9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D107D4AE-3192-48B3-B91E-76197754E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E100F-C9A8-4AA8-90C1-52A3220DEE4E}" type="slidenum">
              <a:rPr lang="en-UG" smtClean="0"/>
              <a:t>‹#›</a:t>
            </a:fld>
            <a:endParaRPr lang="en-UG"/>
          </a:p>
        </p:txBody>
      </p:sp>
    </p:spTree>
    <p:extLst>
      <p:ext uri="{BB962C8B-B14F-4D97-AF65-F5344CB8AC3E}">
        <p14:creationId xmlns:p14="http://schemas.microsoft.com/office/powerpoint/2010/main" val="354196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C5F8-3D98-4826-8009-DF1DF8B5FAC9}"/>
              </a:ext>
            </a:extLst>
          </p:cNvPr>
          <p:cNvSpPr>
            <a:spLocks noGrp="1"/>
          </p:cNvSpPr>
          <p:nvPr>
            <p:ph type="ctrTitle"/>
          </p:nvPr>
        </p:nvSpPr>
        <p:spPr/>
        <p:txBody>
          <a:bodyPr/>
          <a:lstStyle/>
          <a:p>
            <a:r>
              <a:rPr lang="en-US" dirty="0"/>
              <a:t>CAR INSURANCE </a:t>
            </a:r>
            <a:endParaRPr lang="en-UG" dirty="0"/>
          </a:p>
        </p:txBody>
      </p:sp>
      <p:sp>
        <p:nvSpPr>
          <p:cNvPr id="3" name="Subtitle 2">
            <a:extLst>
              <a:ext uri="{FF2B5EF4-FFF2-40B4-BE49-F238E27FC236}">
                <a16:creationId xmlns:a16="http://schemas.microsoft.com/office/drawing/2014/main" id="{6B1C01BF-6BBA-4EB3-84EA-E49D237CE6B4}"/>
              </a:ext>
            </a:extLst>
          </p:cNvPr>
          <p:cNvSpPr>
            <a:spLocks noGrp="1"/>
          </p:cNvSpPr>
          <p:nvPr>
            <p:ph type="subTitle" idx="1"/>
          </p:nvPr>
        </p:nvSpPr>
        <p:spPr/>
        <p:txBody>
          <a:bodyPr/>
          <a:lstStyle/>
          <a:p>
            <a:r>
              <a:rPr lang="en-US" dirty="0"/>
              <a:t>This involves Car Insurance data set that is about the annual insurance data of a company</a:t>
            </a:r>
            <a:endParaRPr lang="en-UG" dirty="0"/>
          </a:p>
        </p:txBody>
      </p:sp>
    </p:spTree>
    <p:extLst>
      <p:ext uri="{BB962C8B-B14F-4D97-AF65-F5344CB8AC3E}">
        <p14:creationId xmlns:p14="http://schemas.microsoft.com/office/powerpoint/2010/main" val="154349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4EB3-D59D-4C9E-BD27-91894CB79B9E}"/>
              </a:ext>
            </a:extLst>
          </p:cNvPr>
          <p:cNvSpPr>
            <a:spLocks noGrp="1"/>
          </p:cNvSpPr>
          <p:nvPr>
            <p:ph type="title"/>
          </p:nvPr>
        </p:nvSpPr>
        <p:spPr/>
        <p:txBody>
          <a:bodyPr/>
          <a:lstStyle/>
          <a:p>
            <a:endParaRPr lang="en-UG" dirty="0"/>
          </a:p>
        </p:txBody>
      </p:sp>
      <p:sp>
        <p:nvSpPr>
          <p:cNvPr id="3" name="Content Placeholder 2">
            <a:extLst>
              <a:ext uri="{FF2B5EF4-FFF2-40B4-BE49-F238E27FC236}">
                <a16:creationId xmlns:a16="http://schemas.microsoft.com/office/drawing/2014/main" id="{D0A365CF-56BD-49F8-A344-B78B7856BE2B}"/>
              </a:ext>
            </a:extLst>
          </p:cNvPr>
          <p:cNvSpPr>
            <a:spLocks noGrp="1"/>
          </p:cNvSpPr>
          <p:nvPr>
            <p:ph idx="1"/>
          </p:nvPr>
        </p:nvSpPr>
        <p:spPr/>
        <p:txBody>
          <a:bodyPr>
            <a:normAutofit/>
          </a:bodyPr>
          <a:lstStyle/>
          <a:p>
            <a:r>
              <a:rPr lang="en-US" dirty="0"/>
              <a:t>The stake holder is the insurance company</a:t>
            </a:r>
          </a:p>
          <a:p>
            <a:r>
              <a:rPr lang="en-US" dirty="0"/>
              <a:t>The problem we are solving is determining the number of people who make insurance claims</a:t>
            </a:r>
          </a:p>
          <a:p>
            <a:r>
              <a:rPr lang="en-US" dirty="0"/>
              <a:t>The outcome column indicates 1 if a customer has claimed his/her loan else 0.</a:t>
            </a:r>
          </a:p>
          <a:p>
            <a:r>
              <a:rPr lang="en-US" dirty="0"/>
              <a:t>The data has 19 features from there 18 of them are corresponding logs which were taken by the company.</a:t>
            </a:r>
            <a:endParaRPr lang="en-UG" dirty="0"/>
          </a:p>
        </p:txBody>
      </p:sp>
    </p:spTree>
    <p:extLst>
      <p:ext uri="{BB962C8B-B14F-4D97-AF65-F5344CB8AC3E}">
        <p14:creationId xmlns:p14="http://schemas.microsoft.com/office/powerpoint/2010/main" val="17781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F7EF-0405-47C9-A71D-028CA7F0F022}"/>
              </a:ext>
            </a:extLst>
          </p:cNvPr>
          <p:cNvSpPr>
            <a:spLocks noGrp="1"/>
          </p:cNvSpPr>
          <p:nvPr>
            <p:ph type="title"/>
          </p:nvPr>
        </p:nvSpPr>
        <p:spPr>
          <a:xfrm>
            <a:off x="2761352" y="490331"/>
            <a:ext cx="9258369" cy="844825"/>
          </a:xfrm>
        </p:spPr>
        <p:txBody>
          <a:bodyPr/>
          <a:lstStyle/>
          <a:p>
            <a:r>
              <a:rPr lang="en-US" dirty="0"/>
              <a:t>Visual for Vehicle type Vs </a:t>
            </a:r>
            <a:r>
              <a:rPr lang="en-US" sz="2400" dirty="0"/>
              <a:t>OUTCOME</a:t>
            </a:r>
            <a:endParaRPr lang="en-UG" sz="2400" dirty="0"/>
          </a:p>
        </p:txBody>
      </p:sp>
      <p:pic>
        <p:nvPicPr>
          <p:cNvPr id="5" name="Content Placeholder 4">
            <a:extLst>
              <a:ext uri="{FF2B5EF4-FFF2-40B4-BE49-F238E27FC236}">
                <a16:creationId xmlns:a16="http://schemas.microsoft.com/office/drawing/2014/main" id="{AC4E4899-C1C0-48BD-AAD9-876BCAC2818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0" r="90"/>
          <a:stretch/>
        </p:blipFill>
        <p:spPr>
          <a:xfrm>
            <a:off x="2097087" y="1590261"/>
            <a:ext cx="6172200" cy="3785428"/>
          </a:xfrm>
        </p:spPr>
      </p:pic>
      <p:sp>
        <p:nvSpPr>
          <p:cNvPr id="6" name="Text Placeholder 5">
            <a:extLst>
              <a:ext uri="{FF2B5EF4-FFF2-40B4-BE49-F238E27FC236}">
                <a16:creationId xmlns:a16="http://schemas.microsoft.com/office/drawing/2014/main" id="{59CFE869-99F8-474A-BDEC-1A792A912D93}"/>
              </a:ext>
            </a:extLst>
          </p:cNvPr>
          <p:cNvSpPr>
            <a:spLocks noGrp="1"/>
          </p:cNvSpPr>
          <p:nvPr>
            <p:ph type="body" sz="half" idx="2"/>
          </p:nvPr>
        </p:nvSpPr>
        <p:spPr>
          <a:xfrm>
            <a:off x="1007165" y="5861050"/>
            <a:ext cx="9090992" cy="780153"/>
          </a:xfrm>
        </p:spPr>
        <p:txBody>
          <a:bodyPr>
            <a:normAutofit/>
          </a:bodyPr>
          <a:lstStyle/>
          <a:p>
            <a:r>
              <a:rPr lang="en-US" dirty="0"/>
              <a:t>The above visual shows us that people who own sports cars are more likely to claim for insurance.  This could be due to the fact that sports cars are more likely to cause accidents because they are fast and move at high speeds and are more likely to cause accidents </a:t>
            </a:r>
            <a:endParaRPr lang="en-UG" dirty="0"/>
          </a:p>
        </p:txBody>
      </p:sp>
    </p:spTree>
    <p:extLst>
      <p:ext uri="{BB962C8B-B14F-4D97-AF65-F5344CB8AC3E}">
        <p14:creationId xmlns:p14="http://schemas.microsoft.com/office/powerpoint/2010/main" val="350526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1A91-30D1-4A3D-AA3B-C71316ED6C03}"/>
              </a:ext>
            </a:extLst>
          </p:cNvPr>
          <p:cNvSpPr>
            <a:spLocks noGrp="1"/>
          </p:cNvSpPr>
          <p:nvPr>
            <p:ph type="title"/>
          </p:nvPr>
        </p:nvSpPr>
        <p:spPr>
          <a:xfrm>
            <a:off x="1886710" y="318051"/>
            <a:ext cx="8754786" cy="546653"/>
          </a:xfrm>
        </p:spPr>
        <p:txBody>
          <a:bodyPr/>
          <a:lstStyle/>
          <a:p>
            <a:r>
              <a:rPr lang="en-US" dirty="0"/>
              <a:t>Visual for Driving Experience Vs </a:t>
            </a:r>
            <a:r>
              <a:rPr lang="en-US" sz="2400" dirty="0"/>
              <a:t>OUTCOME</a:t>
            </a:r>
            <a:endParaRPr lang="en-UG" dirty="0"/>
          </a:p>
        </p:txBody>
      </p:sp>
      <p:pic>
        <p:nvPicPr>
          <p:cNvPr id="6" name="Picture Placeholder 5">
            <a:extLst>
              <a:ext uri="{FF2B5EF4-FFF2-40B4-BE49-F238E27FC236}">
                <a16:creationId xmlns:a16="http://schemas.microsoft.com/office/drawing/2014/main" id="{56E70897-5C76-41C8-86E8-C76EE241CB3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93" b="693"/>
          <a:stretch>
            <a:fillRect/>
          </a:stretch>
        </p:blipFill>
        <p:spPr>
          <a:xfrm>
            <a:off x="2572510" y="968926"/>
            <a:ext cx="6172200" cy="4681608"/>
          </a:xfrm>
        </p:spPr>
      </p:pic>
      <p:sp>
        <p:nvSpPr>
          <p:cNvPr id="4" name="Text Placeholder 3">
            <a:extLst>
              <a:ext uri="{FF2B5EF4-FFF2-40B4-BE49-F238E27FC236}">
                <a16:creationId xmlns:a16="http://schemas.microsoft.com/office/drawing/2014/main" id="{CD246E81-39B3-4348-8907-CF8C4DBF213D}"/>
              </a:ext>
            </a:extLst>
          </p:cNvPr>
          <p:cNvSpPr>
            <a:spLocks noGrp="1"/>
          </p:cNvSpPr>
          <p:nvPr>
            <p:ph type="body" sz="half" idx="2"/>
          </p:nvPr>
        </p:nvSpPr>
        <p:spPr>
          <a:xfrm>
            <a:off x="1886710" y="5754756"/>
            <a:ext cx="8609012" cy="990600"/>
          </a:xfrm>
        </p:spPr>
        <p:txBody>
          <a:bodyPr/>
          <a:lstStyle/>
          <a:p>
            <a:r>
              <a:rPr lang="en-US" dirty="0"/>
              <a:t>The above visual shows us that as the drivers experience increases , the outcome reduces .</a:t>
            </a:r>
          </a:p>
          <a:p>
            <a:r>
              <a:rPr lang="en-US" dirty="0"/>
              <a:t>This means that more experienced drivers are less likely to make insurance claims </a:t>
            </a:r>
            <a:endParaRPr lang="en-UG" dirty="0"/>
          </a:p>
        </p:txBody>
      </p:sp>
    </p:spTree>
    <p:extLst>
      <p:ext uri="{BB962C8B-B14F-4D97-AF65-F5344CB8AC3E}">
        <p14:creationId xmlns:p14="http://schemas.microsoft.com/office/powerpoint/2010/main" val="38808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9911-F536-4948-9A5D-8EE9D0D004B2}"/>
              </a:ext>
            </a:extLst>
          </p:cNvPr>
          <p:cNvSpPr>
            <a:spLocks noGrp="1"/>
          </p:cNvSpPr>
          <p:nvPr>
            <p:ph type="title"/>
          </p:nvPr>
        </p:nvSpPr>
        <p:spPr/>
        <p:txBody>
          <a:bodyPr>
            <a:normAutofit/>
          </a:bodyPr>
          <a:lstStyle/>
          <a:p>
            <a:r>
              <a:rPr lang="en-US" sz="2800" dirty="0"/>
              <a:t>Explanation of false positive and false negative  impact on stake Holders</a:t>
            </a:r>
            <a:br>
              <a:rPr lang="en-US" sz="2800" dirty="0"/>
            </a:br>
            <a:endParaRPr lang="en-UG" sz="2800" dirty="0"/>
          </a:p>
        </p:txBody>
      </p:sp>
      <p:sp>
        <p:nvSpPr>
          <p:cNvPr id="3" name="Content Placeholder 2">
            <a:extLst>
              <a:ext uri="{FF2B5EF4-FFF2-40B4-BE49-F238E27FC236}">
                <a16:creationId xmlns:a16="http://schemas.microsoft.com/office/drawing/2014/main" id="{49C92603-6DA9-4002-8B5A-836ADC8E8F10}"/>
              </a:ext>
            </a:extLst>
          </p:cNvPr>
          <p:cNvSpPr>
            <a:spLocks noGrp="1"/>
          </p:cNvSpPr>
          <p:nvPr>
            <p:ph idx="1"/>
          </p:nvPr>
        </p:nvSpPr>
        <p:spPr/>
        <p:txBody>
          <a:bodyPr>
            <a:normAutofit/>
          </a:bodyPr>
          <a:lstStyle/>
          <a:p>
            <a:r>
              <a:rPr lang="en-US" dirty="0"/>
              <a:t>False positives :213</a:t>
            </a:r>
          </a:p>
          <a:p>
            <a:r>
              <a:rPr lang="en-US" dirty="0"/>
              <a:t>False negatives :244</a:t>
            </a:r>
          </a:p>
          <a:p>
            <a:r>
              <a:rPr lang="en-US" dirty="0"/>
              <a:t>Basing on the above information , this means that the insurance company </a:t>
            </a:r>
            <a:r>
              <a:rPr lang="en-US" dirty="0" err="1"/>
              <a:t>isnt</a:t>
            </a:r>
            <a:r>
              <a:rPr lang="en-US" dirty="0"/>
              <a:t> able to 100% find out the information about the outcome of people who applied for insurance and those that </a:t>
            </a:r>
            <a:r>
              <a:rPr lang="en-US" dirty="0" err="1"/>
              <a:t>didnt</a:t>
            </a:r>
            <a:endParaRPr lang="en-UG" dirty="0"/>
          </a:p>
        </p:txBody>
      </p:sp>
    </p:spTree>
    <p:extLst>
      <p:ext uri="{BB962C8B-B14F-4D97-AF65-F5344CB8AC3E}">
        <p14:creationId xmlns:p14="http://schemas.microsoft.com/office/powerpoint/2010/main" val="93939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223</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CAR INSURANCE </vt:lpstr>
      <vt:lpstr>PowerPoint Presentation</vt:lpstr>
      <vt:lpstr>Visual for Vehicle type Vs OUTCOME</vt:lpstr>
      <vt:lpstr>Visual for Driving Experience Vs OUTCOME</vt:lpstr>
      <vt:lpstr>Explanation of false positive and false negative  impact on stake Holders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cp:revision>
  <dcterms:created xsi:type="dcterms:W3CDTF">2023-10-24T08:42:10Z</dcterms:created>
  <dcterms:modified xsi:type="dcterms:W3CDTF">2023-10-24T12:40:27Z</dcterms:modified>
</cp:coreProperties>
</file>