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3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9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08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9071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9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54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29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68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3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3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3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0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5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7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9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55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roup 1109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39" name="Rectangle 1110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2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Delvfire | Fitness Trackers &amp; Smart Watches | United Kingdom">
            <a:extLst>
              <a:ext uri="{FF2B5EF4-FFF2-40B4-BE49-F238E27FC236}">
                <a16:creationId xmlns:a16="http://schemas.microsoft.com/office/drawing/2014/main" id="{DD53DD63-248C-C524-684A-A031A390D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8" b="18025"/>
          <a:stretch/>
        </p:blipFill>
        <p:spPr bwMode="auto">
          <a:xfrm>
            <a:off x="-2" y="10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0" name="Group 1113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141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117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18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19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0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1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2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3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4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5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6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7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8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9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30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31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32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33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34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35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36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E01AD8-6C57-F0C7-9AEC-0815C20F6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hu-HU" sz="4100"/>
              <a:t>The smart watch situation in today’s world</a:t>
            </a:r>
            <a:endParaRPr lang="en-US" sz="4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CF954-3912-8F5B-5D9C-122DD76AB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Made by: karácsony zoltán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6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048A-1A73-EDA9-0106-EEBE44C1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F7886-C610-FCF7-61B5-A2D98106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4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169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The smart watch situation in today’s world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smartwatch situation in today’s world</dc:title>
  <dc:creator>Zoli Karácsony</dc:creator>
  <cp:lastModifiedBy>Zoli Karácsony</cp:lastModifiedBy>
  <cp:revision>3</cp:revision>
  <dcterms:created xsi:type="dcterms:W3CDTF">2024-02-04T15:38:40Z</dcterms:created>
  <dcterms:modified xsi:type="dcterms:W3CDTF">2024-02-04T18:27:50Z</dcterms:modified>
</cp:coreProperties>
</file>