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7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BB58-23F8-4437-9176-938852369E7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40D5-28F2-425E-92D1-A78E2CF5F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roup 1109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9" name="Rectangle 1110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2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Delvfire | Fitness Trackers &amp; Smart Watches | United Kingdom">
            <a:extLst>
              <a:ext uri="{FF2B5EF4-FFF2-40B4-BE49-F238E27FC236}">
                <a16:creationId xmlns:a16="http://schemas.microsoft.com/office/drawing/2014/main" id="{DD53DD63-248C-C524-684A-A031A390D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8" b="18025"/>
          <a:stretch/>
        </p:blipFill>
        <p:spPr bwMode="auto">
          <a:xfrm>
            <a:off x="-2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0" name="Group 1113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14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17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8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9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0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1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2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3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4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5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6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7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8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9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0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1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2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3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4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5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6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E01AD8-6C57-F0C7-9AEC-0815C20F6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 sz="4100"/>
              <a:t>The smart watch situation in today’s world</a:t>
            </a: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CF954-3912-8F5B-5D9C-122DD76AB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Made by: karácsony zoltán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FEC43-6D86-860A-ED16-8CAFD7C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077228" cy="1639884"/>
          </a:xfrm>
        </p:spPr>
        <p:txBody>
          <a:bodyPr/>
          <a:lstStyle/>
          <a:p>
            <a:r>
              <a:rPr lang="en-US" dirty="0"/>
              <a:t>Fitbit Versa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632A3F-8AF5-03D4-A485-94022D65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4949295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sleek and lightweight design with an AMOLED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various activities, sleep stages, and SpO2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voice assistants, calls, and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both iOS and Android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Comes with a six-month free trial of Fitbit Premium</a:t>
            </a:r>
          </a:p>
        </p:txBody>
      </p:sp>
      <p:pic>
        <p:nvPicPr>
          <p:cNvPr id="7170" name="Picture 2" descr="Watch + GPS | Fitbit Versa 3">
            <a:extLst>
              <a:ext uri="{FF2B5EF4-FFF2-40B4-BE49-F238E27FC236}">
                <a16:creationId xmlns:a16="http://schemas.microsoft.com/office/drawing/2014/main" id="{B836FA05-7654-DC44-F472-68ADD5559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33" y="829469"/>
            <a:ext cx="5199062" cy="51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7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7AB09-0C60-96D3-4E91-E10DF590A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6C4986D-24F4-943D-A02D-4D323527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178087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412DB-8363-6475-1243-AAB7D98D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before we start, a quick quiz about smart watches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AE390D-3882-C9CF-5C57-D263DA8DB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1917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048A-1A73-EDA9-0106-EEBE44C1A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smart watches?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CDD136-1084-E00D-B425-1A569D2C6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uses of them</a:t>
            </a:r>
          </a:p>
        </p:txBody>
      </p:sp>
    </p:spTree>
    <p:extLst>
      <p:ext uri="{BB962C8B-B14F-4D97-AF65-F5344CB8AC3E}">
        <p14:creationId xmlns:p14="http://schemas.microsoft.com/office/powerpoint/2010/main" val="11221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16C7C2-4FC2-B049-986F-A5ED69AC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487864" cy="3541714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Smartwatches are wearable devices that do many things like show notifications, track fitness, monitor health, and control other devices.</a:t>
            </a:r>
          </a:p>
        </p:txBody>
      </p:sp>
      <p:pic>
        <p:nvPicPr>
          <p:cNvPr id="1026" name="Picture 2" descr="Smartwatches are wearable devices that do many things like show notifications, track fitness, monitor health, and control other devices.. Image 3 of 4">
            <a:extLst>
              <a:ext uri="{FF2B5EF4-FFF2-40B4-BE49-F238E27FC236}">
                <a16:creationId xmlns:a16="http://schemas.microsoft.com/office/drawing/2014/main" id="{32EDD968-4D84-CB88-4430-A705BEEF95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32" y="1371732"/>
            <a:ext cx="4114536" cy="4114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6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16C7C2-4FC2-B049-986F-A5ED69AC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487864" cy="3541714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There are different kinds of smartwatches that vary in shape, size, style, and operating system. Some work with smartphones and some work by themselves.</a:t>
            </a:r>
          </a:p>
        </p:txBody>
      </p:sp>
      <p:pic>
        <p:nvPicPr>
          <p:cNvPr id="2050" name="Picture 2" descr="Új Galaxy Watch 4, Alumínium, 40 mm, Bluetooth, fekete | Samsung HU">
            <a:extLst>
              <a:ext uri="{FF2B5EF4-FFF2-40B4-BE49-F238E27FC236}">
                <a16:creationId xmlns:a16="http://schemas.microsoft.com/office/drawing/2014/main" id="{BD91F5CB-AE49-0229-1BE9-6EAD91D5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524">
            <a:off x="5605602" y="116978"/>
            <a:ext cx="4721225" cy="376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Apple Watch PNG Image for Free">
            <a:extLst>
              <a:ext uri="{FF2B5EF4-FFF2-40B4-BE49-F238E27FC236}">
                <a16:creationId xmlns:a16="http://schemas.microsoft.com/office/drawing/2014/main" id="{E865C096-29A3-EFD2-0955-BBA4C03D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4379">
            <a:off x="5648587" y="2378030"/>
            <a:ext cx="4487865" cy="48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UAWEI WATCH 3 Széria Specifikációk - HUAWEI Magyarország">
            <a:extLst>
              <a:ext uri="{FF2B5EF4-FFF2-40B4-BE49-F238E27FC236}">
                <a16:creationId xmlns:a16="http://schemas.microsoft.com/office/drawing/2014/main" id="{4692EB8D-2FDC-A2EA-AC07-10502896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3" y="1881574"/>
            <a:ext cx="6422310" cy="354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0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16C7C2-4FC2-B049-986F-A5ED69AC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487864" cy="3541714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Smartwatches have become more common and better in recent years. They have features like touchscreens, voice assistants, GPS, cellular connectivity, and wireless charging.</a:t>
            </a:r>
          </a:p>
        </p:txBody>
      </p:sp>
      <p:pic>
        <p:nvPicPr>
          <p:cNvPr id="3074" name="Picture 2" descr="12 Best Hiking Watches – Greenbelly Meals">
            <a:extLst>
              <a:ext uri="{FF2B5EF4-FFF2-40B4-BE49-F238E27FC236}">
                <a16:creationId xmlns:a16="http://schemas.microsoft.com/office/drawing/2014/main" id="{8C0D57E4-A09D-616A-8EDF-A5930745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48" y="2042054"/>
            <a:ext cx="4369947" cy="2773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4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607424-B25B-C454-D25D-C0B82441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choose?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38A1C-D592-A834-3151-2D0455C69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compare 3 watches and tell you what you need to look out for.</a:t>
            </a:r>
          </a:p>
        </p:txBody>
      </p:sp>
      <p:pic>
        <p:nvPicPr>
          <p:cNvPr id="4098" name="Picture 2" descr="A costumer looking at Apple Watches confused at an apple store. Image 4 of 4">
            <a:extLst>
              <a:ext uri="{FF2B5EF4-FFF2-40B4-BE49-F238E27FC236}">
                <a16:creationId xmlns:a16="http://schemas.microsoft.com/office/drawing/2014/main" id="{FCE9C8B7-658D-EF3D-DB4F-89AF06E6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92" y="474133"/>
            <a:ext cx="3074458" cy="30744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0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FEC43-6D86-860A-ED16-8CAFD7C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077228" cy="1639884"/>
          </a:xfrm>
        </p:spPr>
        <p:txBody>
          <a:bodyPr/>
          <a:lstStyle/>
          <a:p>
            <a:r>
              <a:rPr lang="en-US" dirty="0"/>
              <a:t>Apple watch series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632A3F-8AF5-03D4-A485-94022D65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356628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larger and more durable display than previous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fast charging and longer battery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blood oxygen, ECG, and heart rate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iOS devices and various fitness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Comes in different sizes, colors, and bands</a:t>
            </a:r>
          </a:p>
        </p:txBody>
      </p:sp>
      <p:pic>
        <p:nvPicPr>
          <p:cNvPr id="5124" name="Picture 4" descr="Apple Watch Series 7 - Technikai Adatok (HU)">
            <a:extLst>
              <a:ext uri="{FF2B5EF4-FFF2-40B4-BE49-F238E27FC236}">
                <a16:creationId xmlns:a16="http://schemas.microsoft.com/office/drawing/2014/main" id="{D6FE7C98-482B-569F-97AF-FE3B2D374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95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8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FEC43-6D86-860A-ED16-8CAFD7C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609601"/>
            <a:ext cx="5406495" cy="1639884"/>
          </a:xfrm>
        </p:spPr>
        <p:txBody>
          <a:bodyPr/>
          <a:lstStyle/>
          <a:p>
            <a:r>
              <a:rPr lang="en-US" dirty="0"/>
              <a:t>Samsung Galaxy Watch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632A3F-8AF5-03D4-A485-94022D65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4949295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on the new Wear OS platform co-developed with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advanced health and wellness tracking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wireless charging and offline Spotify playback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Android devices and Google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Comes in different styles, sizes, and materials</a:t>
            </a:r>
          </a:p>
        </p:txBody>
      </p:sp>
      <p:pic>
        <p:nvPicPr>
          <p:cNvPr id="6148" name="Picture 4" descr="Samsung Galaxy Watch4 Bluetooth Specs (Silver) | Samsung Philippines">
            <a:extLst>
              <a:ext uri="{FF2B5EF4-FFF2-40B4-BE49-F238E27FC236}">
                <a16:creationId xmlns:a16="http://schemas.microsoft.com/office/drawing/2014/main" id="{7755AE66-3545-501C-5722-48E818E815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96" y="1338262"/>
            <a:ext cx="36957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0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283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The smart watch situation in today’s world</vt:lpstr>
      <vt:lpstr>But before we start, a quick quiz about smart watches</vt:lpstr>
      <vt:lpstr>What are smart watches?</vt:lpstr>
      <vt:lpstr>PowerPoint Presentation</vt:lpstr>
      <vt:lpstr>PowerPoint Presentation</vt:lpstr>
      <vt:lpstr>PowerPoint Presentation</vt:lpstr>
      <vt:lpstr>What should you choose?</vt:lpstr>
      <vt:lpstr>Apple watch series 7</vt:lpstr>
      <vt:lpstr>Samsung Galaxy Watch 4</vt:lpstr>
      <vt:lpstr>Fitbit Versa 3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smartwatch situation in today’s world</dc:title>
  <dc:creator>Zoli Karácsony</dc:creator>
  <cp:lastModifiedBy>Zoli Karácsony</cp:lastModifiedBy>
  <cp:revision>5</cp:revision>
  <dcterms:created xsi:type="dcterms:W3CDTF">2024-02-04T15:38:40Z</dcterms:created>
  <dcterms:modified xsi:type="dcterms:W3CDTF">2024-02-04T21:56:07Z</dcterms:modified>
</cp:coreProperties>
</file>