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72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25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7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41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90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2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3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6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3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36297D-2BA7-4E8A-B87D-7F429ACCE5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F52682-AE72-4AD8-9F82-E998581149C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4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Кто такой Архитектор и что он делает</a:t>
            </a:r>
            <a:r>
              <a:rPr lang="ru-RU" sz="8800" dirty="0" smtClean="0"/>
              <a:t>?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036727"/>
            <a:ext cx="5344930" cy="1049867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Сделал: Киркин Руслан Александрович</a:t>
            </a:r>
          </a:p>
          <a:p>
            <a:r>
              <a:rPr lang="ru-RU" dirty="0" smtClean="0"/>
              <a:t>Руководитель: Ананьин Егор Михайлович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73520" y="6086594"/>
            <a:ext cx="103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Вологда</a:t>
            </a:r>
          </a:p>
          <a:p>
            <a:pPr algn="ctr"/>
            <a:r>
              <a:rPr lang="ru-RU" dirty="0" smtClean="0"/>
              <a:t> 2025г.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94" y="1837584"/>
            <a:ext cx="8052231" cy="5260534"/>
          </a:xfrm>
        </p:spPr>
        <p:txBody>
          <a:bodyPr>
            <a:noAutofit/>
          </a:bodyPr>
          <a:lstStyle/>
          <a:p>
            <a:r>
              <a:rPr lang="ru-RU" sz="3600" dirty="0"/>
              <a:t>Занимается проектированием и управлением архитектурой информационных систем и инфраструктуры компании.</a:t>
            </a:r>
            <a:endParaRPr lang="ru-RU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00094" y="605307"/>
            <a:ext cx="92171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он делает в проекте</a:t>
            </a: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ru-RU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953" y="1821621"/>
            <a:ext cx="8440560" cy="4058751"/>
          </a:xfrm>
        </p:spPr>
        <p:txBody>
          <a:bodyPr>
            <a:noAutofit/>
          </a:bodyPr>
          <a:lstStyle/>
          <a:p>
            <a:r>
              <a:rPr lang="ru-RU" dirty="0"/>
              <a:t>Архитектор может использовать различные инструменты и технологии, такие как:</a:t>
            </a:r>
          </a:p>
          <a:p>
            <a:r>
              <a:rPr lang="ru-RU" dirty="0"/>
              <a:t>1. Диаграммы UML для моделирования архитектуры</a:t>
            </a:r>
          </a:p>
          <a:p>
            <a:r>
              <a:rPr lang="ru-RU" dirty="0"/>
              <a:t>2. Инструменты для проектирования (например, </a:t>
            </a:r>
            <a:r>
              <a:rPr lang="ru-RU" dirty="0" err="1"/>
              <a:t>Lucidchart</a:t>
            </a:r>
            <a:r>
              <a:rPr lang="ru-RU" dirty="0"/>
              <a:t>, Draw.io)</a:t>
            </a:r>
          </a:p>
          <a:p>
            <a:r>
              <a:rPr lang="ru-RU" dirty="0" smtClean="0"/>
              <a:t>3</a:t>
            </a:r>
            <a:r>
              <a:rPr lang="ru-RU" dirty="0"/>
              <a:t>. Средства разработки документации (например, </a:t>
            </a:r>
            <a:r>
              <a:rPr lang="ru-RU" dirty="0" err="1"/>
              <a:t>Confluence</a:t>
            </a:r>
            <a:r>
              <a:rPr lang="ru-RU" dirty="0"/>
              <a:t>)</a:t>
            </a:r>
          </a:p>
          <a:p>
            <a:r>
              <a:rPr lang="ru-RU" dirty="0"/>
              <a:t>4. Системы управления проектами (например, </a:t>
            </a:r>
            <a:r>
              <a:rPr lang="ru-RU" dirty="0" err="1"/>
              <a:t>Jira</a:t>
            </a:r>
            <a:r>
              <a:rPr lang="ru-RU" dirty="0"/>
              <a:t>, </a:t>
            </a:r>
            <a:r>
              <a:rPr lang="ru-RU" dirty="0" err="1"/>
              <a:t>Trello</a:t>
            </a:r>
            <a:r>
              <a:rPr lang="ru-RU" dirty="0"/>
              <a:t>)</a:t>
            </a:r>
          </a:p>
          <a:p>
            <a:r>
              <a:rPr lang="ru-RU" dirty="0"/>
              <a:t>5. Инструменты для непрерывной интеграции и развертывания (CI/CD)</a:t>
            </a:r>
          </a:p>
          <a:p>
            <a:r>
              <a:rPr lang="ru-RU" dirty="0"/>
              <a:t> </a:t>
            </a:r>
          </a:p>
          <a:p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29953" y="618186"/>
            <a:ext cx="118254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Какие инструменты использует</a:t>
            </a:r>
            <a:r>
              <a:rPr lang="ru-RU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ru-RU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952" y="1821621"/>
            <a:ext cx="7603433" cy="4058751"/>
          </a:xfrm>
        </p:spPr>
        <p:txBody>
          <a:bodyPr>
            <a:noAutofit/>
          </a:bodyPr>
          <a:lstStyle/>
          <a:p>
            <a:r>
              <a:rPr lang="ru-RU" dirty="0"/>
              <a:t>Для успешной работы архитектору необходимы:</a:t>
            </a:r>
          </a:p>
          <a:p>
            <a:r>
              <a:rPr lang="ru-RU" dirty="0"/>
              <a:t>1. Глубокие знания в области технологий и паттернов проектирования</a:t>
            </a:r>
          </a:p>
          <a:p>
            <a:r>
              <a:rPr lang="ru-RU" dirty="0"/>
              <a:t>2. Опыт разработки программного обеспечения</a:t>
            </a:r>
          </a:p>
          <a:p>
            <a:r>
              <a:rPr lang="ru-RU" dirty="0"/>
              <a:t>3. Понимание принципов </a:t>
            </a:r>
            <a:r>
              <a:rPr lang="ru-RU" dirty="0" err="1"/>
              <a:t>DevOps</a:t>
            </a:r>
            <a:r>
              <a:rPr lang="ru-RU" dirty="0"/>
              <a:t> и архитектуры </a:t>
            </a:r>
            <a:r>
              <a:rPr lang="ru-RU" dirty="0" err="1"/>
              <a:t>микросервисов</a:t>
            </a:r>
            <a:endParaRPr lang="ru-RU" dirty="0"/>
          </a:p>
          <a:p>
            <a:r>
              <a:rPr lang="ru-RU" dirty="0"/>
              <a:t>4. Способность анализировать требования и проводить технические исследования</a:t>
            </a:r>
          </a:p>
          <a:p>
            <a:r>
              <a:rPr lang="ru-RU" dirty="0"/>
              <a:t>5. Коммуникационные и лидерские навыки для работы с командами</a:t>
            </a:r>
          </a:p>
          <a:p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9953" y="618186"/>
            <a:ext cx="111747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Какие знания и навыки нужны</a:t>
            </a:r>
          </a:p>
        </p:txBody>
      </p:sp>
    </p:spTree>
    <p:extLst>
      <p:ext uri="{BB962C8B-B14F-4D97-AF65-F5344CB8AC3E}">
        <p14:creationId xmlns:p14="http://schemas.microsoft.com/office/powerpoint/2010/main" val="11754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952" y="1821621"/>
            <a:ext cx="7964042" cy="4058751"/>
          </a:xfrm>
        </p:spPr>
        <p:txBody>
          <a:bodyPr>
            <a:noAutofit/>
          </a:bodyPr>
          <a:lstStyle/>
          <a:p>
            <a:r>
              <a:rPr lang="ru-RU" dirty="0"/>
              <a:t>Архитектор взаимодействует с различными ролями, включая:</a:t>
            </a:r>
          </a:p>
          <a:p>
            <a:r>
              <a:rPr lang="ru-RU" dirty="0"/>
              <a:t>1. Разработчики (для обсуждения технических решений)</a:t>
            </a:r>
          </a:p>
          <a:p>
            <a:r>
              <a:rPr lang="ru-RU" dirty="0"/>
              <a:t>2. </a:t>
            </a:r>
            <a:r>
              <a:rPr lang="ru-RU" dirty="0" err="1"/>
              <a:t>Тестировщики</a:t>
            </a:r>
            <a:r>
              <a:rPr lang="ru-RU" dirty="0"/>
              <a:t> (для обеспечения тестируемости архитектуры)</a:t>
            </a:r>
          </a:p>
          <a:p>
            <a:r>
              <a:rPr lang="ru-RU" dirty="0"/>
              <a:t>3. Менеджеры проектов (для синхронизации задач и сроков)</a:t>
            </a:r>
          </a:p>
          <a:p>
            <a:r>
              <a:rPr lang="ru-RU" dirty="0"/>
              <a:t>4. Бизнес-аналитики (для понимания бизнес-требований)</a:t>
            </a:r>
          </a:p>
          <a:p>
            <a:r>
              <a:rPr lang="ru-RU" dirty="0"/>
              <a:t> </a:t>
            </a:r>
          </a:p>
          <a:p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875764"/>
            <a:ext cx="11734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какими другими ролями взаимодействует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56" y="3327831"/>
            <a:ext cx="3458683" cy="23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952" y="1821621"/>
            <a:ext cx="7964042" cy="4058751"/>
          </a:xfrm>
        </p:spPr>
        <p:txBody>
          <a:bodyPr>
            <a:noAutofit/>
          </a:bodyPr>
          <a:lstStyle/>
          <a:p>
            <a:r>
              <a:rPr lang="ru-RU" dirty="0"/>
              <a:t>Зона ответственности архитектора включает:</a:t>
            </a:r>
          </a:p>
          <a:p>
            <a:pPr lvl="0"/>
            <a:r>
              <a:rPr lang="ru-RU" dirty="0"/>
              <a:t>Обеспечить баланс между стоимостью разработки и гибкостью решения для быстрого внедрения будущих требований.</a:t>
            </a:r>
          </a:p>
          <a:p>
            <a:pPr lvl="0"/>
            <a:r>
              <a:rPr lang="ru-RU" dirty="0"/>
              <a:t>Обосновать выбор технологий: например, монолит или </a:t>
            </a:r>
            <a:r>
              <a:rPr lang="ru-RU" dirty="0" err="1"/>
              <a:t>микросервисы</a:t>
            </a:r>
            <a:r>
              <a:rPr lang="ru-RU" dirty="0"/>
              <a:t>, коробочное или комбинированное решение.</a:t>
            </a:r>
          </a:p>
          <a:p>
            <a:pPr lvl="0"/>
            <a:r>
              <a:rPr lang="ru-RU" dirty="0"/>
              <a:t>Контролировать реализацию: заложить каркас системы и провести архитектурный надзор.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839" y="553792"/>
            <a:ext cx="12098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входит в зону </a:t>
            </a:r>
            <a:r>
              <a:rPr lang="ru-RU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ответственности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836" y="815539"/>
            <a:ext cx="10353762" cy="970450"/>
          </a:xfrm>
        </p:spPr>
        <p:txBody>
          <a:bodyPr>
            <a:noAutofit/>
          </a:bodyPr>
          <a:lstStyle/>
          <a:p>
            <a:r>
              <a:rPr lang="ru-RU" sz="5400" dirty="0"/>
              <a:t>Чем отличается эта роль от других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837" y="2060620"/>
            <a:ext cx="110570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Архитектор отличается от других ролей, таких как разработчики или </a:t>
            </a:r>
            <a:r>
              <a:rPr lang="ru-RU" sz="3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тестировщики</a:t>
            </a:r>
            <a:r>
              <a:rPr lang="ru-RU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тем, что он фокусируется на высокоуровневых аспектах системы и стратегическом направлении проекта. В то время как разработчики реализуют конкретные функции, архитектор отвечает за целостность и качество архитектуры, а также за долговременное соответствие технологии изменяющимся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11850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8455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512</TotalTime>
  <Words>322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Ретро</vt:lpstr>
      <vt:lpstr>Кто такой Архитектор и что он делает?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Чем отличается эта роль от других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Колизей</dc:title>
  <dc:creator>Ruslan Kirkin</dc:creator>
  <cp:lastModifiedBy>Ruslan Kirkin</cp:lastModifiedBy>
  <cp:revision>10</cp:revision>
  <dcterms:created xsi:type="dcterms:W3CDTF">2024-11-13T19:10:58Z</dcterms:created>
  <dcterms:modified xsi:type="dcterms:W3CDTF">2025-05-25T17:31:31Z</dcterms:modified>
</cp:coreProperties>
</file>