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CE93EDB-2483-4A5B-9ACF-5E0311B1857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3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58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82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88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2691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6491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358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412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195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54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7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50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489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08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75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7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26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3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51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A28C3-DB27-4247-B7D8-1EA4EDC883D5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C07E6-8077-4FAF-9750-334704E373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773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7E257-1436-175C-26E5-5444E6E55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Frontend-</a:t>
            </a:r>
            <a:r>
              <a:rPr lang="ru-RU" dirty="0"/>
              <a:t>разработчик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FE4B3B-A254-615F-F969-DBACFB8282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Бурлов </a:t>
            </a:r>
            <a:r>
              <a:rPr lang="ru-RU" dirty="0" err="1"/>
              <a:t>вячеслав</a:t>
            </a:r>
            <a:r>
              <a:rPr lang="ru-RU" dirty="0"/>
              <a:t>, исп-223п</a:t>
            </a:r>
          </a:p>
        </p:txBody>
      </p:sp>
    </p:spTree>
    <p:extLst>
      <p:ext uri="{BB962C8B-B14F-4D97-AF65-F5344CB8AC3E}">
        <p14:creationId xmlns:p14="http://schemas.microsoft.com/office/powerpoint/2010/main" val="20955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5BB14-2064-E3C7-C085-1A231B48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занимается </a:t>
            </a:r>
            <a:r>
              <a:rPr lang="en-US" dirty="0"/>
              <a:t>frontend?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83802-748D-E885-0BE7-80F9BB090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FrontEnd</a:t>
            </a:r>
            <a:r>
              <a:rPr lang="en-US" dirty="0"/>
              <a:t>-</a:t>
            </a:r>
            <a:r>
              <a:rPr lang="ru-RU" dirty="0"/>
              <a:t>разработчик – это человек, который разрабатывает внешний вид сайтов и веб-приложений, то есть то что видит пользователь перед глазами.</a:t>
            </a:r>
          </a:p>
        </p:txBody>
      </p:sp>
    </p:spTree>
    <p:extLst>
      <p:ext uri="{BB962C8B-B14F-4D97-AF65-F5344CB8AC3E}">
        <p14:creationId xmlns:p14="http://schemas.microsoft.com/office/powerpoint/2010/main" val="2381201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289DE9-D3EB-D099-0854-5C54A835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FBDB0D-6AF2-2AE8-258B-F68FD0FB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Он использует такие инструменты:</a:t>
            </a:r>
          </a:p>
          <a:p>
            <a:r>
              <a:rPr lang="en-US" dirty="0"/>
              <a:t>HTML, CSS, JavaScript</a:t>
            </a:r>
          </a:p>
          <a:p>
            <a:r>
              <a:rPr lang="en-US" dirty="0"/>
              <a:t>Figma</a:t>
            </a:r>
          </a:p>
          <a:p>
            <a:r>
              <a:rPr lang="ru-RU" dirty="0"/>
              <a:t>Библиотеки</a:t>
            </a:r>
            <a:endParaRPr lang="en-US" dirty="0"/>
          </a:p>
          <a:p>
            <a:r>
              <a:rPr lang="ru-RU" dirty="0"/>
              <a:t>Различные среды разработки</a:t>
            </a:r>
          </a:p>
          <a:p>
            <a:r>
              <a:rPr lang="ru-RU" dirty="0"/>
              <a:t>Фреймворки</a:t>
            </a:r>
          </a:p>
        </p:txBody>
      </p:sp>
    </p:spTree>
    <p:extLst>
      <p:ext uri="{BB962C8B-B14F-4D97-AF65-F5344CB8AC3E}">
        <p14:creationId xmlns:p14="http://schemas.microsoft.com/office/powerpoint/2010/main" val="233122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3866A4-9491-C1FC-43B3-F8420437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НАВЫКИ И ЗНАНИЯ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2350FB-D714-B4EC-C43A-73CC0C9EA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Необходимые навыки</a:t>
            </a:r>
            <a:r>
              <a:rPr lang="en-US" dirty="0"/>
              <a:t> </a:t>
            </a:r>
            <a:r>
              <a:rPr lang="ru-RU" dirty="0"/>
              <a:t>и знания: знание </a:t>
            </a:r>
            <a:r>
              <a:rPr lang="en-US" dirty="0"/>
              <a:t>HTML </a:t>
            </a:r>
            <a:r>
              <a:rPr lang="ru-RU" dirty="0"/>
              <a:t>и </a:t>
            </a:r>
            <a:r>
              <a:rPr lang="en-US" dirty="0"/>
              <a:t>CSS, </a:t>
            </a:r>
            <a:r>
              <a:rPr lang="ru-RU" dirty="0"/>
              <a:t>базовые знания </a:t>
            </a:r>
            <a:r>
              <a:rPr lang="en-US" dirty="0"/>
              <a:t>JS, </a:t>
            </a:r>
            <a:r>
              <a:rPr lang="ru-RU" dirty="0"/>
              <a:t>адаптивная верстка, работа с </a:t>
            </a:r>
            <a:r>
              <a:rPr lang="en-US" dirty="0"/>
              <a:t>Figma, </a:t>
            </a:r>
            <a:r>
              <a:rPr lang="ru-RU" dirty="0"/>
              <a:t>понимание дизайна, умение отлаживать и тестировать интерфейсы, понимание командной работы.</a:t>
            </a:r>
          </a:p>
        </p:txBody>
      </p:sp>
    </p:spTree>
    <p:extLst>
      <p:ext uri="{BB962C8B-B14F-4D97-AF65-F5344CB8AC3E}">
        <p14:creationId xmlns:p14="http://schemas.microsoft.com/office/powerpoint/2010/main" val="195773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95154-49B3-E3ED-F799-B539BE17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ВЗАИМОДЕЙСТВУЮЩИЕ РОЛИ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D1504B-4584-BECE-7686-1D9E1D9EF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FrontEnd</a:t>
            </a:r>
            <a:r>
              <a:rPr lang="ru-RU" dirty="0"/>
              <a:t>-разработчик взаимодействует с </a:t>
            </a:r>
            <a:r>
              <a:rPr lang="en-US" dirty="0"/>
              <a:t>UI/UX </a:t>
            </a:r>
            <a:r>
              <a:rPr lang="ru-RU" dirty="0"/>
              <a:t>дизайнерами, бэкенд-разработчиками, тестировщиками, контент-менеджерами.</a:t>
            </a:r>
          </a:p>
        </p:txBody>
      </p:sp>
    </p:spTree>
    <p:extLst>
      <p:ext uri="{BB962C8B-B14F-4D97-AF65-F5344CB8AC3E}">
        <p14:creationId xmlns:p14="http://schemas.microsoft.com/office/powerpoint/2010/main" val="4232171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2FCE4-C1DA-6CED-72B0-A8E01F43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Зона ответственности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8F92CD-6178-8FB7-6A00-E63DB4104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зону ответственности входит:</a:t>
            </a:r>
            <a:endParaRPr lang="en-US" dirty="0"/>
          </a:p>
          <a:p>
            <a:r>
              <a:rPr lang="ru-RU" dirty="0"/>
              <a:t>Создание </a:t>
            </a:r>
            <a:r>
              <a:rPr lang="en-US" dirty="0"/>
              <a:t>HTML/CSS</a:t>
            </a:r>
            <a:r>
              <a:rPr lang="ru-RU" dirty="0"/>
              <a:t>-структуры страницы</a:t>
            </a:r>
          </a:p>
          <a:p>
            <a:r>
              <a:rPr lang="ru-RU" dirty="0"/>
              <a:t>Реализация пользовательских интерфейсов</a:t>
            </a:r>
          </a:p>
          <a:p>
            <a:r>
              <a:rPr lang="ru-RU" dirty="0"/>
              <a:t>Визуальное соответствие макету</a:t>
            </a:r>
          </a:p>
          <a:p>
            <a:r>
              <a:rPr lang="ru-RU" dirty="0"/>
              <a:t>Устранение багов в дизайне</a:t>
            </a:r>
          </a:p>
          <a:p>
            <a:r>
              <a:rPr lang="ru-RU" dirty="0"/>
              <a:t>Обеспечение адаптивности под разные устройства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3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61327-D9FB-B4A2-A44F-FB7FEE9C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Отличия от других ролей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CC9824-4C36-6AF1-4C33-ED6B216F8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FrontEnd</a:t>
            </a:r>
            <a:r>
              <a:rPr lang="ru-RU" dirty="0"/>
              <a:t>-разработчик отличается от других ролей тем, что он реализует внешний вид, работает с интерфейсом и специализируется только на внешнем дизайне сайта.</a:t>
            </a:r>
          </a:p>
        </p:txBody>
      </p:sp>
    </p:spTree>
    <p:extLst>
      <p:ext uri="{BB962C8B-B14F-4D97-AF65-F5344CB8AC3E}">
        <p14:creationId xmlns:p14="http://schemas.microsoft.com/office/powerpoint/2010/main" val="1354248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35369-684B-AA55-C621-253AEA60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ИМЕННО МНЕ?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CBA0E0-C388-888A-66D0-CAD4267A3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Я так считаю, потому что создавать визуальную часть это интересно, так как ты видишь как веб-сайт наполняется красотой дизайна.</a:t>
            </a:r>
          </a:p>
        </p:txBody>
      </p:sp>
    </p:spTree>
    <p:extLst>
      <p:ext uri="{BB962C8B-B14F-4D97-AF65-F5344CB8AC3E}">
        <p14:creationId xmlns:p14="http://schemas.microsoft.com/office/powerpoint/2010/main" val="2660719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79</TotalTime>
  <Words>188</Words>
  <Application>Microsoft Office PowerPoint</Application>
  <PresentationFormat>Широкоэкранный</PresentationFormat>
  <Paragraphs>26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Tw Cen MT</vt:lpstr>
      <vt:lpstr>Контур</vt:lpstr>
      <vt:lpstr>Frontend-разработчик</vt:lpstr>
      <vt:lpstr>Чем занимается frontend?</vt:lpstr>
      <vt:lpstr>ИСПОЛЬЗУЕМЫЕ ИНСТРУМЕНТЫ</vt:lpstr>
      <vt:lpstr>НАВЫКИ И ЗНАНИЯ</vt:lpstr>
      <vt:lpstr>ВЗАИМОДЕЙСТВУЮЩИЕ РОЛИ</vt:lpstr>
      <vt:lpstr>Зона ответственности</vt:lpstr>
      <vt:lpstr>Отличия от других ролей</vt:lpstr>
      <vt:lpstr>ПОЧЕМУ ИМЕННО МНЕ?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tampl</dc:creator>
  <cp:lastModifiedBy>tampl</cp:lastModifiedBy>
  <cp:revision>1</cp:revision>
  <dcterms:created xsi:type="dcterms:W3CDTF">2025-05-25T14:43:28Z</dcterms:created>
  <dcterms:modified xsi:type="dcterms:W3CDTF">2025-05-25T16:03:23Z</dcterms:modified>
</cp:coreProperties>
</file>