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E7FE-2A89-455E-8ECC-5096F592B1C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224B-B615-458B-80C3-6D3FCFA13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68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E7FE-2A89-455E-8ECC-5096F592B1C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224B-B615-458B-80C3-6D3FCFA13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47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E7FE-2A89-455E-8ECC-5096F592B1C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224B-B615-458B-80C3-6D3FCFA13A8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3081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E7FE-2A89-455E-8ECC-5096F592B1C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224B-B615-458B-80C3-6D3FCFA13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16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E7FE-2A89-455E-8ECC-5096F592B1C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224B-B615-458B-80C3-6D3FCFA13A8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6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E7FE-2A89-455E-8ECC-5096F592B1C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224B-B615-458B-80C3-6D3FCFA13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636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E7FE-2A89-455E-8ECC-5096F592B1C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224B-B615-458B-80C3-6D3FCFA13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23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E7FE-2A89-455E-8ECC-5096F592B1C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224B-B615-458B-80C3-6D3FCFA13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37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E7FE-2A89-455E-8ECC-5096F592B1C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224B-B615-458B-80C3-6D3FCFA13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55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E7FE-2A89-455E-8ECC-5096F592B1C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224B-B615-458B-80C3-6D3FCFA13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48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E7FE-2A89-455E-8ECC-5096F592B1C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224B-B615-458B-80C3-6D3FCFA13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52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E7FE-2A89-455E-8ECC-5096F592B1C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224B-B615-458B-80C3-6D3FCFA13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00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E7FE-2A89-455E-8ECC-5096F592B1C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224B-B615-458B-80C3-6D3FCFA13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41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E7FE-2A89-455E-8ECC-5096F592B1C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224B-B615-458B-80C3-6D3FCFA13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45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E7FE-2A89-455E-8ECC-5096F592B1C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224B-B615-458B-80C3-6D3FCFA13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224B-B615-458B-80C3-6D3FCFA13A87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E7FE-2A89-455E-8ECC-5096F592B1CD}" type="datetimeFigureOut">
              <a:rPr lang="ru-RU" smtClean="0"/>
              <a:t>24.05.2025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90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BE7FE-2A89-455E-8ECC-5096F592B1C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27224B-B615-458B-80C3-6D3FCFA13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65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4978" y="2404534"/>
            <a:ext cx="11857022" cy="1646302"/>
          </a:xfrm>
        </p:spPr>
        <p:txBody>
          <a:bodyPr/>
          <a:lstStyle/>
          <a:p>
            <a:pPr algn="ctr"/>
            <a:r>
              <a:rPr lang="ru-RU" sz="8800" b="1" dirty="0" err="1" smtClean="0">
                <a:latin typeface="Arial Black" panose="020B0A04020102020204" pitchFamily="34" charset="0"/>
                <a:cs typeface="Arial" panose="020B0604020202020204" pitchFamily="34" charset="0"/>
              </a:rPr>
              <a:t>Тимлид</a:t>
            </a:r>
            <a:endParaRPr lang="ru-RU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4978" y="4050833"/>
            <a:ext cx="8175279" cy="1096899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Кирсанов Платон, ИСП-223п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9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871" y="190124"/>
            <a:ext cx="9379390" cy="1077361"/>
          </a:xfrm>
        </p:spPr>
        <p:txBody>
          <a:bodyPr>
            <a:noAutofit/>
          </a:bodyPr>
          <a:lstStyle/>
          <a:p>
            <a:pPr algn="just"/>
            <a:r>
              <a:rPr lang="ru-RU" sz="5400" dirty="0" smtClean="0">
                <a:latin typeface="Arial Black" panose="020B0A04020102020204" pitchFamily="34" charset="0"/>
              </a:rPr>
              <a:t>Кто такой «</a:t>
            </a:r>
            <a:r>
              <a:rPr lang="ru-RU" sz="5400" dirty="0" err="1" smtClean="0">
                <a:latin typeface="Arial Black" panose="020B0A04020102020204" pitchFamily="34" charset="0"/>
              </a:rPr>
              <a:t>тимлид</a:t>
            </a:r>
            <a:r>
              <a:rPr lang="ru-RU" sz="5400" dirty="0" smtClean="0">
                <a:latin typeface="Arial Black" panose="020B0A04020102020204" pitchFamily="34" charset="0"/>
              </a:rPr>
              <a:t>»?</a:t>
            </a:r>
            <a:endParaRPr lang="ru-RU" sz="54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871" y="1267485"/>
            <a:ext cx="8957131" cy="477387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Тимлид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– это лидер, руководитель команды. Человек в этой роли координирует рабочие процессы, распределяет задачи между членами команды и контролирует их выполнение.</a:t>
            </a:r>
          </a:p>
        </p:txBody>
      </p:sp>
    </p:spTree>
    <p:extLst>
      <p:ext uri="{BB962C8B-B14F-4D97-AF65-F5344CB8AC3E}">
        <p14:creationId xmlns:p14="http://schemas.microsoft.com/office/powerpoint/2010/main" val="306536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871" y="190124"/>
            <a:ext cx="9379390" cy="1077361"/>
          </a:xfrm>
        </p:spPr>
        <p:txBody>
          <a:bodyPr>
            <a:noAutofit/>
          </a:bodyPr>
          <a:lstStyle/>
          <a:p>
            <a:pPr algn="just"/>
            <a:r>
              <a:rPr lang="ru-RU" sz="5400" dirty="0" smtClean="0">
                <a:latin typeface="Arial Black" panose="020B0A04020102020204" pitchFamily="34" charset="0"/>
              </a:rPr>
              <a:t>Инструменты </a:t>
            </a:r>
            <a:r>
              <a:rPr lang="ru-RU" sz="5400" dirty="0" err="1" smtClean="0">
                <a:latin typeface="Arial Black" panose="020B0A04020102020204" pitchFamily="34" charset="0"/>
              </a:rPr>
              <a:t>тимлида</a:t>
            </a:r>
            <a:endParaRPr lang="ru-RU" sz="54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871" y="1267485"/>
            <a:ext cx="8957131" cy="47738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управления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проектами;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коммуникационные инструменты;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инструменты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управления кодом и 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code review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инструменты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для мониторинга и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аналитики.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7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871" y="190124"/>
            <a:ext cx="9379390" cy="1077361"/>
          </a:xfrm>
        </p:spPr>
        <p:txBody>
          <a:bodyPr>
            <a:noAutofit/>
          </a:bodyPr>
          <a:lstStyle/>
          <a:p>
            <a:pPr algn="just"/>
            <a:r>
              <a:rPr lang="ru-RU" sz="5400" dirty="0" smtClean="0">
                <a:latin typeface="Arial Black" panose="020B0A04020102020204" pitchFamily="34" charset="0"/>
              </a:rPr>
              <a:t>Навыки и знания</a:t>
            </a:r>
            <a:endParaRPr lang="ru-RU" sz="54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871" y="1267485"/>
            <a:ext cx="9379390" cy="50427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Для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тимлида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необходимы знания и навыки, связанные с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управлением изменениями, процессом,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людьми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и командой.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	Так как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тимлид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является лидером команды, он тесно взаимодействует со всеми ролями, которые есть в команде, распределяя задачи, руководя и мотивируя.</a:t>
            </a:r>
          </a:p>
        </p:txBody>
      </p:sp>
    </p:spTree>
    <p:extLst>
      <p:ext uri="{BB962C8B-B14F-4D97-AF65-F5344CB8AC3E}">
        <p14:creationId xmlns:p14="http://schemas.microsoft.com/office/powerpoint/2010/main" val="197602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871" y="190124"/>
            <a:ext cx="9379390" cy="1077361"/>
          </a:xfrm>
        </p:spPr>
        <p:txBody>
          <a:bodyPr>
            <a:noAutofit/>
          </a:bodyPr>
          <a:lstStyle/>
          <a:p>
            <a:pPr algn="just"/>
            <a:r>
              <a:rPr lang="ru-RU" sz="5400" dirty="0" smtClean="0">
                <a:latin typeface="Arial Black" panose="020B0A04020102020204" pitchFamily="34" charset="0"/>
              </a:rPr>
              <a:t>Зона ответственности</a:t>
            </a:r>
            <a:endParaRPr lang="ru-RU" sz="54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871" y="1267485"/>
            <a:ext cx="9379390" cy="5042780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Управление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проектом (сроки, задачи, стратегии).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Коммуникация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(связь между высшим руководством и командой).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Поддержка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команды (мотивация, вдохновение, наставничество, обеспечение комфорта).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Оценка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производительности (как всей команды, так и отдельных членов).</a:t>
            </a:r>
          </a:p>
        </p:txBody>
      </p:sp>
    </p:spTree>
    <p:extLst>
      <p:ext uri="{BB962C8B-B14F-4D97-AF65-F5344CB8AC3E}">
        <p14:creationId xmlns:p14="http://schemas.microsoft.com/office/powerpoint/2010/main" val="8756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871" y="190124"/>
            <a:ext cx="9379390" cy="1077361"/>
          </a:xfrm>
        </p:spPr>
        <p:txBody>
          <a:bodyPr>
            <a:noAutofit/>
          </a:bodyPr>
          <a:lstStyle/>
          <a:p>
            <a:pPr algn="just"/>
            <a:r>
              <a:rPr lang="ru-RU" sz="5400" dirty="0" smtClean="0">
                <a:latin typeface="Arial Black" panose="020B0A04020102020204" pitchFamily="34" charset="0"/>
              </a:rPr>
              <a:t>Отличия от др. ролей</a:t>
            </a:r>
            <a:endParaRPr lang="ru-RU" sz="54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871" y="1267485"/>
            <a:ext cx="9379390" cy="50427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Тимлид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отличается от других ролей тем, что взаимодействует не с продуктом и не работает над техническими аспектами проекта, а взаимодействует с командой и работает над распределением задач между исполнителями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99901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4978" y="2404533"/>
            <a:ext cx="11190083" cy="2212733"/>
          </a:xfrm>
        </p:spPr>
        <p:txBody>
          <a:bodyPr/>
          <a:lstStyle/>
          <a:p>
            <a:pPr algn="ctr"/>
            <a:r>
              <a:rPr lang="ru-RU" sz="88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90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Trebuchet MS</vt:lpstr>
      <vt:lpstr>Wingdings 3</vt:lpstr>
      <vt:lpstr>Грань</vt:lpstr>
      <vt:lpstr>Тимлид</vt:lpstr>
      <vt:lpstr>Кто такой «тимлид»?</vt:lpstr>
      <vt:lpstr>Инструменты тимлида</vt:lpstr>
      <vt:lpstr>Навыки и знания</vt:lpstr>
      <vt:lpstr>Зона ответственности</vt:lpstr>
      <vt:lpstr>Отличия от др. ролей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Тимлид</dc:title>
  <dc:creator>Платон</dc:creator>
  <cp:lastModifiedBy>Платон</cp:lastModifiedBy>
  <cp:revision>2</cp:revision>
  <dcterms:created xsi:type="dcterms:W3CDTF">2025-05-24T13:27:38Z</dcterms:created>
  <dcterms:modified xsi:type="dcterms:W3CDTF">2025-05-24T13:42:09Z</dcterms:modified>
</cp:coreProperties>
</file>