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33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042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04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1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0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2368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33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9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7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1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7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6CD15E6-0D4F-4C84-BE99-37AA0FDE20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5089A03-87FB-4744-B968-1D1499A74D2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60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08A84-C7B5-FF9A-48F5-0299ECECC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</a:t>
            </a:r>
            <a:r>
              <a:rPr lang="ru-RU" dirty="0"/>
              <a:t>разработчик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7FF2C7-4A20-631F-1329-232ECBF89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1263" y="4614694"/>
            <a:ext cx="3064042" cy="1471863"/>
          </a:xfrm>
        </p:spPr>
        <p:txBody>
          <a:bodyPr/>
          <a:lstStyle/>
          <a:p>
            <a:r>
              <a:rPr lang="ru-RU" dirty="0"/>
              <a:t>Булатов Андрей</a:t>
            </a:r>
          </a:p>
          <a:p>
            <a:r>
              <a:rPr lang="ru-RU" dirty="0"/>
              <a:t>ИСП-223п</a:t>
            </a:r>
          </a:p>
        </p:txBody>
      </p:sp>
    </p:spTree>
    <p:extLst>
      <p:ext uri="{BB962C8B-B14F-4D97-AF65-F5344CB8AC3E}">
        <p14:creationId xmlns:p14="http://schemas.microsoft.com/office/powerpoint/2010/main" val="12014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E83AA-9DE9-1599-B244-9DE812FF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69" y="336789"/>
            <a:ext cx="9601200" cy="1485900"/>
          </a:xfrm>
        </p:spPr>
        <p:txBody>
          <a:bodyPr/>
          <a:lstStyle/>
          <a:p>
            <a:r>
              <a:rPr lang="ru-RU" dirty="0"/>
              <a:t>Что он делает?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596C5-3FB1-172E-757C-215B754A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1" y="1400581"/>
            <a:ext cx="10611852" cy="1867998"/>
          </a:xfrm>
        </p:spPr>
        <p:txBody>
          <a:bodyPr>
            <a:normAutofit fontScale="85000" lnSpcReduction="10000"/>
          </a:bodyPr>
          <a:lstStyle/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корректной работы всех функций сайта и его вычислительной логики;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и работа с базами данных посредством СУБД;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базовой логики и алгоритмов работы приложения;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API;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 с внешними сервисами;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и отладка приложения и отдельных компонентов.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87EB83-A2D3-21DC-B5A1-D060486D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90" y="3429000"/>
            <a:ext cx="6232358" cy="33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9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EFB2C-E01D-B224-B2AD-8F5C87A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0421"/>
            <a:ext cx="9601200" cy="1485900"/>
          </a:xfrm>
        </p:spPr>
        <p:txBody>
          <a:bodyPr/>
          <a:lstStyle/>
          <a:p>
            <a:r>
              <a:rPr lang="ru-RU" dirty="0"/>
              <a:t>Основные инструменты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9A58D93-F925-7BAF-1383-45EB17F30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946" y="3456092"/>
            <a:ext cx="1746584" cy="437148"/>
          </a:xfrm>
        </p:spPr>
        <p:txBody>
          <a:bodyPr/>
          <a:lstStyle/>
          <a:p>
            <a:r>
              <a:rPr lang="en-US" dirty="0"/>
              <a:t>Back4app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28E68B-C101-A3FF-A298-6B04188C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46" y="1358586"/>
            <a:ext cx="1905000" cy="1905000"/>
          </a:xfrm>
          <a:prstGeom prst="rect">
            <a:avLst/>
          </a:prstGeom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3E98ECB1-CDA3-2035-572D-4AEBC0EDA497}"/>
              </a:ext>
            </a:extLst>
          </p:cNvPr>
          <p:cNvSpPr txBox="1">
            <a:spLocks/>
          </p:cNvSpPr>
          <p:nvPr/>
        </p:nvSpPr>
        <p:spPr>
          <a:xfrm>
            <a:off x="5715627" y="3647574"/>
            <a:ext cx="1746584" cy="437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Docker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pic>
        <p:nvPicPr>
          <p:cNvPr id="1028" name="Picture 4" descr="Docker | InfluxData">
            <a:extLst>
              <a:ext uri="{FF2B5EF4-FFF2-40B4-BE49-F238E27FC236}">
                <a16:creationId xmlns:a16="http://schemas.microsoft.com/office/drawing/2014/main" id="{E8528B33-6955-5B8B-FF91-2058AFBC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18" y="1358586"/>
            <a:ext cx="2382001" cy="20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GINX, Inc.">
            <a:extLst>
              <a:ext uri="{FF2B5EF4-FFF2-40B4-BE49-F238E27FC236}">
                <a16:creationId xmlns:a16="http://schemas.microsoft.com/office/drawing/2014/main" id="{12E99CDB-6C1C-BF54-68CC-08DFEBD72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491" y="13222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Copilot Advanced Metrics - See the Full Impact">
            <a:extLst>
              <a:ext uri="{FF2B5EF4-FFF2-40B4-BE49-F238E27FC236}">
                <a16:creationId xmlns:a16="http://schemas.microsoft.com/office/drawing/2014/main" id="{F74D5118-3995-3BF1-6157-E6A3E5A4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6" y="4277228"/>
            <a:ext cx="1746584" cy="17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necting Visual Studio Code to Github – No Blinky Blinky">
            <a:extLst>
              <a:ext uri="{FF2B5EF4-FFF2-40B4-BE49-F238E27FC236}">
                <a16:creationId xmlns:a16="http://schemas.microsoft.com/office/drawing/2014/main" id="{6C413334-C2AE-9BFA-D02F-A8657291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719" y="4277228"/>
            <a:ext cx="1746584" cy="17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4">
            <a:extLst>
              <a:ext uri="{FF2B5EF4-FFF2-40B4-BE49-F238E27FC236}">
                <a16:creationId xmlns:a16="http://schemas.microsoft.com/office/drawing/2014/main" id="{7591EA73-FA45-0DCB-F317-091680310D5F}"/>
              </a:ext>
            </a:extLst>
          </p:cNvPr>
          <p:cNvSpPr txBox="1">
            <a:spLocks/>
          </p:cNvSpPr>
          <p:nvPr/>
        </p:nvSpPr>
        <p:spPr>
          <a:xfrm>
            <a:off x="9761308" y="3684694"/>
            <a:ext cx="1746584" cy="437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Nginx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9373C9B3-BAB9-92B9-3F47-A66F8F16DD22}"/>
              </a:ext>
            </a:extLst>
          </p:cNvPr>
          <p:cNvSpPr txBox="1">
            <a:spLocks/>
          </p:cNvSpPr>
          <p:nvPr/>
        </p:nvSpPr>
        <p:spPr>
          <a:xfrm>
            <a:off x="3692786" y="6195284"/>
            <a:ext cx="1746584" cy="437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GitHub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AFDF0CC8-363D-5D90-8D6B-7F2F4F926219}"/>
              </a:ext>
            </a:extLst>
          </p:cNvPr>
          <p:cNvSpPr txBox="1">
            <a:spLocks/>
          </p:cNvSpPr>
          <p:nvPr/>
        </p:nvSpPr>
        <p:spPr>
          <a:xfrm>
            <a:off x="7295397" y="6202327"/>
            <a:ext cx="2563228" cy="437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 Studio Code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9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48176-F235-910A-A2DF-57E21812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Навыки и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79FFC-2E5C-F243-6EC7-9C1B277D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87" y="1886951"/>
            <a:ext cx="3120189" cy="5694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Языки программирования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9CA3E50-C6CA-CA99-6D58-646236856A35}"/>
              </a:ext>
            </a:extLst>
          </p:cNvPr>
          <p:cNvSpPr txBox="1">
            <a:spLocks/>
          </p:cNvSpPr>
          <p:nvPr/>
        </p:nvSpPr>
        <p:spPr>
          <a:xfrm>
            <a:off x="4887326" y="1910207"/>
            <a:ext cx="1748588" cy="56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Базы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F18C423-5B6C-38DF-9CBF-122958103F51}"/>
              </a:ext>
            </a:extLst>
          </p:cNvPr>
          <p:cNvSpPr txBox="1">
            <a:spLocks/>
          </p:cNvSpPr>
          <p:nvPr/>
        </p:nvSpPr>
        <p:spPr>
          <a:xfrm>
            <a:off x="7267077" y="1886950"/>
            <a:ext cx="1748588" cy="56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Фреймворки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307CFC9-CCB7-135C-5D4D-767E69FF1451}"/>
              </a:ext>
            </a:extLst>
          </p:cNvPr>
          <p:cNvSpPr txBox="1">
            <a:spLocks/>
          </p:cNvSpPr>
          <p:nvPr/>
        </p:nvSpPr>
        <p:spPr>
          <a:xfrm>
            <a:off x="10091365" y="1886950"/>
            <a:ext cx="982580" cy="56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Кэш</a:t>
            </a:r>
          </a:p>
        </p:txBody>
      </p:sp>
      <p:pic>
        <p:nvPicPr>
          <p:cNvPr id="2050" name="Picture 2" descr="Go (programming language) - Wikipedia">
            <a:extLst>
              <a:ext uri="{FF2B5EF4-FFF2-40B4-BE49-F238E27FC236}">
                <a16:creationId xmlns:a16="http://schemas.microsoft.com/office/drawing/2014/main" id="{3B5778AC-60AB-AC74-F5C1-203B4F1AB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34" y="2639827"/>
            <a:ext cx="2125579" cy="7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(programming language) - Wikipedia">
            <a:extLst>
              <a:ext uri="{FF2B5EF4-FFF2-40B4-BE49-F238E27FC236}">
                <a16:creationId xmlns:a16="http://schemas.microsoft.com/office/drawing/2014/main" id="{F72FFC23-D2B5-ED67-9938-23813204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033" y="3809797"/>
            <a:ext cx="771725" cy="14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stJS Pros and Cons from a Solution Architect | Medium">
            <a:extLst>
              <a:ext uri="{FF2B5EF4-FFF2-40B4-BE49-F238E27FC236}">
                <a16:creationId xmlns:a16="http://schemas.microsoft.com/office/drawing/2014/main" id="{48B4A253-E066-D8CB-7C45-D764B5490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7" t="14543" r="32298" b="9372"/>
          <a:stretch/>
        </p:blipFill>
        <p:spPr bwMode="auto">
          <a:xfrm>
            <a:off x="7829427" y="2456445"/>
            <a:ext cx="623888" cy="78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 Beginner's Guide to Getting Started With Django">
            <a:extLst>
              <a:ext uri="{FF2B5EF4-FFF2-40B4-BE49-F238E27FC236}">
                <a16:creationId xmlns:a16="http://schemas.microsoft.com/office/drawing/2014/main" id="{F8D104AE-4B91-603A-E157-0C4B25DA1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57" y="3657596"/>
            <a:ext cx="1719449" cy="8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ongoDB - AgileSparks">
            <a:extLst>
              <a:ext uri="{FF2B5EF4-FFF2-40B4-BE49-F238E27FC236}">
                <a16:creationId xmlns:a16="http://schemas.microsoft.com/office/drawing/2014/main" id="{39336314-0778-0A16-575D-B8FBFD92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330" y="2744396"/>
            <a:ext cx="2324579" cy="62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6C61F9C-52C2-285C-7CA5-A78818BFE9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9" b="30977"/>
          <a:stretch/>
        </p:blipFill>
        <p:spPr>
          <a:xfrm>
            <a:off x="5001322" y="3891057"/>
            <a:ext cx="1633155" cy="6265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68C045-B873-E0B3-9633-6D6CBC17E12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8885" b="26540"/>
          <a:stretch/>
        </p:blipFill>
        <p:spPr>
          <a:xfrm>
            <a:off x="4853549" y="4957816"/>
            <a:ext cx="1928700" cy="859725"/>
          </a:xfrm>
          <a:prstGeom prst="rect">
            <a:avLst/>
          </a:prstGeom>
        </p:spPr>
      </p:pic>
      <p:pic>
        <p:nvPicPr>
          <p:cNvPr id="2066" name="Picture 18" descr="Improving Efficiency With Redis. Written for developers and business… | by  Joshua Etim | Medium">
            <a:extLst>
              <a:ext uri="{FF2B5EF4-FFF2-40B4-BE49-F238E27FC236}">
                <a16:creationId xmlns:a16="http://schemas.microsoft.com/office/drawing/2014/main" id="{86A5065E-83DF-7FA6-AB15-56AB0D5C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009" y="2528777"/>
            <a:ext cx="1928701" cy="64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52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2D1F1-3FE0-969A-CBAE-9CCC9DB4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Зона ответственности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28941-60E5-5803-EB5A-32EFDB0A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556" y="5431291"/>
            <a:ext cx="3084286" cy="566058"/>
          </a:xfrm>
        </p:spPr>
        <p:txBody>
          <a:bodyPr>
            <a:normAutofit/>
          </a:bodyPr>
          <a:lstStyle/>
          <a:p>
            <a:r>
              <a:rPr lang="ru-RU" dirty="0"/>
              <a:t>Архитектура и логика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F3A7C1-0724-625D-EEC1-6FEE047A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33663"/>
            <a:ext cx="4190999" cy="26146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CECFAA-D95A-F317-91C7-83E56C99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8257"/>
            <a:ext cx="2941782" cy="165916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7AA2FC62-FD96-8F3E-EFC7-1142944E29B6}"/>
              </a:ext>
            </a:extLst>
          </p:cNvPr>
          <p:cNvSpPr txBox="1">
            <a:spLocks/>
          </p:cNvSpPr>
          <p:nvPr/>
        </p:nvSpPr>
        <p:spPr>
          <a:xfrm>
            <a:off x="9390743" y="3698421"/>
            <a:ext cx="2577606" cy="74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Безопасность</a:t>
            </a:r>
          </a:p>
        </p:txBody>
      </p:sp>
      <p:pic>
        <p:nvPicPr>
          <p:cNvPr id="3075" name="Picture 3" descr="cybersecurity #backenddevelopment #securityfirst #apisecurity… | Ali Anwar">
            <a:extLst>
              <a:ext uri="{FF2B5EF4-FFF2-40B4-BE49-F238E27FC236}">
                <a16:creationId xmlns:a16="http://schemas.microsoft.com/office/drawing/2014/main" id="{47D2B044-ADBE-A11E-6281-5FC44F96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83" y="1658257"/>
            <a:ext cx="1659165" cy="16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4EFD1DE9-BFD4-2A53-93CA-C81DA0345990}"/>
              </a:ext>
            </a:extLst>
          </p:cNvPr>
          <p:cNvSpPr txBox="1">
            <a:spLocks/>
          </p:cNvSpPr>
          <p:nvPr/>
        </p:nvSpPr>
        <p:spPr>
          <a:xfrm>
            <a:off x="6177148" y="3698421"/>
            <a:ext cx="3084286" cy="74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Работа с БД и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614226-15B7-80A4-E9E1-744ED57C8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691" y="4373336"/>
            <a:ext cx="2438400" cy="1624013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E7FF6568-7E7F-5798-D404-883E511D767C}"/>
              </a:ext>
            </a:extLst>
          </p:cNvPr>
          <p:cNvSpPr txBox="1">
            <a:spLocks/>
          </p:cNvSpPr>
          <p:nvPr/>
        </p:nvSpPr>
        <p:spPr>
          <a:xfrm>
            <a:off x="6096000" y="6114142"/>
            <a:ext cx="3084286" cy="74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Масштабирование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8DB2DD-441A-FF9D-6798-83C6982D090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317"/>
          <a:stretch/>
        </p:blipFill>
        <p:spPr>
          <a:xfrm>
            <a:off x="9333965" y="4604584"/>
            <a:ext cx="2438400" cy="1161516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53F510A6-8D62-1B89-9C46-C5E84F653873}"/>
              </a:ext>
            </a:extLst>
          </p:cNvPr>
          <p:cNvSpPr txBox="1">
            <a:spLocks/>
          </p:cNvSpPr>
          <p:nvPr/>
        </p:nvSpPr>
        <p:spPr>
          <a:xfrm>
            <a:off x="9261434" y="6114142"/>
            <a:ext cx="3084286" cy="74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81489238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38</TotalTime>
  <Words>83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Franklin Gothic Book</vt:lpstr>
      <vt:lpstr>Уголки</vt:lpstr>
      <vt:lpstr>Backend разработчик</vt:lpstr>
      <vt:lpstr>Что он делает?</vt:lpstr>
      <vt:lpstr>Основные инструменты</vt:lpstr>
      <vt:lpstr>Навыки и технологии</vt:lpstr>
      <vt:lpstr>Зона ответственности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Булатов</dc:creator>
  <cp:lastModifiedBy>Андрей Булатов</cp:lastModifiedBy>
  <cp:revision>1</cp:revision>
  <dcterms:created xsi:type="dcterms:W3CDTF">2025-05-25T10:45:24Z</dcterms:created>
  <dcterms:modified xsi:type="dcterms:W3CDTF">2025-05-25T11:23:25Z</dcterms:modified>
</cp:coreProperties>
</file>