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E93EDB-2483-4A5B-9ACF-5E0311B185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6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2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6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6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43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3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0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616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3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4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8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6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2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464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7E257-1436-175C-26E5-5444E6E55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Тестировщик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FE4B3B-A254-615F-F969-DBACFB828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Кораблёв Денис, исп-223п</a:t>
            </a:r>
          </a:p>
        </p:txBody>
      </p:sp>
    </p:spTree>
    <p:extLst>
      <p:ext uri="{BB962C8B-B14F-4D97-AF65-F5344CB8AC3E}">
        <p14:creationId xmlns:p14="http://schemas.microsoft.com/office/powerpoint/2010/main" val="20955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5BB14-2064-E3C7-C085-1A231B48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нужен тестировщик?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83802-748D-E885-0BE7-80F9BB09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Тестировщик – человек, который анализирует требования, пишет тест-кейсы, также выполняет различные тесты функционала, ищет баги и перепроверяет их после исправления. Он ищет баги, чтобы они не попали к пользователям.</a:t>
            </a:r>
          </a:p>
        </p:txBody>
      </p:sp>
    </p:spTree>
    <p:extLst>
      <p:ext uri="{BB962C8B-B14F-4D97-AF65-F5344CB8AC3E}">
        <p14:creationId xmlns:p14="http://schemas.microsoft.com/office/powerpoint/2010/main" val="238120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89DE9-D3EB-D099-0854-5C54A835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тестировщика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BDB0D-6AF2-2AE8-258B-F68FD0FB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ручном тестировании используются: баг-трекеры, </a:t>
            </a:r>
            <a:r>
              <a:rPr lang="en-US" dirty="0" err="1"/>
              <a:t>DevTools</a:t>
            </a:r>
            <a:r>
              <a:rPr lang="en-US" dirty="0"/>
              <a:t>, </a:t>
            </a:r>
            <a:r>
              <a:rPr lang="ru-RU" dirty="0"/>
              <a:t>снифферы.</a:t>
            </a:r>
          </a:p>
          <a:p>
            <a:pPr marL="0" indent="0">
              <a:buNone/>
            </a:pPr>
            <a:r>
              <a:rPr lang="ru-RU" dirty="0"/>
              <a:t>В автоматизированном тестировании используются: </a:t>
            </a:r>
            <a:r>
              <a:rPr lang="en-US" dirty="0"/>
              <a:t>web-</a:t>
            </a:r>
            <a:r>
              <a:rPr lang="ru-RU" dirty="0"/>
              <a:t>тесты, </a:t>
            </a:r>
            <a:r>
              <a:rPr lang="en-US" dirty="0" err="1"/>
              <a:t>api</a:t>
            </a:r>
            <a:r>
              <a:rPr lang="en-US" dirty="0"/>
              <a:t>-</a:t>
            </a:r>
            <a:r>
              <a:rPr lang="ru-RU" dirty="0"/>
              <a:t>тесты, мобильные и нагрузочные тесты.</a:t>
            </a:r>
          </a:p>
          <a:p>
            <a:pPr marL="0" indent="0">
              <a:buNone/>
            </a:pPr>
            <a:r>
              <a:rPr lang="ru-RU" dirty="0"/>
              <a:t>Также используются виртуальные машины и логи.</a:t>
            </a:r>
          </a:p>
          <a:p>
            <a:pPr marL="0" indent="0">
              <a:buNone/>
            </a:pPr>
            <a:r>
              <a:rPr lang="ru-RU" dirty="0"/>
              <a:t>Они нужны для ускорения проверок, повышения точности и отчетности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3312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866A4-9491-C1FC-43B3-F8420437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Навыки и 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350FB-D714-B4EC-C43A-73CC0C9E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Технические навыки: знание видов тестирования, жизненного цикла бага, техники тест-дизайна, работа с требованиями.</a:t>
            </a:r>
          </a:p>
          <a:p>
            <a:pPr marL="0" indent="0">
              <a:buNone/>
            </a:pPr>
            <a:r>
              <a:rPr lang="ru-RU" dirty="0"/>
              <a:t>Знание работ с инструментами</a:t>
            </a:r>
          </a:p>
          <a:p>
            <a:pPr marL="0" indent="0">
              <a:buNone/>
            </a:pPr>
            <a:r>
              <a:rPr lang="ru-RU" dirty="0"/>
              <a:t>Также должны быть развиты: аналитическое мышление, внимательность, коммуникация, обучаемость</a:t>
            </a:r>
          </a:p>
        </p:txBody>
      </p:sp>
    </p:spTree>
    <p:extLst>
      <p:ext uri="{BB962C8B-B14F-4D97-AF65-F5344CB8AC3E}">
        <p14:creationId xmlns:p14="http://schemas.microsoft.com/office/powerpoint/2010/main" val="195773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95154-49B3-E3ED-F799-B539BE17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кем взаимодействует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1504B-4584-BECE-7686-1D9E1D9E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Тестировщик взаимодействует с разработчиками для уточнения багов и проверки исправлений, с аналитиками для уточнения требований, с менеджером проекта для </a:t>
            </a:r>
            <a:r>
              <a:rPr lang="ru-RU" dirty="0" err="1"/>
              <a:t>отчитывания</a:t>
            </a:r>
            <a:r>
              <a:rPr lang="ru-RU" dirty="0"/>
              <a:t>, с дизайнерами для проверки соответствия макета.</a:t>
            </a:r>
          </a:p>
        </p:txBody>
      </p:sp>
    </p:spTree>
    <p:extLst>
      <p:ext uri="{BB962C8B-B14F-4D97-AF65-F5344CB8AC3E}">
        <p14:creationId xmlns:p14="http://schemas.microsoft.com/office/powerpoint/2010/main" val="423217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2FCE4-C1DA-6CED-72B0-A8E01F4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Зона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F92CD-6178-8FB7-6A00-E63DB410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зону ответственности входит: контроль качества продукта, проведения тестирований, поиск и документирование багов, работа с требованиями из технического задания, подготовка отчётов и участие в процессах команды.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61327-D9FB-B4A2-A44F-FB7FEE9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от других 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C9824-4C36-6AF1-4C33-ED6B216F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Тестировщик ищет ошибки и проверяет работоспособность системы, проверяет на соответствие требованиям, проверяет в тестовом окружении, проверка соответствия интерфейса макету</a:t>
            </a:r>
          </a:p>
        </p:txBody>
      </p:sp>
    </p:spTree>
    <p:extLst>
      <p:ext uri="{BB962C8B-B14F-4D97-AF65-F5344CB8AC3E}">
        <p14:creationId xmlns:p14="http://schemas.microsoft.com/office/powerpoint/2010/main" val="135424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35369-684B-AA55-C621-253AEA60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Подошла бы мне эта роль?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BA0E0-C388-888A-66D0-CAD4267A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считаю, что мне подошла бы это роль, так как мне нравится участвовать в нахождении багов проекта и помогать их исправлять.</a:t>
            </a:r>
          </a:p>
        </p:txBody>
      </p:sp>
    </p:spTree>
    <p:extLst>
      <p:ext uri="{BB962C8B-B14F-4D97-AF65-F5344CB8AC3E}">
        <p14:creationId xmlns:p14="http://schemas.microsoft.com/office/powerpoint/2010/main" val="266071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128</TotalTime>
  <Words>255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Сланец</vt:lpstr>
      <vt:lpstr>Тестировщик</vt:lpstr>
      <vt:lpstr>Для чего нужен тестировщик?</vt:lpstr>
      <vt:lpstr>Инструменты тестировщика</vt:lpstr>
      <vt:lpstr>Навыки и знания</vt:lpstr>
      <vt:lpstr>С кем взаимодействует</vt:lpstr>
      <vt:lpstr>Зона ответственности</vt:lpstr>
      <vt:lpstr>Отличия от других ролей</vt:lpstr>
      <vt:lpstr>Подошла бы мне эта роль?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tampl</dc:creator>
  <cp:lastModifiedBy>tampl</cp:lastModifiedBy>
  <cp:revision>2</cp:revision>
  <dcterms:created xsi:type="dcterms:W3CDTF">2025-05-25T14:43:28Z</dcterms:created>
  <dcterms:modified xsi:type="dcterms:W3CDTF">2025-05-25T16:51:57Z</dcterms:modified>
</cp:coreProperties>
</file>