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1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28C3-478C-45F8-AF2E-265629991ED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7C7-A5C3-4D21-98B7-0BAFF765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3" y="997672"/>
            <a:ext cx="97536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6" y="3024621"/>
            <a:ext cx="3094846" cy="359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5963" y="3024621"/>
            <a:ext cx="3094846" cy="35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3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cadeClassic" panose="00000400000000000000" pitchFamily="2" charset="0"/>
              </a:rPr>
              <a:t>Team 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cadeClassic" panose="00000400000000000000" pitchFamily="2" charset="0"/>
              </a:rPr>
              <a:t>Nathan  Vandevoort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 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Director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Cam  </a:t>
            </a:r>
            <a:r>
              <a:rPr lang="en-US" dirty="0" err="1">
                <a:latin typeface="ArcadeClassic" panose="00000400000000000000" pitchFamily="2" charset="0"/>
                <a:ea typeface="Adobe Gothic Std B" panose="020B0800000000000000" pitchFamily="34" charset="-128"/>
              </a:rPr>
              <a:t>gibb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Producer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Natalia  </a:t>
            </a:r>
            <a:r>
              <a:rPr lang="en-US" dirty="0" err="1">
                <a:latin typeface="ArcadeClassic" panose="00000400000000000000" pitchFamily="2" charset="0"/>
                <a:ea typeface="Adobe Gothic Std B" panose="020B0800000000000000" pitchFamily="34" charset="-128"/>
              </a:rPr>
              <a:t>perez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Art lead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Alex  </a:t>
            </a:r>
            <a:r>
              <a:rPr lang="en-US" dirty="0" err="1">
                <a:latin typeface="ArcadeClassic" panose="00000400000000000000" pitchFamily="2" charset="0"/>
                <a:ea typeface="Adobe Gothic Std B" panose="020B0800000000000000" pitchFamily="34" charset="-128"/>
              </a:rPr>
              <a:t>Dzius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Tech lead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Nick  </a:t>
            </a:r>
            <a:r>
              <a:rPr lang="en-US" dirty="0" err="1">
                <a:latin typeface="ArcadeClassic" panose="00000400000000000000" pitchFamily="2" charset="0"/>
                <a:ea typeface="Adobe Gothic Std B" panose="020B0800000000000000" pitchFamily="34" charset="-128"/>
              </a:rPr>
              <a:t>Erb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Design lead</a:t>
            </a:r>
          </a:p>
          <a:p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Isabella  king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</a:t>
            </a:r>
            <a:r>
              <a:rPr lang="en-US" dirty="0">
                <a:latin typeface="ArcadeClassic" panose="00000400000000000000" pitchFamily="2" charset="0"/>
                <a:ea typeface="Adobe Gothic Std B" panose="020B0800000000000000" pitchFamily="34" charset="-128"/>
              </a:rPr>
              <a:t>Sound Lead</a:t>
            </a:r>
          </a:p>
          <a:p>
            <a:endParaRPr lang="en-US" dirty="0">
              <a:latin typeface="ArcadeClassic" panose="000004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98" y="-274320"/>
            <a:ext cx="457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66" y="249381"/>
            <a:ext cx="3424844" cy="342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4590012"/>
            <a:ext cx="1005840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64" y="-188189"/>
            <a:ext cx="3546763" cy="3546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2" y="3270481"/>
            <a:ext cx="6376555" cy="1594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2272" y="1087221"/>
            <a:ext cx="425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ArcadeClassic" panose="00000400000000000000" pitchFamily="2" charset="0"/>
              </a:rPr>
              <a:t>Trex</a:t>
            </a:r>
            <a:endParaRPr lang="en-US" sz="6000" dirty="0">
              <a:latin typeface="ArcadeClass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2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25" y="938646"/>
            <a:ext cx="2701636" cy="4052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32" y="782782"/>
            <a:ext cx="16383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8" y="-101600"/>
            <a:ext cx="457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942" y="1550708"/>
            <a:ext cx="50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cadeClassic" panose="00000400000000000000" pitchFamily="2" charset="0"/>
              </a:rPr>
              <a:t>Pterodactyl</a:t>
            </a:r>
          </a:p>
        </p:txBody>
      </p:sp>
      <p:pic>
        <p:nvPicPr>
          <p:cNvPr id="10" name="Picture 9" descr="A picture containing food, tree&#10;&#10;Description automatically generated">
            <a:extLst>
              <a:ext uri="{FF2B5EF4-FFF2-40B4-BE49-F238E27FC236}">
                <a16:creationId xmlns:a16="http://schemas.microsoft.com/office/drawing/2014/main" id="{FE513FF0-8FFD-4165-AB18-4655BAAC25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04" y="3114962"/>
            <a:ext cx="3188855" cy="31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4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53" y="5673899"/>
            <a:ext cx="12404899" cy="155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75" y="2476500"/>
            <a:ext cx="16383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30" y="1583602"/>
            <a:ext cx="4563687" cy="45636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883" y="789709"/>
            <a:ext cx="414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cadeClassic" panose="00000400000000000000" pitchFamily="2" charset="0"/>
              </a:rPr>
              <a:t>Background</a:t>
            </a:r>
          </a:p>
        </p:txBody>
      </p:sp>
      <p:pic>
        <p:nvPicPr>
          <p:cNvPr id="3" name="Picture 2" descr="A picture containing pond, water&#10;&#10;Description automatically generated">
            <a:extLst>
              <a:ext uri="{FF2B5EF4-FFF2-40B4-BE49-F238E27FC236}">
                <a16:creationId xmlns:a16="http://schemas.microsoft.com/office/drawing/2014/main" id="{5B8B9E23-7343-4D99-986E-51EA615DB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42" y="1621129"/>
            <a:ext cx="3657600" cy="3657600"/>
          </a:xfrm>
          <a:prstGeom prst="rect">
            <a:avLst/>
          </a:prstGeom>
        </p:spPr>
      </p:pic>
      <p:pic>
        <p:nvPicPr>
          <p:cNvPr id="9" name="Picture 8" descr="A picture containing flower&#10;&#10;Description automatically generated">
            <a:extLst>
              <a:ext uri="{FF2B5EF4-FFF2-40B4-BE49-F238E27FC236}">
                <a16:creationId xmlns:a16="http://schemas.microsoft.com/office/drawing/2014/main" id="{DA1C6C56-F0E4-482D-A71F-5515E9AAE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96" y="5278729"/>
            <a:ext cx="1006609" cy="1170476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43080D1B-F3B8-4438-8727-2A582C3341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81" y="4513266"/>
            <a:ext cx="1333527" cy="15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5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Gothic Std B</vt:lpstr>
      <vt:lpstr>ArcadeClassic</vt:lpstr>
      <vt:lpstr>Arial</vt:lpstr>
      <vt:lpstr>Calibri</vt:lpstr>
      <vt:lpstr>Calibri Light</vt:lpstr>
      <vt:lpstr>Office Theme</vt:lpstr>
      <vt:lpstr>PowerPoint Presentation</vt:lpstr>
      <vt:lpstr>Team  members</vt:lpstr>
      <vt:lpstr>PowerPoint Presentation</vt:lpstr>
      <vt:lpstr>PowerPoint Presentation</vt:lpstr>
      <vt:lpstr>PowerPoint Presentation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DinoRun GX</dc:title>
  <dc:creator>Nathan Vandevoort</dc:creator>
  <cp:lastModifiedBy>Nathan Vandevoort</cp:lastModifiedBy>
  <cp:revision>7</cp:revision>
  <dcterms:created xsi:type="dcterms:W3CDTF">2020-02-07T22:30:38Z</dcterms:created>
  <dcterms:modified xsi:type="dcterms:W3CDTF">2020-02-10T21:24:15Z</dcterms:modified>
</cp:coreProperties>
</file>