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2" r:id="rId8"/>
    <p:sldId id="263" r:id="rId9"/>
    <p:sldId id="26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570B4-116B-1D43-BC0E-41B1A04BEC87}" v="13" dt="2023-06-14T01:19:20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5"/>
  </p:normalViewPr>
  <p:slideViewPr>
    <p:cSldViewPr snapToGrid="0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56590-1E8D-1B4B-98CE-47D69BC24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B5B2FF-B4C5-9647-B857-D5E326111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42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80B19-46FC-064F-8777-71BFF5B7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0AA2A0-9787-5843-9737-E9004B394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81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25A549-2A31-2A43-8027-18554A834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EE1839-1583-814B-B852-C40522813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00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90B8E-747B-C44D-8843-31ACC19E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49B5B8-96F4-164C-AECE-D50F771A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02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F5162-031E-AE4E-9181-D0D422DC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0E4B7D-1307-C540-8F6C-74DAA5B1B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552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72899-9813-EA4A-8371-54F9421B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9ADD0C-351F-D644-A207-200C8E214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6EB144-3BD1-2E40-AA27-8E281CB1D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6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375528-4559-A945-873A-BE7B1CA1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68FC86-9670-6842-8BC5-92E3EEDF2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5C667F-88F4-9940-A646-E1C71A859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9976C3-4E74-7146-BF36-B7C5CA2FE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A1A770-AF08-4B43-B384-130DB9847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71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7C27E-8160-8A4E-B204-45E7EC4B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1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476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66CB1A-604B-6F44-A226-952B44DE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C124B-8B17-8147-BABC-2E5BAEF0C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58EDF9-F47E-A440-AC41-BB3BFCE27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5201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D353A-D3B1-6F40-895B-9AE6421A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22C825-C304-C543-AB33-04B827156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3E2259-67EF-734D-826C-EAE09102D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9949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8C3AF1-D9B2-CD44-A67E-A8BD9434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5F6FDA-D356-7E4A-BA8E-04B869A21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1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visualstudio/test/how-to-use-microsoft-test-framework-for-c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4684CEA-FCC8-4661-3512-DA844091FD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05"/>
          <a:stretch/>
        </p:blipFill>
        <p:spPr>
          <a:xfrm>
            <a:off x="1" y="-111125"/>
            <a:ext cx="12192000" cy="69691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A54C04B-A71A-C4B2-8FDB-1A2CF79F1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113"/>
            <a:ext cx="9144000" cy="1992312"/>
          </a:xfrm>
          <a:solidFill>
            <a:schemeClr val="bg1">
              <a:lumMod val="85000"/>
              <a:alpha val="79000"/>
            </a:schemeClr>
          </a:solidFill>
        </p:spPr>
        <p:txBody>
          <a:bodyPr>
            <a:normAutofit/>
          </a:bodyPr>
          <a:lstStyle/>
          <a:p>
            <a:r>
              <a:rPr lang="fr-FR" dirty="0"/>
              <a:t>Module 05 – Tests Unitaires en C++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FBE761-6629-6504-7639-D5C4E7535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86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07948-4239-A991-DD09-6655C207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01A3FB-1AE1-3D37-8309-1B28FA9C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Mettre en place des tests unitaires avec le cadriciel de Microsoft</a:t>
            </a:r>
          </a:p>
          <a:p>
            <a:r>
              <a:rPr lang="fr-FR" dirty="0"/>
              <a:t>Nomenclature demandée dans le cours</a:t>
            </a:r>
          </a:p>
        </p:txBody>
      </p:sp>
    </p:spTree>
    <p:extLst>
      <p:ext uri="{BB962C8B-B14F-4D97-AF65-F5344CB8AC3E}">
        <p14:creationId xmlns:p14="http://schemas.microsoft.com/office/powerpoint/2010/main" val="164521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0FF63-0216-61CD-D5A2-4DC70A6B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 des tests unitaires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51A262-9B43-DFE3-F4D1-AC6D5179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Tester des unités : ici des fonctions ou des méthodes</a:t>
            </a:r>
          </a:p>
          <a:p>
            <a:r>
              <a:rPr lang="fr-FR" dirty="0"/>
              <a:t>Les tests doivent répondre à l’acronyme FIRST:</a:t>
            </a:r>
          </a:p>
          <a:p>
            <a:pPr lvl="1"/>
            <a:r>
              <a:rPr lang="fr-FR" dirty="0"/>
              <a:t>Fast : doit être rapide</a:t>
            </a:r>
          </a:p>
          <a:p>
            <a:pPr lvl="1"/>
            <a:r>
              <a:rPr lang="fr-FR" dirty="0"/>
              <a:t>Independent : doit être autonome</a:t>
            </a:r>
          </a:p>
          <a:p>
            <a:pPr lvl="1"/>
            <a:r>
              <a:rPr lang="fr-FR" dirty="0" err="1"/>
              <a:t>Repeatable</a:t>
            </a:r>
            <a:r>
              <a:rPr lang="fr-FR" dirty="0"/>
              <a:t> : doit avoir le même résultat d’une exécution à l’autre</a:t>
            </a:r>
          </a:p>
          <a:p>
            <a:pPr lvl="1"/>
            <a:r>
              <a:rPr lang="fr-FR" dirty="0"/>
              <a:t>Self-</a:t>
            </a:r>
            <a:r>
              <a:rPr lang="fr-FR" dirty="0" err="1"/>
              <a:t>Verifying</a:t>
            </a:r>
            <a:r>
              <a:rPr lang="fr-FR" dirty="0"/>
              <a:t> : ne doit pas nécessiter d’intervention humaine pour savoir si le test est réussi ou non</a:t>
            </a:r>
          </a:p>
          <a:p>
            <a:pPr lvl="1"/>
            <a:r>
              <a:rPr lang="fr-FR" dirty="0" err="1"/>
              <a:t>Torough</a:t>
            </a:r>
            <a:r>
              <a:rPr lang="fr-FR" dirty="0"/>
              <a:t> : doivent être rigoureux, c’est-à-dire couvrir tous les cas idéaux, les cas limites, les erreurs de paramètres, de dépassement de valeurs et les problèmes potentiels </a:t>
            </a:r>
            <a:r>
              <a:rPr lang="fr-FR"/>
              <a:t>de sécurité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030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49028-A85F-3B40-16C4-EB9EBEE0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des tests unitaires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8F9FDC-81BC-2023-CB61-618D7512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Créez un projet de tests qui porte le nom du projet à tester suivi de « Tests »</a:t>
            </a:r>
          </a:p>
          <a:p>
            <a:pPr lvl="1"/>
            <a:r>
              <a:rPr lang="fr-FR" dirty="0"/>
              <a:t>Le gabarit à utiliser dans le cours est « Native Unit Test Project »</a:t>
            </a:r>
          </a:p>
          <a:p>
            <a:pPr lvl="1"/>
            <a:r>
              <a:rPr lang="fr-FR" dirty="0"/>
              <a:t>Exemple : « M05_TestsUnitaires_PrepCoursLibTest » pour tester des fonctions / classes du projet « M05_TestsUnitaires_PrepCoursLib »</a:t>
            </a:r>
          </a:p>
          <a:p>
            <a:r>
              <a:rPr lang="fr-FR" dirty="0"/>
              <a:t>Les unités à tester doit être déclarées et définies dans un projet de type « </a:t>
            </a:r>
            <a:r>
              <a:rPr lang="fr-FR" dirty="0" err="1"/>
              <a:t>Static</a:t>
            </a:r>
            <a:r>
              <a:rPr lang="fr-FR" dirty="0"/>
              <a:t> Library ». Dans notre exemple «  M05_TestsUnitaires_PrepCoursLib »</a:t>
            </a:r>
          </a:p>
          <a:p>
            <a:r>
              <a:rPr lang="fr-FR" dirty="0"/>
              <a:t>Pour utiliser ce projet dans votre projet « Console » et de tests, n’oubliez pas de l’ajouter comme référence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6BFD4B-A789-E558-29C2-BA0DCA3F913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9574" y="5447206"/>
            <a:ext cx="4162425" cy="14107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759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DB34F-6F0B-D289-E921-F7CF7B26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Désactiver les entêtes précompilées (</a:t>
            </a:r>
            <a:r>
              <a:rPr lang="fr-FR" dirty="0" err="1"/>
              <a:t>pch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E21D32-A886-D94E-223A-A5878A071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Propriétés du projet et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9C527EC-0460-9690-5424-ADA78884CF2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7487" y="2249913"/>
            <a:ext cx="6677025" cy="460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B7A797-2663-E224-76CF-AE89D0E9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Nomenclature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1BABFB-C4F8-47AF-7049-472CA08FB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Il faut un projet de tests par projet à tester</a:t>
            </a:r>
          </a:p>
          <a:p>
            <a:r>
              <a:rPr lang="fr-FR" dirty="0"/>
              <a:t>Il faut un fichier de tests par fichiers CPP à tester</a:t>
            </a:r>
          </a:p>
          <a:p>
            <a:r>
              <a:rPr lang="fr-FR" dirty="0"/>
              <a:t>Le nom du projet de tests doit être composé du nom du projet à tester suivi de « Tests »</a:t>
            </a:r>
          </a:p>
          <a:p>
            <a:r>
              <a:rPr lang="fr-FR" dirty="0"/>
              <a:t>Le nom de chaque fichier de tests doit être le nom du fichier CPP à tester suivi de « Test »</a:t>
            </a:r>
          </a:p>
          <a:p>
            <a:r>
              <a:rPr lang="fr-FR" dirty="0"/>
              <a:t>Méthodes de tests :</a:t>
            </a:r>
          </a:p>
          <a:p>
            <a:pPr lvl="1"/>
            <a:r>
              <a:rPr lang="fr-FR" dirty="0"/>
              <a:t>Un méthode de test par cas de test</a:t>
            </a:r>
          </a:p>
          <a:p>
            <a:pPr lvl="1"/>
            <a:r>
              <a:rPr lang="fr-FR" dirty="0"/>
              <a:t>Le nom doit être composé de trois parties :</a:t>
            </a:r>
          </a:p>
          <a:p>
            <a:pPr lvl="2"/>
            <a:r>
              <a:rPr lang="fr-FR" dirty="0"/>
              <a:t>Nom de la fonction/méthode à tester</a:t>
            </a:r>
          </a:p>
          <a:p>
            <a:pPr lvl="2"/>
            <a:r>
              <a:rPr lang="fr-FR" dirty="0"/>
              <a:t>Description du cas de test</a:t>
            </a:r>
          </a:p>
          <a:p>
            <a:pPr lvl="2"/>
            <a:r>
              <a:rPr lang="fr-FR" dirty="0"/>
              <a:t>Comportement attendu</a:t>
            </a:r>
          </a:p>
          <a:p>
            <a:pPr lvl="1"/>
            <a:r>
              <a:rPr lang="fr-FR" dirty="0"/>
              <a:t>Le test doit être rédigé en suivant la structure des 3A : Arranger, Agir, Auditer</a:t>
            </a:r>
          </a:p>
        </p:txBody>
      </p:sp>
    </p:spTree>
    <p:extLst>
      <p:ext uri="{BB962C8B-B14F-4D97-AF65-F5344CB8AC3E}">
        <p14:creationId xmlns:p14="http://schemas.microsoft.com/office/powerpoint/2010/main" val="57415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1DD9F-2E1A-EBB7-A962-DFD794C7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82E653-C58E-C07D-E882-4B7CD5506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A56CD5B-9818-BBAD-3D98-6AECAF5E6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75086"/>
            <a:ext cx="7772400" cy="525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3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D4EDB2-4527-5C4D-4C82-6FF19D57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B3BDBB-8BBE-DDD2-8B93-1F1D9C673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9C55E83-E04F-6D78-09BB-BD3EF2D74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79452"/>
            <a:ext cx="7772400" cy="30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4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78FBC-8A8F-530B-1E76-BBC10361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F8F4AE-16BC-BBDA-4039-EEA1894C2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GitHub du cours</a:t>
            </a:r>
          </a:p>
          <a:p>
            <a:r>
              <a:rPr lang="fr-FR" dirty="0">
                <a:hlinkClick r:id="rId2"/>
              </a:rPr>
              <a:t>https://learn.microsoft.com/en-us/visualstudio/test/writing-unit-tests-for-c-cpp</a:t>
            </a:r>
          </a:p>
          <a:p>
            <a:r>
              <a:rPr lang="fr-FR" dirty="0">
                <a:hlinkClick r:id="rId2"/>
              </a:rPr>
              <a:t>https://learn.microsoft.com/en-us/visualstudio/test/how-to-use-microsoft-test-framework-for-cpp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6274694"/>
      </p:ext>
    </p:extLst>
  </p:cSld>
  <p:clrMapOvr>
    <a:masterClrMapping/>
  </p:clrMapOvr>
</p:sld>
</file>

<file path=ppt/theme/theme1.xml><?xml version="1.0" encoding="utf-8"?>
<a:theme xmlns:a="http://schemas.openxmlformats.org/drawingml/2006/main" name="PFL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FL" id="{9955630E-6FF9-7943-A7F3-6A20334D7E5E}" vid="{F20EAE9F-39F9-C34A-B6C8-66C3764CF7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PFL</Template>
  <TotalTime>72</TotalTime>
  <Words>391</Words>
  <Application>Microsoft Macintosh PowerPoint</Application>
  <PresentationFormat>Grand écran</PresentationFormat>
  <Paragraphs>38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PFL</vt:lpstr>
      <vt:lpstr>Module 05 – Tests Unitaires en C++</vt:lpstr>
      <vt:lpstr>Objectifs</vt:lpstr>
      <vt:lpstr>But des tests unitaires</vt:lpstr>
      <vt:lpstr>Création des tests unitaires</vt:lpstr>
      <vt:lpstr>Désactiver les entêtes précompilées (pch)</vt:lpstr>
      <vt:lpstr>Nomenclature</vt:lpstr>
      <vt:lpstr>Exemple 1</vt:lpstr>
      <vt:lpstr>Exemple 2</vt:lpstr>
      <vt:lpstr>Références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Pierre-François Léon</dc:creator>
  <cp:lastModifiedBy>Pierre-François Léon</cp:lastModifiedBy>
  <cp:revision>2</cp:revision>
  <dcterms:created xsi:type="dcterms:W3CDTF">2023-06-14T00:19:30Z</dcterms:created>
  <dcterms:modified xsi:type="dcterms:W3CDTF">2023-06-14T01:31:39Z</dcterms:modified>
</cp:coreProperties>
</file>