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Знакомство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Git</a:t>
            </a:r>
            <a:br/>
            <a:br/>
            <a:r>
              <a:rPr/>
              <a:t>Сухарев</a:t>
            </a:r>
            <a:r>
              <a:rPr/>
              <a:t> </a:t>
            </a:r>
            <a:r>
              <a:rPr/>
              <a:t>Кирилл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init</a:t>
            </a:r>
          </a:p>
          <a:p>
            <a:pPr lvl="1"/>
            <a:r>
              <a:rPr/>
              <a:t>git add PATH</a:t>
            </a:r>
          </a:p>
          <a:p>
            <a:pPr lvl="1"/>
            <a:r>
              <a:rPr/>
              <a:t>git commit -m “Comment”</a:t>
            </a:r>
          </a:p>
          <a:p>
            <a:pPr lvl="1"/>
            <a:r>
              <a:rPr/>
              <a:t>git status</a:t>
            </a:r>
          </a:p>
          <a:p>
            <a:pPr lvl="1"/>
            <a:r>
              <a:rPr/>
              <a:t>git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Отменение</a:t>
            </a:r>
            <a:r>
              <a:rPr/>
              <a:t> </a:t>
            </a:r>
            <a:r>
              <a:rPr/>
              <a:t>изменений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tag HASH</a:t>
            </a:r>
          </a:p>
          <a:p>
            <a:pPr lvl="1"/>
            <a:r>
              <a:rPr/>
              <a:t>git checkout POINT</a:t>
            </a:r>
          </a:p>
          <a:p>
            <a:pPr lvl="1"/>
            <a:r>
              <a:rPr/>
              <a:t>git reset HEAD FILE</a:t>
            </a:r>
          </a:p>
          <a:p>
            <a:pPr lvl="1"/>
            <a:r>
              <a:rPr/>
              <a:t>git revert HEAD</a:t>
            </a:r>
          </a:p>
          <a:p>
            <a:pPr lvl="1"/>
            <a:r>
              <a:rPr/>
              <a:t>git reset –hard POINT</a:t>
            </a:r>
          </a:p>
          <a:p>
            <a:pPr lvl="1"/>
            <a:r>
              <a:rPr/>
              <a:t>git tag -d TAG</a:t>
            </a:r>
          </a:p>
          <a:p>
            <a:pPr lvl="1"/>
            <a:r>
              <a:rPr/>
              <a:t>git commit –amend -m “Comment”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checkout -b BRANCH</a:t>
            </a:r>
          </a:p>
          <a:p>
            <a:pPr lvl="1"/>
            <a:r>
              <a:rPr/>
              <a:t>git checkout BRANCH</a:t>
            </a:r>
          </a:p>
          <a:p>
            <a:pPr lvl="1"/>
            <a:r>
              <a:rPr/>
              <a:t>git log –graph –all</a:t>
            </a:r>
          </a:p>
          <a:p>
            <a:pPr lvl="1"/>
            <a:r>
              <a:rPr/>
              <a:t>git merge BRANCH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Клонирование</a:t>
            </a:r>
            <a:r>
              <a:rPr/>
              <a:t> </a:t>
            </a:r>
            <a:r>
              <a:rPr/>
              <a:t>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clone REPO TO</a:t>
            </a:r>
          </a:p>
          <a:p>
            <a:pPr lvl="1"/>
            <a:r>
              <a:rPr/>
              <a:t>git remote</a:t>
            </a:r>
          </a:p>
          <a:p>
            <a:pPr lvl="1"/>
            <a:r>
              <a:rPr/>
              <a:t>git branch -a</a:t>
            </a:r>
          </a:p>
          <a:p>
            <a:pPr lvl="1"/>
            <a:r>
              <a:rPr/>
              <a:t>git fetch</a:t>
            </a:r>
          </a:p>
          <a:p>
            <a:pPr lvl="1"/>
            <a:r>
              <a:rPr/>
              <a:t>git push shared BRANCH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Сухарев Кирилл</dc:creator>
  <cp:keywords/>
  <dcterms:created xsi:type="dcterms:W3CDTF">2021-02-27T07:10:40Z</dcterms:created>
  <dcterms:modified xsi:type="dcterms:W3CDTF">2021-02-27T07:10:40Z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autoEqnLabels">
    <vt:lpwstr>False</vt:lpwstr>
  </property>
  <property fmtid="{D5CDD505-2E9C-101B-9397-08002B2CF9AE}" pid="4" name="autoSectionLabels">
    <vt:lpwstr>False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False</vt:lpwstr>
  </property>
  <property fmtid="{D5CDD505-2E9C-101B-9397-08002B2CF9AE}" pid="12" name="cref">
    <vt:lpwstr>False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header-includes">
    <vt:lpwstr/>
  </property>
  <property fmtid="{D5CDD505-2E9C-101B-9397-08002B2CF9AE}" pid="23" name="lastDelim">
    <vt:lpwstr>, </vt:lpwstr>
  </property>
  <property fmtid="{D5CDD505-2E9C-101B-9397-08002B2CF9AE}" pid="24" name="linkReferences">
    <vt:lpwstr>False</vt:lpwstr>
  </property>
  <property fmtid="{D5CDD505-2E9C-101B-9397-08002B2CF9AE}" pid="25" name="listingTemplate">
    <vt:lpwstr>listingTitle ititleDelim t</vt:lpwstr>
  </property>
  <property fmtid="{D5CDD505-2E9C-101B-9397-08002B2CF9AE}" pid="26" name="listingTitle">
    <vt:lpwstr>Listing</vt:lpwstr>
  </property>
  <property fmtid="{D5CDD505-2E9C-101B-9397-08002B2CF9AE}" pid="27" name="listings">
    <vt:lpwstr>False</vt:lpwstr>
  </property>
  <property fmtid="{D5CDD505-2E9C-101B-9397-08002B2CF9AE}" pid="28" name="lofTitle">
    <vt:lpwstr>List of Figures</vt:lpwstr>
  </property>
  <property fmtid="{D5CDD505-2E9C-101B-9397-08002B2CF9AE}" pid="29" name="lolTitle">
    <vt:lpwstr>List of Listings</vt:lpwstr>
  </property>
  <property fmtid="{D5CDD505-2E9C-101B-9397-08002B2CF9AE}" pid="30" name="lotTitle">
    <vt:lpwstr>List of Tables</vt:lpwstr>
  </property>
  <property fmtid="{D5CDD505-2E9C-101B-9397-08002B2CF9AE}" pid="31" name="lstLabels">
    <vt:lpwstr>arabic</vt:lpwstr>
  </property>
  <property fmtid="{D5CDD505-2E9C-101B-9397-08002B2CF9AE}" pid="32" name="lstPrefix">
    <vt:lpwstr/>
  </property>
  <property fmtid="{D5CDD505-2E9C-101B-9397-08002B2CF9AE}" pid="33" name="lstPrefixTemplate">
    <vt:lpwstr>p i</vt:lpwstr>
  </property>
  <property fmtid="{D5CDD505-2E9C-101B-9397-08002B2CF9AE}" pid="34" name="nameInLink">
    <vt:lpwstr>False</vt:lpwstr>
  </property>
  <property fmtid="{D5CDD505-2E9C-101B-9397-08002B2CF9AE}" pid="35" name="numberSections">
    <vt:lpwstr>False</vt:lpwstr>
  </property>
  <property fmtid="{D5CDD505-2E9C-101B-9397-08002B2CF9AE}" pid="36" name="pairDelim">
    <vt:lpwstr>, </vt:lpwstr>
  </property>
  <property fmtid="{D5CDD505-2E9C-101B-9397-08002B2CF9AE}" pid="37" name="rangeDelim">
    <vt:lpwstr>-</vt:lpwstr>
  </property>
  <property fmtid="{D5CDD505-2E9C-101B-9397-08002B2CF9AE}" pid="38" name="refDelim">
    <vt:lpwstr>, </vt:lpwstr>
  </property>
  <property fmtid="{D5CDD505-2E9C-101B-9397-08002B2CF9AE}" pid="39" name="refIndexTemplate">
    <vt:lpwstr>isuf</vt:lpwstr>
  </property>
  <property fmtid="{D5CDD505-2E9C-101B-9397-08002B2CF9AE}" pid="40" name="secHeaderDelim">
    <vt:lpwstr> </vt:lpwstr>
  </property>
  <property fmtid="{D5CDD505-2E9C-101B-9397-08002B2CF9AE}" pid="41" name="secHeaderTemplate">
    <vt:lpwstr>isecHeaderDelim[n]t</vt:lpwstr>
  </property>
  <property fmtid="{D5CDD505-2E9C-101B-9397-08002B2CF9AE}" pid="42" name="secLabels">
    <vt:lpwstr>arabic</vt:lpwstr>
  </property>
  <property fmtid="{D5CDD505-2E9C-101B-9397-08002B2CF9AE}" pid="43" name="secPrefix">
    <vt:lpwstr/>
  </property>
  <property fmtid="{D5CDD505-2E9C-101B-9397-08002B2CF9AE}" pid="44" name="secPrefixTemplate">
    <vt:lpwstr>p i</vt:lpwstr>
  </property>
  <property fmtid="{D5CDD505-2E9C-101B-9397-08002B2CF9AE}" pid="45" name="section-titles">
    <vt:lpwstr>True</vt:lpwstr>
  </property>
  <property fmtid="{D5CDD505-2E9C-101B-9397-08002B2CF9AE}" pid="46" name="sectionsDepth">
    <vt:lpwstr>0</vt:lpwstr>
  </property>
  <property fmtid="{D5CDD505-2E9C-101B-9397-08002B2CF9AE}" pid="47" name="slide_level">
    <vt:lpwstr>2</vt:lpwstr>
  </property>
  <property fmtid="{D5CDD505-2E9C-101B-9397-08002B2CF9AE}" pid="48" name="subfigGrid">
    <vt:lpwstr>False</vt:lpwstr>
  </property>
  <property fmtid="{D5CDD505-2E9C-101B-9397-08002B2CF9AE}" pid="49" name="subfigLabels">
    <vt:lpwstr>alpha a</vt:lpwstr>
  </property>
  <property fmtid="{D5CDD505-2E9C-101B-9397-08002B2CF9AE}" pid="50" name="subfigureChildTemplate">
    <vt:lpwstr>i</vt:lpwstr>
  </property>
  <property fmtid="{D5CDD505-2E9C-101B-9397-08002B2CF9AE}" pid="51" name="subfigureRefIndexTemplate">
    <vt:lpwstr>isuf (s)</vt:lpwstr>
  </property>
  <property fmtid="{D5CDD505-2E9C-101B-9397-08002B2CF9AE}" pid="52" name="subfigureTemplate">
    <vt:lpwstr>figureTitle ititleDelim t. ccs</vt:lpwstr>
  </property>
  <property fmtid="{D5CDD505-2E9C-101B-9397-08002B2CF9AE}" pid="53" name="subtitle">
    <vt:lpwstr>Знакомство с Git</vt:lpwstr>
  </property>
  <property fmtid="{D5CDD505-2E9C-101B-9397-08002B2CF9AE}" pid="54" name="tableEqns">
    <vt:lpwstr>False</vt:lpwstr>
  </property>
  <property fmtid="{D5CDD505-2E9C-101B-9397-08002B2CF9AE}" pid="55" name="tableTemplate">
    <vt:lpwstr>tableTitle ititleDelim t</vt:lpwstr>
  </property>
  <property fmtid="{D5CDD505-2E9C-101B-9397-08002B2CF9AE}" pid="56" name="tableTitle">
    <vt:lpwstr>Table</vt:lpwstr>
  </property>
  <property fmtid="{D5CDD505-2E9C-101B-9397-08002B2CF9AE}" pid="57" name="tblLabels">
    <vt:lpwstr>arabic</vt:lpwstr>
  </property>
  <property fmtid="{D5CDD505-2E9C-101B-9397-08002B2CF9AE}" pid="58" name="tblPrefix">
    <vt:lpwstr/>
  </property>
  <property fmtid="{D5CDD505-2E9C-101B-9397-08002B2CF9AE}" pid="59" name="tblPrefixTemplate">
    <vt:lpwstr>p i</vt:lpwstr>
  </property>
  <property fmtid="{D5CDD505-2E9C-101B-9397-08002B2CF9AE}" pid="60" name="theme">
    <vt:lpwstr>metropolis</vt:lpwstr>
  </property>
  <property fmtid="{D5CDD505-2E9C-101B-9397-08002B2CF9AE}" pid="61" name="titleDelim">
    <vt:lpwstr>:</vt:lpwstr>
  </property>
  <property fmtid="{D5CDD505-2E9C-101B-9397-08002B2CF9AE}" pid="62" name="toc">
    <vt:lpwstr>False</vt:lpwstr>
  </property>
</Properties>
</file>