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2"/>
    <p:restoredTop sz="96281"/>
  </p:normalViewPr>
  <p:slideViewPr>
    <p:cSldViewPr snapToGrid="0" snapToObjects="1">
      <p:cViewPr varScale="1">
        <p:scale>
          <a:sx n="126" d="100"/>
          <a:sy n="126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B8121-336F-6B43-B03C-AB7FD1873D7C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8C16EC7-5B88-D14B-AD3C-2BD6072B03B7}">
      <dgm:prSet phldrT="[文字]"/>
      <dgm:spPr/>
      <dgm:t>
        <a:bodyPr/>
        <a:lstStyle/>
        <a:p>
          <a:r>
            <a:rPr lang="en-US" altLang="zh-TW" dirty="0"/>
            <a:t>1. </a:t>
          </a:r>
          <a:r>
            <a:rPr lang="zh-TW" altLang="en-US" dirty="0"/>
            <a:t>確認問題為分類或迴歸</a:t>
          </a:r>
        </a:p>
      </dgm:t>
    </dgm:pt>
    <dgm:pt modelId="{C4427B22-FCA3-E242-BC83-E082E89825EE}" type="parTrans" cxnId="{FC7BD6C5-6F63-0D4C-847E-02E08F8502F8}">
      <dgm:prSet/>
      <dgm:spPr/>
      <dgm:t>
        <a:bodyPr/>
        <a:lstStyle/>
        <a:p>
          <a:endParaRPr lang="zh-TW" altLang="en-US"/>
        </a:p>
      </dgm:t>
    </dgm:pt>
    <dgm:pt modelId="{F94AB346-E86F-BA49-8C4A-5EFEA1D61E76}" type="sibTrans" cxnId="{FC7BD6C5-6F63-0D4C-847E-02E08F8502F8}">
      <dgm:prSet/>
      <dgm:spPr/>
      <dgm:t>
        <a:bodyPr/>
        <a:lstStyle/>
        <a:p>
          <a:endParaRPr lang="zh-TW" altLang="en-US"/>
        </a:p>
      </dgm:t>
    </dgm:pt>
    <dgm:pt modelId="{8D90062A-E548-4748-923E-615D90E3A1F1}">
      <dgm:prSet phldrT="[文字]"/>
      <dgm:spPr/>
      <dgm:t>
        <a:bodyPr/>
        <a:lstStyle/>
        <a:p>
          <a:r>
            <a:rPr lang="en-US" altLang="zh-TW" dirty="0"/>
            <a:t>2. </a:t>
          </a:r>
          <a:r>
            <a:rPr lang="zh-TW" altLang="en-US" dirty="0"/>
            <a:t>資料前處理</a:t>
          </a:r>
        </a:p>
      </dgm:t>
    </dgm:pt>
    <dgm:pt modelId="{69BBC83D-541C-0549-A16B-E2B7708148E5}" type="parTrans" cxnId="{B18B2F62-0D9F-A444-8366-0EAF82E0BED9}">
      <dgm:prSet/>
      <dgm:spPr/>
      <dgm:t>
        <a:bodyPr/>
        <a:lstStyle/>
        <a:p>
          <a:endParaRPr lang="zh-TW" altLang="en-US"/>
        </a:p>
      </dgm:t>
    </dgm:pt>
    <dgm:pt modelId="{D2FCDE98-C6B9-5642-8F68-55247CA3D13A}" type="sibTrans" cxnId="{B18B2F62-0D9F-A444-8366-0EAF82E0BED9}">
      <dgm:prSet/>
      <dgm:spPr/>
      <dgm:t>
        <a:bodyPr/>
        <a:lstStyle/>
        <a:p>
          <a:endParaRPr lang="zh-TW" altLang="en-US"/>
        </a:p>
      </dgm:t>
    </dgm:pt>
    <dgm:pt modelId="{EC74DB34-6F08-6C4E-820E-602D7531459E}">
      <dgm:prSet phldrT="[文字]"/>
      <dgm:spPr/>
      <dgm:t>
        <a:bodyPr/>
        <a:lstStyle/>
        <a:p>
          <a:r>
            <a:rPr lang="en-US" altLang="zh-TW" dirty="0"/>
            <a:t>3.</a:t>
          </a:r>
          <a:r>
            <a:rPr lang="zh-TW" altLang="en-US" dirty="0"/>
            <a:t> 模型訓練及比較</a:t>
          </a:r>
        </a:p>
      </dgm:t>
    </dgm:pt>
    <dgm:pt modelId="{79390EEF-3098-4843-BDA3-78865E13B0E6}" type="parTrans" cxnId="{F8C67AF4-CBD1-FB4C-A5E3-C70C3E4AC54F}">
      <dgm:prSet/>
      <dgm:spPr/>
      <dgm:t>
        <a:bodyPr/>
        <a:lstStyle/>
        <a:p>
          <a:endParaRPr lang="zh-TW" altLang="en-US"/>
        </a:p>
      </dgm:t>
    </dgm:pt>
    <dgm:pt modelId="{5ACEE881-EB0D-5C4F-9F59-16F449027A63}" type="sibTrans" cxnId="{F8C67AF4-CBD1-FB4C-A5E3-C70C3E4AC54F}">
      <dgm:prSet/>
      <dgm:spPr/>
      <dgm:t>
        <a:bodyPr/>
        <a:lstStyle/>
        <a:p>
          <a:endParaRPr lang="zh-TW" altLang="en-US"/>
        </a:p>
      </dgm:t>
    </dgm:pt>
    <dgm:pt modelId="{EA7FBD58-3B62-D24F-84D9-2497D3D26868}" type="pres">
      <dgm:prSet presAssocID="{78BB8121-336F-6B43-B03C-AB7FD1873D7C}" presName="outerComposite" presStyleCnt="0">
        <dgm:presLayoutVars>
          <dgm:chMax val="5"/>
          <dgm:dir/>
          <dgm:resizeHandles val="exact"/>
        </dgm:presLayoutVars>
      </dgm:prSet>
      <dgm:spPr/>
    </dgm:pt>
    <dgm:pt modelId="{F782C9FD-7E65-EB44-AAE4-67F64E0BC73B}" type="pres">
      <dgm:prSet presAssocID="{78BB8121-336F-6B43-B03C-AB7FD1873D7C}" presName="dummyMaxCanvas" presStyleCnt="0">
        <dgm:presLayoutVars/>
      </dgm:prSet>
      <dgm:spPr/>
    </dgm:pt>
    <dgm:pt modelId="{5C287F78-4DAB-1045-90FA-A33DA306EAB9}" type="pres">
      <dgm:prSet presAssocID="{78BB8121-336F-6B43-B03C-AB7FD1873D7C}" presName="ThreeNodes_1" presStyleLbl="node1" presStyleIdx="0" presStyleCnt="3">
        <dgm:presLayoutVars>
          <dgm:bulletEnabled val="1"/>
        </dgm:presLayoutVars>
      </dgm:prSet>
      <dgm:spPr/>
    </dgm:pt>
    <dgm:pt modelId="{980BC427-3B06-D34D-A165-8AF1D862D463}" type="pres">
      <dgm:prSet presAssocID="{78BB8121-336F-6B43-B03C-AB7FD1873D7C}" presName="ThreeNodes_2" presStyleLbl="node1" presStyleIdx="1" presStyleCnt="3">
        <dgm:presLayoutVars>
          <dgm:bulletEnabled val="1"/>
        </dgm:presLayoutVars>
      </dgm:prSet>
      <dgm:spPr/>
    </dgm:pt>
    <dgm:pt modelId="{99EA0F2D-74C6-1E43-96FB-3BCFD03E45AE}" type="pres">
      <dgm:prSet presAssocID="{78BB8121-336F-6B43-B03C-AB7FD1873D7C}" presName="ThreeNodes_3" presStyleLbl="node1" presStyleIdx="2" presStyleCnt="3">
        <dgm:presLayoutVars>
          <dgm:bulletEnabled val="1"/>
        </dgm:presLayoutVars>
      </dgm:prSet>
      <dgm:spPr/>
    </dgm:pt>
    <dgm:pt modelId="{9C9D5968-5413-A742-A796-5EB46565549B}" type="pres">
      <dgm:prSet presAssocID="{78BB8121-336F-6B43-B03C-AB7FD1873D7C}" presName="ThreeConn_1-2" presStyleLbl="fgAccFollowNode1" presStyleIdx="0" presStyleCnt="2">
        <dgm:presLayoutVars>
          <dgm:bulletEnabled val="1"/>
        </dgm:presLayoutVars>
      </dgm:prSet>
      <dgm:spPr/>
    </dgm:pt>
    <dgm:pt modelId="{564FDE3C-17C1-BF40-BA7F-D330368936C6}" type="pres">
      <dgm:prSet presAssocID="{78BB8121-336F-6B43-B03C-AB7FD1873D7C}" presName="ThreeConn_2-3" presStyleLbl="fgAccFollowNode1" presStyleIdx="1" presStyleCnt="2">
        <dgm:presLayoutVars>
          <dgm:bulletEnabled val="1"/>
        </dgm:presLayoutVars>
      </dgm:prSet>
      <dgm:spPr/>
    </dgm:pt>
    <dgm:pt modelId="{FF9F7E21-5D83-3F42-AF16-020C1AD98889}" type="pres">
      <dgm:prSet presAssocID="{78BB8121-336F-6B43-B03C-AB7FD1873D7C}" presName="ThreeNodes_1_text" presStyleLbl="node1" presStyleIdx="2" presStyleCnt="3">
        <dgm:presLayoutVars>
          <dgm:bulletEnabled val="1"/>
        </dgm:presLayoutVars>
      </dgm:prSet>
      <dgm:spPr/>
    </dgm:pt>
    <dgm:pt modelId="{F5B8A3E7-E285-684B-A62B-B8CF5931E64A}" type="pres">
      <dgm:prSet presAssocID="{78BB8121-336F-6B43-B03C-AB7FD1873D7C}" presName="ThreeNodes_2_text" presStyleLbl="node1" presStyleIdx="2" presStyleCnt="3">
        <dgm:presLayoutVars>
          <dgm:bulletEnabled val="1"/>
        </dgm:presLayoutVars>
      </dgm:prSet>
      <dgm:spPr/>
    </dgm:pt>
    <dgm:pt modelId="{522483A4-CA78-C04F-870C-8F026E0064F4}" type="pres">
      <dgm:prSet presAssocID="{78BB8121-336F-6B43-B03C-AB7FD1873D7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9CF812A-0940-EF4F-B86C-2C512E539D52}" type="presOf" srcId="{78BB8121-336F-6B43-B03C-AB7FD1873D7C}" destId="{EA7FBD58-3B62-D24F-84D9-2497D3D26868}" srcOrd="0" destOrd="0" presId="urn:microsoft.com/office/officeart/2005/8/layout/vProcess5"/>
    <dgm:cxn modelId="{3AD48453-0F08-E04F-A05B-5B643E4C1F91}" type="presOf" srcId="{EC74DB34-6F08-6C4E-820E-602D7531459E}" destId="{522483A4-CA78-C04F-870C-8F026E0064F4}" srcOrd="1" destOrd="0" presId="urn:microsoft.com/office/officeart/2005/8/layout/vProcess5"/>
    <dgm:cxn modelId="{588EAA55-C972-7142-85BD-95044ABA682C}" type="presOf" srcId="{8D90062A-E548-4748-923E-615D90E3A1F1}" destId="{F5B8A3E7-E285-684B-A62B-B8CF5931E64A}" srcOrd="1" destOrd="0" presId="urn:microsoft.com/office/officeart/2005/8/layout/vProcess5"/>
    <dgm:cxn modelId="{B18B2F62-0D9F-A444-8366-0EAF82E0BED9}" srcId="{78BB8121-336F-6B43-B03C-AB7FD1873D7C}" destId="{8D90062A-E548-4748-923E-615D90E3A1F1}" srcOrd="1" destOrd="0" parTransId="{69BBC83D-541C-0549-A16B-E2B7708148E5}" sibTransId="{D2FCDE98-C6B9-5642-8F68-55247CA3D13A}"/>
    <dgm:cxn modelId="{BFD64E8D-9984-984E-979B-F64EF9361B11}" type="presOf" srcId="{88C16EC7-5B88-D14B-AD3C-2BD6072B03B7}" destId="{FF9F7E21-5D83-3F42-AF16-020C1AD98889}" srcOrd="1" destOrd="0" presId="urn:microsoft.com/office/officeart/2005/8/layout/vProcess5"/>
    <dgm:cxn modelId="{C2B81FB8-A68A-E14E-8702-1185CC252C86}" type="presOf" srcId="{D2FCDE98-C6B9-5642-8F68-55247CA3D13A}" destId="{564FDE3C-17C1-BF40-BA7F-D330368936C6}" srcOrd="0" destOrd="0" presId="urn:microsoft.com/office/officeart/2005/8/layout/vProcess5"/>
    <dgm:cxn modelId="{FC7BD6C5-6F63-0D4C-847E-02E08F8502F8}" srcId="{78BB8121-336F-6B43-B03C-AB7FD1873D7C}" destId="{88C16EC7-5B88-D14B-AD3C-2BD6072B03B7}" srcOrd="0" destOrd="0" parTransId="{C4427B22-FCA3-E242-BC83-E082E89825EE}" sibTransId="{F94AB346-E86F-BA49-8C4A-5EFEA1D61E76}"/>
    <dgm:cxn modelId="{09AD3DD4-5779-A24A-8B78-DFE18CD86A81}" type="presOf" srcId="{EC74DB34-6F08-6C4E-820E-602D7531459E}" destId="{99EA0F2D-74C6-1E43-96FB-3BCFD03E45AE}" srcOrd="0" destOrd="0" presId="urn:microsoft.com/office/officeart/2005/8/layout/vProcess5"/>
    <dgm:cxn modelId="{61836AE6-CA82-9944-B5B0-2DF443CC14B8}" type="presOf" srcId="{F94AB346-E86F-BA49-8C4A-5EFEA1D61E76}" destId="{9C9D5968-5413-A742-A796-5EB46565549B}" srcOrd="0" destOrd="0" presId="urn:microsoft.com/office/officeart/2005/8/layout/vProcess5"/>
    <dgm:cxn modelId="{5F7B1CF2-76F2-6146-AC74-28E29E257B67}" type="presOf" srcId="{88C16EC7-5B88-D14B-AD3C-2BD6072B03B7}" destId="{5C287F78-4DAB-1045-90FA-A33DA306EAB9}" srcOrd="0" destOrd="0" presId="urn:microsoft.com/office/officeart/2005/8/layout/vProcess5"/>
    <dgm:cxn modelId="{F8C67AF4-CBD1-FB4C-A5E3-C70C3E4AC54F}" srcId="{78BB8121-336F-6B43-B03C-AB7FD1873D7C}" destId="{EC74DB34-6F08-6C4E-820E-602D7531459E}" srcOrd="2" destOrd="0" parTransId="{79390EEF-3098-4843-BDA3-78865E13B0E6}" sibTransId="{5ACEE881-EB0D-5C4F-9F59-16F449027A63}"/>
    <dgm:cxn modelId="{5E9A7BFF-DECD-474A-BAB8-54CC996918C5}" type="presOf" srcId="{8D90062A-E548-4748-923E-615D90E3A1F1}" destId="{980BC427-3B06-D34D-A165-8AF1D862D463}" srcOrd="0" destOrd="0" presId="urn:microsoft.com/office/officeart/2005/8/layout/vProcess5"/>
    <dgm:cxn modelId="{266D5B95-6C68-ED4E-B24B-A92355BCB9C2}" type="presParOf" srcId="{EA7FBD58-3B62-D24F-84D9-2497D3D26868}" destId="{F782C9FD-7E65-EB44-AAE4-67F64E0BC73B}" srcOrd="0" destOrd="0" presId="urn:microsoft.com/office/officeart/2005/8/layout/vProcess5"/>
    <dgm:cxn modelId="{1443306D-7306-3D49-9EB1-B1630E1A9BAB}" type="presParOf" srcId="{EA7FBD58-3B62-D24F-84D9-2497D3D26868}" destId="{5C287F78-4DAB-1045-90FA-A33DA306EAB9}" srcOrd="1" destOrd="0" presId="urn:microsoft.com/office/officeart/2005/8/layout/vProcess5"/>
    <dgm:cxn modelId="{C9889136-C1B8-2042-8D63-77A366E60230}" type="presParOf" srcId="{EA7FBD58-3B62-D24F-84D9-2497D3D26868}" destId="{980BC427-3B06-D34D-A165-8AF1D862D463}" srcOrd="2" destOrd="0" presId="urn:microsoft.com/office/officeart/2005/8/layout/vProcess5"/>
    <dgm:cxn modelId="{67EDAF3E-6FCE-5448-801C-0E0CB38278D1}" type="presParOf" srcId="{EA7FBD58-3B62-D24F-84D9-2497D3D26868}" destId="{99EA0F2D-74C6-1E43-96FB-3BCFD03E45AE}" srcOrd="3" destOrd="0" presId="urn:microsoft.com/office/officeart/2005/8/layout/vProcess5"/>
    <dgm:cxn modelId="{D4701392-F00B-134D-BC76-ADD2609EF3C6}" type="presParOf" srcId="{EA7FBD58-3B62-D24F-84D9-2497D3D26868}" destId="{9C9D5968-5413-A742-A796-5EB46565549B}" srcOrd="4" destOrd="0" presId="urn:microsoft.com/office/officeart/2005/8/layout/vProcess5"/>
    <dgm:cxn modelId="{CE316B3D-4B17-9245-9C9C-D84C7D3FA520}" type="presParOf" srcId="{EA7FBD58-3B62-D24F-84D9-2497D3D26868}" destId="{564FDE3C-17C1-BF40-BA7F-D330368936C6}" srcOrd="5" destOrd="0" presId="urn:microsoft.com/office/officeart/2005/8/layout/vProcess5"/>
    <dgm:cxn modelId="{3FE2F16C-A931-A94C-9BDA-399CDDED9C46}" type="presParOf" srcId="{EA7FBD58-3B62-D24F-84D9-2497D3D26868}" destId="{FF9F7E21-5D83-3F42-AF16-020C1AD98889}" srcOrd="6" destOrd="0" presId="urn:microsoft.com/office/officeart/2005/8/layout/vProcess5"/>
    <dgm:cxn modelId="{B3381FCA-1ABB-1D46-BF28-AA80DB688CF6}" type="presParOf" srcId="{EA7FBD58-3B62-D24F-84D9-2497D3D26868}" destId="{F5B8A3E7-E285-684B-A62B-B8CF5931E64A}" srcOrd="7" destOrd="0" presId="urn:microsoft.com/office/officeart/2005/8/layout/vProcess5"/>
    <dgm:cxn modelId="{BD9AE13D-68C9-8346-9E03-5BE710B7A4AB}" type="presParOf" srcId="{EA7FBD58-3B62-D24F-84D9-2497D3D26868}" destId="{522483A4-CA78-C04F-870C-8F026E0064F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87F78-4DAB-1045-90FA-A33DA306EAB9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300" kern="1200" dirty="0"/>
            <a:t>1. </a:t>
          </a:r>
          <a:r>
            <a:rPr lang="zh-TW" altLang="en-US" sz="4300" kern="1200" dirty="0"/>
            <a:t>確認問題為分類或迴歸</a:t>
          </a:r>
        </a:p>
      </dsp:txBody>
      <dsp:txXfrm>
        <a:off x="38234" y="38234"/>
        <a:ext cx="7529629" cy="1228933"/>
      </dsp:txXfrm>
    </dsp:sp>
    <dsp:sp modelId="{980BC427-3B06-D34D-A165-8AF1D862D463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300" kern="1200" dirty="0"/>
            <a:t>2. </a:t>
          </a:r>
          <a:r>
            <a:rPr lang="zh-TW" altLang="en-US" sz="4300" kern="1200" dirty="0"/>
            <a:t>資料前處理</a:t>
          </a:r>
        </a:p>
      </dsp:txBody>
      <dsp:txXfrm>
        <a:off x="826903" y="1561202"/>
        <a:ext cx="7224611" cy="1228933"/>
      </dsp:txXfrm>
    </dsp:sp>
    <dsp:sp modelId="{99EA0F2D-74C6-1E43-96FB-3BCFD03E45AE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300" kern="1200" dirty="0"/>
            <a:t>3.</a:t>
          </a:r>
          <a:r>
            <a:rPr lang="zh-TW" altLang="en-US" sz="4300" kern="1200" dirty="0"/>
            <a:t> 模型訓練及比較</a:t>
          </a:r>
        </a:p>
      </dsp:txBody>
      <dsp:txXfrm>
        <a:off x="1615573" y="3084170"/>
        <a:ext cx="7224611" cy="1228933"/>
      </dsp:txXfrm>
    </dsp:sp>
    <dsp:sp modelId="{9C9D5968-5413-A742-A796-5EB46565549B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600" kern="1200"/>
        </a:p>
      </dsp:txBody>
      <dsp:txXfrm>
        <a:off x="8280664" y="989929"/>
        <a:ext cx="466680" cy="638504"/>
      </dsp:txXfrm>
    </dsp:sp>
    <dsp:sp modelId="{564FDE3C-17C1-BF40-BA7F-D330368936C6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1740B-51EC-A547-9906-DD02704B2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FA13C3-257F-3446-9F74-5EE59990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59462-7E35-9248-9D5A-F27E64A5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331851-6A66-6C43-85AD-9C0B897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53254-C9E7-0F4E-8212-E9D52BFF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270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06408-3A0B-734C-B521-E8273565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4A83AD-DF2F-4942-A6FC-2340B0878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1BCD9-DAE5-FC41-93DF-9AF40953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9B244-3BEC-F541-9E7E-93825157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8C5D5F-A891-594F-A77D-C27E3506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33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C69020-EC49-4A4B-BF3A-A6FEB0D11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12998-ED61-EE44-B3EF-C4317446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74F441-301D-424F-A42C-38EB9133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75413A-9D7C-124E-B439-CED7605D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DAEF4F-70A4-5E47-B038-E7B59D1B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672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8BC8F-A665-0A42-A959-A84CA61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0BD32-CC4D-ED4C-B69A-3F42B21A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5469D-C891-F140-B92A-90BC7F5F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F3E65A-E76F-024D-8E7E-28B76B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49DA14-B558-1946-B252-BB8AF858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657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ACBCD-5DFD-5749-B0CA-ECDE1FD8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C28694-3D99-5E4F-B69A-8B6E32A4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17C4F-6F0E-7F44-B3C0-A74A6ED0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7C17F-0EC0-1D49-99EA-9C78F07E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073D4-9A7B-8145-ACE3-12631AA8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73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C2BF-A2BB-C249-9380-CC15E249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007D4-A2CF-3A47-8778-0D030CBC9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030935-71E1-7546-9EE5-0EB070BA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032D0C-F389-574C-8675-E100DF79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4FA8BE-3C2D-9B4B-B283-546754C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AD7EA8-5F08-974F-9875-2E171A24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64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245B2-8181-5444-8B64-31F15DDD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2BCE5D-249B-AE40-BC4A-F35AE434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AC264E-37E1-4A4E-AFB1-63AD879C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5D3A75-C39A-C241-8825-D46DA95AA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699490-1500-5B48-9B8D-73EF8F0D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7D9A0F-C156-DE42-98D8-35FA19C8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1D6348-5F09-5044-94F4-5B017AFC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8F401E-FA87-4D4D-A40C-78469BA3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327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35866-C728-C645-90AC-144B1674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4BB9CA-E811-C44B-8632-C181E4A1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A5A986-A4E0-0A4C-926F-0A5F9797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E1007B-B8C2-A14F-BAFC-56135FB1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58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1F389B-2B10-8A40-9A02-42AFFB7A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20C117-8FE6-C940-A448-D535C481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00FB22-88D4-1347-8C30-7E1D8DF7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5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4D7F1-34C4-A347-B0E1-963FBECF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5200E-0A5B-0A4D-81BA-DF6E32FCB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989E7F-668E-8B4A-A34D-41A12C58B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A9F43-B29C-DA4F-BB86-8E070759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ABD894-A409-AD40-BC6E-1BD9F196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617BFF-64D9-F84B-A1F4-18F4588E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073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DEBD3-7CCD-1847-BB8D-0B7AEE5B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5585F7-7F2D-B24D-9D96-2C3D7B228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6F186F-F4B4-C347-BDE0-F317B9A1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661E90-FFC1-414C-A648-D2E91BDE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39AFA2-602A-E445-9CAE-76D4C409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DBC7D5-5CF0-884F-9E59-21E44A5B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48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6F012D-9E62-5848-8957-B2E1F42A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B6CDF6-9B6F-8446-9404-03A84FFA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17789-091C-FD40-8B7A-52C1FB09F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322-E4B9-0148-9443-FBB07DB609A6}" type="datetimeFigureOut">
              <a:rPr kumimoji="1" lang="zh-TW" altLang="en-US" smtClean="0"/>
              <a:t>2021/12/30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023FEB-DBA8-1544-83A0-3D975E9E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7F0DE1-DE31-C944-8848-7D80F743C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D91E2-4C46-3844-805C-8A30CEE16F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14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1030D-15C5-9545-9161-71A8355DC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60" y="1122363"/>
            <a:ext cx="10342880" cy="2387600"/>
          </a:xfrm>
        </p:spPr>
        <p:txBody>
          <a:bodyPr>
            <a:normAutofit/>
          </a:bodyPr>
          <a:lstStyle/>
          <a:p>
            <a:r>
              <a:rPr lang="en" altLang="zh-TW" b="1" dirty="0"/>
              <a:t>Heart Failure Prediction Dataset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670FE5-E0D7-FE46-B467-435751F98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0" y="4658678"/>
            <a:ext cx="29464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/>
              <a:t>李沛綺</a:t>
            </a:r>
            <a:r>
              <a:rPr lang="en-US" altLang="zh-TW" dirty="0"/>
              <a:t> </a:t>
            </a:r>
            <a:r>
              <a:rPr lang="en" altLang="zh-TW" dirty="0"/>
              <a:t>d10429002</a:t>
            </a:r>
          </a:p>
          <a:p>
            <a:pPr algn="l"/>
            <a:r>
              <a:rPr lang="zh-TW" altLang="en-US" dirty="0"/>
              <a:t>鄧喬尹</a:t>
            </a:r>
            <a:r>
              <a:rPr lang="en-US" altLang="zh-TW" dirty="0"/>
              <a:t> </a:t>
            </a:r>
            <a:r>
              <a:rPr lang="en" altLang="zh-TW" dirty="0"/>
              <a:t>b07602001</a:t>
            </a:r>
          </a:p>
          <a:p>
            <a:pPr algn="l"/>
            <a:r>
              <a:rPr lang="zh-TW" altLang="en-US" dirty="0"/>
              <a:t>呂祐寬</a:t>
            </a:r>
            <a:r>
              <a:rPr lang="en-US" altLang="zh-TW" dirty="0"/>
              <a:t> </a:t>
            </a:r>
            <a:r>
              <a:rPr lang="en" altLang="zh-TW" dirty="0"/>
              <a:t>b10401019</a:t>
            </a:r>
          </a:p>
          <a:p>
            <a:pPr algn="l"/>
            <a:r>
              <a:rPr lang="zh-TW" altLang="en-US" dirty="0"/>
              <a:t>羅偉嘉</a:t>
            </a:r>
            <a:r>
              <a:rPr lang="en" altLang="zh-TW" dirty="0"/>
              <a:t>f04424006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7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FF269-A164-3849-BC40-6B2DE5F0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Procedure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82B1611-EB39-E745-9F8D-13EAA49C0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7442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70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DCD1C-BCCA-264B-87AE-1014A72F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preprocessing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E9C49-809A-5A46-B1C4-7EDE0541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確認個欄位之資料類型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將類別資料的欄位轉換成</a:t>
            </a:r>
            <a:r>
              <a:rPr kumimoji="1" lang="en-US" altLang="zh-TW" dirty="0"/>
              <a:t>dummy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確認是否有</a:t>
            </a:r>
            <a:r>
              <a:rPr kumimoji="1" lang="en-US" altLang="zh-TW" dirty="0"/>
              <a:t>missing data(</a:t>
            </a:r>
            <a:r>
              <a:rPr kumimoji="1" lang="zh-TW" altLang="en-US" dirty="0"/>
              <a:t>未處理</a:t>
            </a:r>
            <a:r>
              <a:rPr kumimoji="1"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8FFE65-F4A1-0240-8AED-68C62058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83" y="1690688"/>
            <a:ext cx="3124200" cy="2895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BC6A3D-10CC-7A45-A054-F274FAF36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1" t="28447" r="2836" b="17889"/>
          <a:stretch/>
        </p:blipFill>
        <p:spPr>
          <a:xfrm>
            <a:off x="1436914" y="5003074"/>
            <a:ext cx="3566160" cy="3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0B916-875A-D943-BB6B-A599001A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Select model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653CE15-4C3D-C340-8551-2CE0A5A8A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56196"/>
              </p:ext>
            </p:extLst>
          </p:nvPr>
        </p:nvGraphicFramePr>
        <p:xfrm>
          <a:off x="838199" y="1825625"/>
          <a:ext cx="991253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21">
                  <a:extLst>
                    <a:ext uri="{9D8B030D-6E8A-4147-A177-3AD203B41FA5}">
                      <a16:colId xmlns:a16="http://schemas.microsoft.com/office/drawing/2014/main" val="502555569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3562739674"/>
                    </a:ext>
                  </a:extLst>
                </a:gridCol>
                <a:gridCol w="3201850">
                  <a:extLst>
                    <a:ext uri="{9D8B030D-6E8A-4147-A177-3AD203B41FA5}">
                      <a16:colId xmlns:a16="http://schemas.microsoft.com/office/drawing/2014/main" val="3533567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Model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Feature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Model score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4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PPN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-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0.74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4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LR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C = 100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0.87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RF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err="1">
                          <a:latin typeface="Tw Cen MT" panose="020B0602020104020603" pitchFamily="34" charset="0"/>
                        </a:rPr>
                        <a:t>n_estimate</a:t>
                      </a:r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 = 1000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0.94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94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SVM Linear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err="1">
                          <a:latin typeface="Tw Cen MT" panose="020B0602020104020603" pitchFamily="34" charset="0"/>
                        </a:rPr>
                        <a:t>Kernal</a:t>
                      </a:r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 = ‘linear’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0.86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SVM </a:t>
                      </a:r>
                      <a:r>
                        <a:rPr lang="en-US" altLang="zh-TW" sz="3600" dirty="0" err="1">
                          <a:latin typeface="Tw Cen MT" panose="020B0602020104020603" pitchFamily="34" charset="0"/>
                        </a:rPr>
                        <a:t>Kernal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>
                          <a:latin typeface="Tw Cen MT" panose="020B0602020104020603" pitchFamily="34" charset="0"/>
                        </a:rPr>
                        <a:t>Kernal</a:t>
                      </a:r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 = ‘</a:t>
                      </a:r>
                      <a:r>
                        <a:rPr lang="en-US" altLang="zh-TW" sz="3600" dirty="0" err="1">
                          <a:latin typeface="Tw Cen MT" panose="020B0602020104020603" pitchFamily="34" charset="0"/>
                        </a:rPr>
                        <a:t>rbf</a:t>
                      </a:r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’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w Cen MT" panose="020B0602020104020603" pitchFamily="34" charset="0"/>
                        </a:rPr>
                        <a:t>0.83</a:t>
                      </a:r>
                      <a:endParaRPr lang="zh-TW" altLang="en-US" sz="36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5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102</Words>
  <Application>Microsoft Macintosh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Tw Cen MT</vt:lpstr>
      <vt:lpstr>Office 佈景主題</vt:lpstr>
      <vt:lpstr>Heart Failure Prediction Dataset</vt:lpstr>
      <vt:lpstr>Procedure</vt:lpstr>
      <vt:lpstr>Data preprocessing</vt:lpstr>
      <vt:lpstr>Select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Prediction Dataset</dc:title>
  <dc:creator>沛綺 李</dc:creator>
  <cp:lastModifiedBy>沛綺 李</cp:lastModifiedBy>
  <cp:revision>8</cp:revision>
  <dcterms:created xsi:type="dcterms:W3CDTF">2021-12-30T02:40:24Z</dcterms:created>
  <dcterms:modified xsi:type="dcterms:W3CDTF">2021-12-30T04:46:15Z</dcterms:modified>
</cp:coreProperties>
</file>