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0" r:id="rId5"/>
    <p:sldId id="271" r:id="rId6"/>
    <p:sldId id="272" r:id="rId7"/>
    <p:sldId id="273" r:id="rId8"/>
    <p:sldId id="274" r:id="rId9"/>
    <p:sldId id="280" r:id="rId10"/>
    <p:sldId id="281" r:id="rId11"/>
    <p:sldId id="282" r:id="rId12"/>
    <p:sldId id="279" r:id="rId13"/>
    <p:sldId id="283" r:id="rId14"/>
    <p:sldId id="284" r:id="rId15"/>
    <p:sldId id="278" r:id="rId16"/>
    <p:sldId id="268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47F"/>
    <a:srgbClr val="6F547C"/>
    <a:srgbClr val="544A75"/>
    <a:srgbClr val="EBF3FB"/>
    <a:srgbClr val="E8F6F0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38AEB-8B7B-41F7-B1E7-3ADA7261AB1A}" v="2" dt="2024-03-13T05:18:1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25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jie Yu(游勝傑_Pegatron)" userId="74406453-8f89-43ed-93fc-436278d9878b" providerId="ADAL" clId="{83538AEB-8B7B-41F7-B1E7-3ADA7261AB1A}"/>
    <pc:docChg chg="custSel addSld delSld modSld">
      <pc:chgData name="Shengjie Yu(游勝傑_Pegatron)" userId="74406453-8f89-43ed-93fc-436278d9878b" providerId="ADAL" clId="{83538AEB-8B7B-41F7-B1E7-3ADA7261AB1A}" dt="2024-03-13T05:22:36.937" v="245" actId="6549"/>
      <pc:docMkLst>
        <pc:docMk/>
      </pc:docMkLst>
      <pc:sldChg chg="modSp mod">
        <pc:chgData name="Shengjie Yu(游勝傑_Pegatron)" userId="74406453-8f89-43ed-93fc-436278d9878b" providerId="ADAL" clId="{83538AEB-8B7B-41F7-B1E7-3ADA7261AB1A}" dt="2024-03-13T05:22:36.937" v="245" actId="6549"/>
        <pc:sldMkLst>
          <pc:docMk/>
          <pc:sldMk cId="3052181150" sldId="260"/>
        </pc:sldMkLst>
        <pc:spChg chg="mod">
          <ac:chgData name="Shengjie Yu(游勝傑_Pegatron)" userId="74406453-8f89-43ed-93fc-436278d9878b" providerId="ADAL" clId="{83538AEB-8B7B-41F7-B1E7-3ADA7261AB1A}" dt="2024-03-13T05:22:36.937" v="245" actId="6549"/>
          <ac:spMkLst>
            <pc:docMk/>
            <pc:sldMk cId="3052181150" sldId="260"/>
            <ac:spMk id="2" creationId="{02089B70-66E4-45A7-64C4-25D73BB4C35E}"/>
          </ac:spMkLst>
        </pc:spChg>
      </pc:sldChg>
      <pc:sldChg chg="new del">
        <pc:chgData name="Shengjie Yu(游勝傑_Pegatron)" userId="74406453-8f89-43ed-93fc-436278d9878b" providerId="ADAL" clId="{83538AEB-8B7B-41F7-B1E7-3ADA7261AB1A}" dt="2024-03-13T05:18:05.061" v="2" actId="47"/>
        <pc:sldMkLst>
          <pc:docMk/>
          <pc:sldMk cId="1954708939" sldId="261"/>
        </pc:sldMkLst>
      </pc:sldChg>
      <pc:sldChg chg="add del setBg">
        <pc:chgData name="Shengjie Yu(游勝傑_Pegatron)" userId="74406453-8f89-43ed-93fc-436278d9878b" providerId="ADAL" clId="{83538AEB-8B7B-41F7-B1E7-3ADA7261AB1A}" dt="2024-03-13T05:18:17.691" v="4" actId="47"/>
        <pc:sldMkLst>
          <pc:docMk/>
          <pc:sldMk cId="2006106536" sldId="262"/>
        </pc:sldMkLst>
      </pc:sldChg>
      <pc:sldChg chg="modSp add mod">
        <pc:chgData name="Shengjie Yu(游勝傑_Pegatron)" userId="74406453-8f89-43ed-93fc-436278d9878b" providerId="ADAL" clId="{83538AEB-8B7B-41F7-B1E7-3ADA7261AB1A}" dt="2024-03-13T05:21:50" v="238" actId="20577"/>
        <pc:sldMkLst>
          <pc:docMk/>
          <pc:sldMk cId="2577394434" sldId="263"/>
        </pc:sldMkLst>
        <pc:spChg chg="mod">
          <ac:chgData name="Shengjie Yu(游勝傑_Pegatron)" userId="74406453-8f89-43ed-93fc-436278d9878b" providerId="ADAL" clId="{83538AEB-8B7B-41F7-B1E7-3ADA7261AB1A}" dt="2024-03-13T05:21:50" v="238" actId="20577"/>
          <ac:spMkLst>
            <pc:docMk/>
            <pc:sldMk cId="2577394434" sldId="263"/>
            <ac:spMk id="2" creationId="{02089B70-66E4-45A7-64C4-25D73BB4C35E}"/>
          </ac:spMkLst>
        </pc:spChg>
        <pc:spChg chg="mod">
          <ac:chgData name="Shengjie Yu(游勝傑_Pegatron)" userId="74406453-8f89-43ed-93fc-436278d9878b" providerId="ADAL" clId="{83538AEB-8B7B-41F7-B1E7-3ADA7261AB1A}" dt="2024-03-13T05:18:30.538" v="25" actId="20577"/>
          <ac:spMkLst>
            <pc:docMk/>
            <pc:sldMk cId="2577394434" sldId="263"/>
            <ac:spMk id="4" creationId="{BF717898-3041-4020-ABB8-9C22565CAA4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6FBA2D-839C-4682-9EFB-8A109AB8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129F48E-E877-49AD-94C5-12D20DFC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53308B0-C92A-4E9F-89BE-7A58CCA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8495AB9-5EBF-41E6-92DA-8CBE29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1E0B816-320D-452D-A7A8-D82B8832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239FDB-BE6B-4036-B39B-696CDEC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90F7BD7-9129-468F-846C-F9C7C7A0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D887796-9A96-4D52-AD3E-3170EE6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0265CEA-53A5-460E-B7FF-5CF1CA4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7B4397D-C343-4436-8981-18D88DE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F9F5FCCE-43FA-4E53-AC59-6C520E24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E2BC5F8-548A-45F8-97BF-B17FBE22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73A4ECE-1607-40A6-9A99-F90C364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4403E38-6A48-4E2D-93D6-00E95AF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EB5FA33-343E-4F44-B6DE-A19726D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3E0D98-104E-435C-A085-1D67983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5452900-65A8-4E1C-9E23-B81B4BBB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0D90A56-74DD-4D6D-A7DC-D8532AE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A3C8D74-CAFE-4EF4-9D3D-603182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19D6552-9B3D-4B3E-A60F-F91CF59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BA9520-2293-45AF-BB77-815154FF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9818E6C-B299-4240-B5D7-AF100ED7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72C99F1-2DC0-4704-BBD0-D2D2473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021052D-044A-475B-A41F-2B78BF0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5B4430D-FD7F-4893-AAD3-E8874851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FA5368-BCD6-4D3A-AAFF-DAD4464C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34C773-D487-47B7-84D3-02370F61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44E5235-2466-48B3-8523-303A95CA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682E3A8-F092-4083-A220-DA909DA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BD85D34-BA63-4EF4-BAF6-6FFB9A6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9E6988A-579F-4324-99A4-9167DA6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79059B-6102-46E5-A75F-54285547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66DCDFE-F5A2-4134-AE9F-4A190CBD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D549BCF-1553-472D-9BCB-F89127DE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8335AA6-3F17-473A-9B65-53F9E13B2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0BAB4DE-9341-4D0C-9751-28670F1B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18C35070-BD9F-4523-B617-FA2F580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39070E53-4BF8-4856-8EF1-8F0F968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6413536-225D-4FCB-9E90-E6B1E93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0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DA32EA3-BCDD-4C59-83FC-28C8A9F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1F24949-B360-4C81-B7D4-7DA9F814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96D77E8-7C59-4540-B4DE-1344E7B5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1484D68-7420-48FE-B876-FB6EC73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52D8E118-192F-4416-ABDB-BE0216E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8B500DA0-C47E-4302-BE1D-E7AD3D2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20F441B-EFC7-4CC2-998B-B5F4CFF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4FC606E-FA89-4DDC-B525-E928829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0EA8274-420B-422F-9939-812E82E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DE014F2-9205-4FBC-A8D5-29F2D56D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9D57349-B144-4A19-B65A-C487DFF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1017F0B-76FE-4D76-8B51-05F75B1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487C382-B5DD-479B-BCC9-C8B77D4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334B04-8F8F-4ED5-B7DC-6AF6CB34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FAC27A32-06F3-48C3-A080-598A6AFB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904EBDD-EB23-4953-AA72-3F6B4D9E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03F7EA2-A644-451E-83E5-8369608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7486080-6880-43FA-BD12-DF7A79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2C95237-B4C2-418A-8E46-60A4AC6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E966F4BE-A3A4-4908-AFD4-FCEEAC25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DC94239-FE3E-47DE-AE3B-B89BA53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47E0EC0-7F2F-42B3-93A8-7445D745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9BD6-2912-41A3-8E01-0739AEA3BA34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521D7E1-A695-468D-A64F-3CD9AA8C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EAB5F3-5364-4F75-9F30-8ABDCBA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hyperlink" Target="https://swagge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Practice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E806B04-B6EE-4CF9-B6DB-0628B041401A}"/>
              </a:ext>
            </a:extLst>
          </p:cNvPr>
          <p:cNvSpPr txBox="1"/>
          <p:nvPr/>
        </p:nvSpPr>
        <p:spPr>
          <a:xfrm>
            <a:off x="371474" y="114300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Scenario:</a:t>
            </a:r>
          </a:p>
          <a:p>
            <a:r>
              <a:rPr lang="en-US" altLang="zh-TW" sz="2000" dirty="0"/>
              <a:t>	Multiple services that would like to access data with RESTful API</a:t>
            </a:r>
            <a:endParaRPr lang="en-US" altLang="zh-TW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9F1591C-2CA5-3262-D214-EC3B02573240}"/>
              </a:ext>
            </a:extLst>
          </p:cNvPr>
          <p:cNvSpPr/>
          <p:nvPr/>
        </p:nvSpPr>
        <p:spPr>
          <a:xfrm>
            <a:off x="2260600" y="2785532"/>
            <a:ext cx="1168401" cy="592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fullstack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12D0B9C-2F67-4B16-AF97-2029B2E3E15A}"/>
              </a:ext>
            </a:extLst>
          </p:cNvPr>
          <p:cNvSpPr/>
          <p:nvPr/>
        </p:nvSpPr>
        <p:spPr>
          <a:xfrm>
            <a:off x="2260600" y="3682998"/>
            <a:ext cx="1168401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A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9D0E4FC-B081-ECA8-82A0-DD3B72C5F7AB}"/>
              </a:ext>
            </a:extLst>
          </p:cNvPr>
          <p:cNvSpPr/>
          <p:nvPr/>
        </p:nvSpPr>
        <p:spPr>
          <a:xfrm>
            <a:off x="2260600" y="4580464"/>
            <a:ext cx="1168401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DA922D3-0CFC-BBD1-3DEB-12BD101A726E}"/>
              </a:ext>
            </a:extLst>
          </p:cNvPr>
          <p:cNvSpPr/>
          <p:nvPr/>
        </p:nvSpPr>
        <p:spPr>
          <a:xfrm>
            <a:off x="6885687" y="3750731"/>
            <a:ext cx="1168401" cy="592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Service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31EFA1D-836C-ADFD-E6AA-7822934452D8}"/>
              </a:ext>
            </a:extLst>
          </p:cNvPr>
          <p:cNvSpPr txBox="1"/>
          <p:nvPr/>
        </p:nvSpPr>
        <p:spPr>
          <a:xfrm>
            <a:off x="1344259" y="2897199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1749909-B63C-17FF-CBD0-F21EB726B4F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429001" y="3081866"/>
            <a:ext cx="3456686" cy="965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68AF699C-30A3-010D-E6EA-C662B76A848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429001" y="3979332"/>
            <a:ext cx="3456686" cy="67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97274120-078C-C386-197B-34650A453BC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29001" y="4047065"/>
            <a:ext cx="3456686" cy="8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xmlns="" id="{181F8CAB-F069-BE63-E1E4-D59328F699A3}"/>
              </a:ext>
            </a:extLst>
          </p:cNvPr>
          <p:cNvSpPr/>
          <p:nvPr/>
        </p:nvSpPr>
        <p:spPr>
          <a:xfrm>
            <a:off x="7653865" y="2179540"/>
            <a:ext cx="2785534" cy="838125"/>
          </a:xfrm>
          <a:prstGeom prst="wedgeRoundRectCallout">
            <a:avLst>
              <a:gd name="adj1" fmla="val -39512"/>
              <a:gd name="adj2" fmla="val 1267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You’ll try to implement this RESTful server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2418FE17-C047-4BB0-86B5-1EB00C3016D5}"/>
              </a:ext>
            </a:extLst>
          </p:cNvPr>
          <p:cNvSpPr txBox="1"/>
          <p:nvPr/>
        </p:nvSpPr>
        <p:spPr>
          <a:xfrm>
            <a:off x="3772784" y="4891798"/>
            <a:ext cx="311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RESTful: get/post/put/delete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9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獲取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用戶列表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13" y="644103"/>
            <a:ext cx="9286281" cy="608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54479" y="1421475"/>
            <a:ext cx="442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用戶點選執行按鈕，獲取用戶列表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75853" y="4209008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獲取列表完成，輸出用戶列表內容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9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每組用戶平均年齡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5" y="675794"/>
            <a:ext cx="10023996" cy="606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71846" y="1537853"/>
            <a:ext cx="47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用戶點選執行按鈕，計算每組用戶的平均年齡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26471" y="4499953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計算完成，根據首字母計算每組用戶的平均年齡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9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2E0534-7897-44A5-A573-56FDC52C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Bonus Requirement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9DFB134-D124-431C-8829-EEABDEB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用戶名稱為空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用戶年齡檢查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2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Bonus Requirement #1 –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用戶名稱為空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93" y="606829"/>
            <a:ext cx="9400514" cy="619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447308" y="2003367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用戶名稱空白，程式還是可以執行，但不會新增至用戶列表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68019" y="5806838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用戶名稱仍為必填項目，提示用戶建立但不會新增至用戶列表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Bonus Requirement #1 –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用戶年齡檢查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66" y="582186"/>
            <a:ext cx="9403291" cy="627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447308" y="2668407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年齡範圍不合理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125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之間的整數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，回報錯誤訊息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75837" y="5969333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錯誤訊息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Age out of range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且不會寫入用戶列表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2E0534-7897-44A5-A573-56FDC52C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Bonus Requirement #2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9DFB134-D124-431C-8829-EEABDEB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Dockerfile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requirement.txt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compose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映像檔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Desktop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點選即可啟用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xmlns="" id="{664BB96F-A986-447F-9602-2CA36DD8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6" y="4040306"/>
            <a:ext cx="4635721" cy="10491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C0C9BB0-279F-4D2D-8BA9-5DB94A40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7" y="193471"/>
            <a:ext cx="4635721" cy="38468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E56974C-E3E6-4828-885F-14DC77696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0" y="5129460"/>
            <a:ext cx="7898497" cy="169528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730837" y="6168043"/>
            <a:ext cx="706581" cy="656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07087" y="6265562"/>
            <a:ext cx="28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按下即可啟用服務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7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C642C5-FAD1-4ECF-B5EE-FBD5CC0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Code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54DDD3D-676A-4DBC-B618-1474DC50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處理機制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try/except)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將程式碼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分段逐步分析，註解詳細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互動性強，可以清楚看到修改了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哪些部分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大部分服務都需要付費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本次實作使用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Gemini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提供的免費額度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每次詢問得到的結果有所不同，有時候修改後的程式碼無法正確執行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怎麼用會更好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生成的程式碼，確保程式能順利執行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適合生成程式架構，其餘程式碼由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Copilot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進行補全和修改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69E1BC1-E2A9-4134-AB01-955659F95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9" t="11192" r="19403" b="13474"/>
          <a:stretch/>
        </p:blipFill>
        <p:spPr>
          <a:xfrm>
            <a:off x="7417287" y="77893"/>
            <a:ext cx="4699899" cy="35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6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ED35935-847C-4C53-9F75-22A728B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D8305D2-9CBE-4C79-B0C2-D8B2972F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CC8E373-1EA2-4710-B484-6C49411E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5" y="0"/>
            <a:ext cx="11765782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6485" y="1779725"/>
            <a:ext cx="255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Gemini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提供免費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Tokens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6485" y="3943805"/>
            <a:ext cx="255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分段檢查並修改程式碼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01862" y="438864"/>
            <a:ext cx="255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Copilot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生成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21089" y="352529"/>
            <a:ext cx="255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Code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生成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0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Requirement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E806B04-B6EE-4CF9-B6DB-0628B041401A}"/>
              </a:ext>
            </a:extLst>
          </p:cNvPr>
          <p:cNvSpPr txBox="1"/>
          <p:nvPr/>
        </p:nvSpPr>
        <p:spPr>
          <a:xfrm>
            <a:off x="371475" y="1143000"/>
            <a:ext cx="51583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Create a RESTful server with following RESTful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create a user with “name” and “age”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DELETE API to delete a specific user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“name”.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get a list of users who have been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add multiple users from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The CSV file should be uploaded in API request.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Refer to the attached CSV file: backend_users.csv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calculate average age of each group of users.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Please use pandas package to calculate 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Group by the first character of the usernames.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0DBA70B5-9A1B-4FD4-9B21-E4ABAA17EB73}"/>
              </a:ext>
            </a:extLst>
          </p:cNvPr>
          <p:cNvGrpSpPr/>
          <p:nvPr/>
        </p:nvGrpSpPr>
        <p:grpSpPr>
          <a:xfrm>
            <a:off x="6662210" y="1143000"/>
            <a:ext cx="4340728" cy="1850493"/>
            <a:chOff x="6573412" y="2556855"/>
            <a:chExt cx="4340728" cy="185049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A2212B04-8D08-456C-9D17-9D0F2B045B51}"/>
                </a:ext>
              </a:extLst>
            </p:cNvPr>
            <p:cNvSpPr txBox="1"/>
            <p:nvPr/>
          </p:nvSpPr>
          <p:spPr>
            <a:xfrm>
              <a:off x="7502581" y="4068794"/>
              <a:ext cx="2482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</a:rPr>
                <a:t>Example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xmlns="" id="{02B301C8-98D9-42CB-8D56-2866F2C9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412" y="2556855"/>
              <a:ext cx="4340728" cy="1511939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5602AAEB-64E7-4B99-B07E-028CDF9EA74A}"/>
              </a:ext>
            </a:extLst>
          </p:cNvPr>
          <p:cNvSpPr txBox="1"/>
          <p:nvPr/>
        </p:nvSpPr>
        <p:spPr>
          <a:xfrm>
            <a:off x="5473147" y="4284444"/>
            <a:ext cx="6718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Please live demonstrate your API specifications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using </a:t>
            </a:r>
            <a:r>
              <a:rPr lang="en-US" altLang="zh-TW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Swagger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You can use any libraries.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 explanation of your code structure is necessary.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xmlns="" id="{48E6211F-7651-40DD-A1BC-76B67632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31157"/>
              </p:ext>
            </p:extLst>
          </p:nvPr>
        </p:nvGraphicFramePr>
        <p:xfrm>
          <a:off x="8397598" y="3272256"/>
          <a:ext cx="869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Macro-Enabled Worksheet" showAsIcon="1" r:id="rId5" imgW="870480" imgH="732960" progId="Excel.SheetMacroEnabled.12">
                  <p:embed/>
                </p:oleObj>
              </mc:Choice>
              <mc:Fallback>
                <p:oleObj name="Macro-Enabled Worksheet" showAsIcon="1" r:id="rId5" imgW="870480" imgH="732960" progId="Excel.SheetMacroEnabled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xmlns="" id="{48E6211F-7651-40DD-A1BC-76B676329D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7598" y="3272256"/>
                        <a:ext cx="869950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Bonus requirement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2089B70-66E4-45A7-64C4-25D73BB4C35E}"/>
              </a:ext>
            </a:extLst>
          </p:cNvPr>
          <p:cNvSpPr txBox="1"/>
          <p:nvPr/>
        </p:nvSpPr>
        <p:spPr>
          <a:xfrm>
            <a:off x="355600" y="1202267"/>
            <a:ext cx="638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Use </a:t>
            </a:r>
            <a:r>
              <a:rPr lang="en-US" altLang="zh-TW" dirty="0" err="1"/>
              <a:t>unittest</a:t>
            </a:r>
            <a:r>
              <a:rPr lang="en-US" altLang="zh-TW" dirty="0"/>
              <a:t> to test your create user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TC1: User name is empty when request to create user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TC2: User age is 999 when request to create user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Use docker to execute demo</a:t>
            </a:r>
          </a:p>
        </p:txBody>
      </p:sp>
    </p:spTree>
    <p:extLst>
      <p:ext uri="{BB962C8B-B14F-4D97-AF65-F5344CB8AC3E}">
        <p14:creationId xmlns:p14="http://schemas.microsoft.com/office/powerpoint/2010/main" val="25773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02089B70-66E4-45A7-64C4-25D73BB4C35E}"/>
              </a:ext>
            </a:extLst>
          </p:cNvPr>
          <p:cNvSpPr txBox="1"/>
          <p:nvPr/>
        </p:nvSpPr>
        <p:spPr>
          <a:xfrm>
            <a:off x="355600" y="1202267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Try RESTful APIs with swagger</a:t>
            </a:r>
          </a:p>
          <a:p>
            <a:r>
              <a:rPr lang="en-US" altLang="zh-TW" dirty="0"/>
              <a:t>    or try RESTful APIs with postman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18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2E0534-7897-44A5-A573-56FDC52C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功能開發與部署流程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9DFB134-D124-431C-8829-EEABDEB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根據簡報中的題目，將需求轉換為適合向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Copilot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提問的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Copilot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生成程式碼，根據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格式與題目需求修改程式碼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API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功能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撰寫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項單元測試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(Bonus Requirement #1)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名稱處理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若名稱為空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將提示用戶名稱為必須，不會寫進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列表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年齡檢查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年齡合理範圍為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，若年齡不在範圍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內則報錯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容器化部署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(Bonus Requirement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#2)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ocker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esktop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至本機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配置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容器，確保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應用能正常運行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code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套件，選擇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Gemini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模型進行應用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Flask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實現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API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並生成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Swagger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文檔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F3720F1-EFFF-498C-927B-838E81B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13141DB-6AC5-45C7-8BE3-DA48CE67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4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創建用戶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97" y="634016"/>
            <a:ext cx="9300759" cy="615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64180" y="2011680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名稱留空會提示為必填，不會建立用戶列表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詳見單元測試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80806" y="2729346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用戶年齡為必填，不符標準會回報錯誤訊息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詳見單元測試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67545" y="5796741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用戶輸入正確，回報正確訊息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刪除用戶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1" y="748147"/>
            <a:ext cx="10268883" cy="595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364180" y="2294313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根據用戶輸入，尋找對應名稱並刪除用戶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51662" y="5705301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用戶刪除成功，回報正確訊息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051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批量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3" y="706891"/>
            <a:ext cx="10273630" cy="601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164675" y="2269374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用戶選擇檔案匯入，若格式不對回報錯誤訊息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51662" y="5672049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檔案匯入完成，回報正確訊息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2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752</Words>
  <Application>Microsoft Office PowerPoint</Application>
  <PresentationFormat>自訂</PresentationFormat>
  <Paragraphs>93</Paragraphs>
  <Slides>17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Macro-Enabled Worksheet</vt:lpstr>
      <vt:lpstr>PowerPoint 簡報</vt:lpstr>
      <vt:lpstr>PowerPoint 簡報</vt:lpstr>
      <vt:lpstr>PowerPoint 簡報</vt:lpstr>
      <vt:lpstr>PowerPoint 簡報</vt:lpstr>
      <vt:lpstr>功能開發與部署流程</vt:lpstr>
      <vt:lpstr>利用 Flask 實現 RESTful API 並生成 Swagger 文檔</vt:lpstr>
      <vt:lpstr>測試 RESTful API 功能 – 創建用戶</vt:lpstr>
      <vt:lpstr>測試 RESTful API 功能 – 刪除用戶</vt:lpstr>
      <vt:lpstr>測試 RESTful API 功能 – 批量添加用戶</vt:lpstr>
      <vt:lpstr>測試 RESTful API 功能 – 獲取用戶列表</vt:lpstr>
      <vt:lpstr>測試 RESTful API 功能 – 計算每組用戶平均年齡</vt:lpstr>
      <vt:lpstr>Bonus Requirement #1</vt:lpstr>
      <vt:lpstr>Bonus Requirement #1 – 用戶名稱為空</vt:lpstr>
      <vt:lpstr>Bonus Requirement #1 – 用戶年齡檢查</vt:lpstr>
      <vt:lpstr>Bonus Requirement #2</vt:lpstr>
      <vt:lpstr>Roo Code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Chang(張森皓_Pegatron)</dc:creator>
  <cp:lastModifiedBy>JoyTeng鄧喬尹</cp:lastModifiedBy>
  <cp:revision>58</cp:revision>
  <dcterms:created xsi:type="dcterms:W3CDTF">2021-06-08T01:02:02Z</dcterms:created>
  <dcterms:modified xsi:type="dcterms:W3CDTF">2025-03-21T06:00:10Z</dcterms:modified>
</cp:coreProperties>
</file>