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3" r:id="rId4"/>
    <p:sldId id="260" r:id="rId5"/>
    <p:sldId id="271" r:id="rId6"/>
    <p:sldId id="264" r:id="rId7"/>
    <p:sldId id="265" r:id="rId8"/>
    <p:sldId id="268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47F"/>
    <a:srgbClr val="6F547C"/>
    <a:srgbClr val="544A75"/>
    <a:srgbClr val="EBF3FB"/>
    <a:srgbClr val="E8F6F0"/>
    <a:srgbClr val="FA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38AEB-8B7B-41F7-B1E7-3ADA7261AB1A}" v="2" dt="2024-03-13T05:18:16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jie Yu(游勝傑_Pegatron)" userId="74406453-8f89-43ed-93fc-436278d9878b" providerId="ADAL" clId="{83538AEB-8B7B-41F7-B1E7-3ADA7261AB1A}"/>
    <pc:docChg chg="custSel addSld delSld modSld">
      <pc:chgData name="Shengjie Yu(游勝傑_Pegatron)" userId="74406453-8f89-43ed-93fc-436278d9878b" providerId="ADAL" clId="{83538AEB-8B7B-41F7-B1E7-3ADA7261AB1A}" dt="2024-03-13T05:22:36.937" v="245" actId="6549"/>
      <pc:docMkLst>
        <pc:docMk/>
      </pc:docMkLst>
      <pc:sldChg chg="modSp mod">
        <pc:chgData name="Shengjie Yu(游勝傑_Pegatron)" userId="74406453-8f89-43ed-93fc-436278d9878b" providerId="ADAL" clId="{83538AEB-8B7B-41F7-B1E7-3ADA7261AB1A}" dt="2024-03-13T05:22:36.937" v="245" actId="6549"/>
        <pc:sldMkLst>
          <pc:docMk/>
          <pc:sldMk cId="3052181150" sldId="260"/>
        </pc:sldMkLst>
        <pc:spChg chg="mod">
          <ac:chgData name="Shengjie Yu(游勝傑_Pegatron)" userId="74406453-8f89-43ed-93fc-436278d9878b" providerId="ADAL" clId="{83538AEB-8B7B-41F7-B1E7-3ADA7261AB1A}" dt="2024-03-13T05:22:36.937" v="245" actId="6549"/>
          <ac:spMkLst>
            <pc:docMk/>
            <pc:sldMk cId="3052181150" sldId="260"/>
            <ac:spMk id="2" creationId="{02089B70-66E4-45A7-64C4-25D73BB4C35E}"/>
          </ac:spMkLst>
        </pc:spChg>
      </pc:sldChg>
      <pc:sldChg chg="new del">
        <pc:chgData name="Shengjie Yu(游勝傑_Pegatron)" userId="74406453-8f89-43ed-93fc-436278d9878b" providerId="ADAL" clId="{83538AEB-8B7B-41F7-B1E7-3ADA7261AB1A}" dt="2024-03-13T05:18:05.061" v="2" actId="47"/>
        <pc:sldMkLst>
          <pc:docMk/>
          <pc:sldMk cId="1954708939" sldId="261"/>
        </pc:sldMkLst>
      </pc:sldChg>
      <pc:sldChg chg="add del setBg">
        <pc:chgData name="Shengjie Yu(游勝傑_Pegatron)" userId="74406453-8f89-43ed-93fc-436278d9878b" providerId="ADAL" clId="{83538AEB-8B7B-41F7-B1E7-3ADA7261AB1A}" dt="2024-03-13T05:18:17.691" v="4" actId="47"/>
        <pc:sldMkLst>
          <pc:docMk/>
          <pc:sldMk cId="2006106536" sldId="262"/>
        </pc:sldMkLst>
      </pc:sldChg>
      <pc:sldChg chg="modSp add mod">
        <pc:chgData name="Shengjie Yu(游勝傑_Pegatron)" userId="74406453-8f89-43ed-93fc-436278d9878b" providerId="ADAL" clId="{83538AEB-8B7B-41F7-B1E7-3ADA7261AB1A}" dt="2024-03-13T05:21:50" v="238" actId="20577"/>
        <pc:sldMkLst>
          <pc:docMk/>
          <pc:sldMk cId="2577394434" sldId="263"/>
        </pc:sldMkLst>
        <pc:spChg chg="mod">
          <ac:chgData name="Shengjie Yu(游勝傑_Pegatron)" userId="74406453-8f89-43ed-93fc-436278d9878b" providerId="ADAL" clId="{83538AEB-8B7B-41F7-B1E7-3ADA7261AB1A}" dt="2024-03-13T05:21:50" v="238" actId="20577"/>
          <ac:spMkLst>
            <pc:docMk/>
            <pc:sldMk cId="2577394434" sldId="263"/>
            <ac:spMk id="2" creationId="{02089B70-66E4-45A7-64C4-25D73BB4C35E}"/>
          </ac:spMkLst>
        </pc:spChg>
        <pc:spChg chg="mod">
          <ac:chgData name="Shengjie Yu(游勝傑_Pegatron)" userId="74406453-8f89-43ed-93fc-436278d9878b" providerId="ADAL" clId="{83538AEB-8B7B-41F7-B1E7-3ADA7261AB1A}" dt="2024-03-13T05:18:30.538" v="25" actId="20577"/>
          <ac:spMkLst>
            <pc:docMk/>
            <pc:sldMk cId="2577394434" sldId="263"/>
            <ac:spMk id="4" creationId="{BF717898-3041-4020-ABB8-9C22565CAA42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FBA2D-839C-4682-9EFB-8A109AB8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9F48E-E877-49AD-94C5-12D20DFC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308B0-C92A-4E9F-89BE-7A58CCA6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95AB9-5EBF-41E6-92DA-8CBE29D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E0B816-320D-452D-A7A8-D82B8832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39FDB-BE6B-4036-B39B-696CDECF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F7BD7-9129-468F-846C-F9C7C7A0C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87796-9A96-4D52-AD3E-3170EE6B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65CEA-53A5-460E-B7FF-5CF1CA4D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B4397D-C343-4436-8981-18D88DE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F5FCCE-43FA-4E53-AC59-6C520E24F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2BC5F8-548A-45F8-97BF-B17FBE22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3A4ECE-1607-40A6-9A99-F90C364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03E38-6A48-4E2D-93D6-00E95AF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B5FA33-343E-4F44-B6DE-A19726D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E0D98-104E-435C-A085-1D679832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52900-65A8-4E1C-9E23-B81B4BBB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90A56-74DD-4D6D-A7DC-D8532AEF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C8D74-CAFE-4EF4-9D3D-603182C0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D6552-9B3D-4B3E-A60F-F91CF599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A9520-2293-45AF-BB77-815154FF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18E6C-B299-4240-B5D7-AF100ED7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C99F1-2DC0-4704-BBD0-D2D24731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21052D-044A-475B-A41F-2B78BF00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4430D-FD7F-4893-AAD3-E8874851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9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A5368-BCD6-4D3A-AAFF-DAD4464C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4C773-D487-47B7-84D3-02370F611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4E5235-2466-48B3-8523-303A95CA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2E3A8-F092-4083-A220-DA909DA0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D85D34-BA63-4EF4-BAF6-6FFB9A6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6988A-579F-4324-99A4-9167DA68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9059B-6102-46E5-A75F-54285547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DCDFE-F5A2-4134-AE9F-4A190CBD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549BCF-1553-472D-9BCB-F89127DE6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335AA6-3F17-473A-9B65-53F9E13B2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BAB4DE-9341-4D0C-9751-28670F1B4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C35070-BD9F-4523-B617-FA2F580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070E53-4BF8-4856-8EF1-8F0F968C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413536-225D-4FCB-9E90-E6B1E93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0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32EA3-BCDD-4C59-83FC-28C8A9F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F24949-B360-4C81-B7D4-7DA9F814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6D77E8-7C59-4540-B4DE-1344E7B5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484D68-7420-48FE-B876-FB6EC73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0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D8E118-192F-4416-ABDB-BE0216E3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500DA0-C47E-4302-BE1D-E7AD3D2D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0F441B-EFC7-4CC2-998B-B5F4CFF5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C606E-FA89-4DDC-B525-E9288293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A8274-420B-422F-9939-812E82E5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E014F2-9205-4FBC-A8D5-29F2D56D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57349-B144-4A19-B65A-C487DFF9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17F0B-76FE-4D76-8B51-05F75B16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87C382-B5DD-479B-BCC9-C8B77D4C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2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34B04-8F8F-4ED5-B7DC-6AF6CB34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C27A32-06F3-48C3-A080-598A6AFB0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04EBDD-EB23-4953-AA72-3F6B4D9E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3F7EA2-A644-451E-83E5-8369608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86080-6880-43FA-BD12-DF7A79C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95237-B4C2-418A-8E46-60A4AC6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0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66F4BE-A3A4-4908-AFD4-FCEEAC25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C94239-FE3E-47DE-AE3B-B89BA534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E0EC0-7F2F-42B3-93A8-7445D745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9BD6-2912-41A3-8E01-0739AEA3BA34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1D7E1-A695-468D-A64F-3CD9AA8CC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EAB5F3-5364-4F75-9F30-8ABDCBAE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4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hyperlink" Target="https://swagge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Hands-on Practice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06B04-B6EE-4CF9-B6DB-0628B041401A}"/>
              </a:ext>
            </a:extLst>
          </p:cNvPr>
          <p:cNvSpPr txBox="1"/>
          <p:nvPr/>
        </p:nvSpPr>
        <p:spPr>
          <a:xfrm>
            <a:off x="371474" y="114300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Scenario:</a:t>
            </a:r>
          </a:p>
          <a:p>
            <a:r>
              <a:rPr lang="en-US" altLang="zh-TW" sz="2000" dirty="0"/>
              <a:t>	Multiple services that would like to access data with RESTful API</a:t>
            </a:r>
            <a:endParaRPr lang="en-US" altLang="zh-TW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F1591C-2CA5-3262-D214-EC3B02573240}"/>
              </a:ext>
            </a:extLst>
          </p:cNvPr>
          <p:cNvSpPr/>
          <p:nvPr/>
        </p:nvSpPr>
        <p:spPr>
          <a:xfrm>
            <a:off x="2260600" y="2785532"/>
            <a:ext cx="1168401" cy="5926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fullstack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2D0B9C-2F67-4B16-AF97-2029B2E3E15A}"/>
              </a:ext>
            </a:extLst>
          </p:cNvPr>
          <p:cNvSpPr/>
          <p:nvPr/>
        </p:nvSpPr>
        <p:spPr>
          <a:xfrm>
            <a:off x="2260600" y="3682998"/>
            <a:ext cx="1168401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A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D0E4FC-B081-ECA8-82A0-DD3B72C5F7AB}"/>
              </a:ext>
            </a:extLst>
          </p:cNvPr>
          <p:cNvSpPr/>
          <p:nvPr/>
        </p:nvSpPr>
        <p:spPr>
          <a:xfrm>
            <a:off x="2260600" y="4580464"/>
            <a:ext cx="1168401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B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A922D3-0CFC-BBD1-3DEB-12BD101A726E}"/>
              </a:ext>
            </a:extLst>
          </p:cNvPr>
          <p:cNvSpPr/>
          <p:nvPr/>
        </p:nvSpPr>
        <p:spPr>
          <a:xfrm>
            <a:off x="6885687" y="3750731"/>
            <a:ext cx="1168401" cy="592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 Service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1EFA1D-836C-ADFD-E6AA-7822934452D8}"/>
              </a:ext>
            </a:extLst>
          </p:cNvPr>
          <p:cNvSpPr txBox="1"/>
          <p:nvPr/>
        </p:nvSpPr>
        <p:spPr>
          <a:xfrm>
            <a:off x="1344259" y="2897199"/>
            <a:ext cx="91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1749909-B63C-17FF-CBD0-F21EB726B4F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429001" y="3081866"/>
            <a:ext cx="3456686" cy="965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8AF699C-30A3-010D-E6EA-C662B76A848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429001" y="3979332"/>
            <a:ext cx="3456686" cy="67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7274120-078C-C386-197B-34650A453BC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429001" y="4047065"/>
            <a:ext cx="3456686" cy="8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181F8CAB-F069-BE63-E1E4-D59328F699A3}"/>
              </a:ext>
            </a:extLst>
          </p:cNvPr>
          <p:cNvSpPr/>
          <p:nvPr/>
        </p:nvSpPr>
        <p:spPr>
          <a:xfrm>
            <a:off x="7653865" y="2179540"/>
            <a:ext cx="2785534" cy="838125"/>
          </a:xfrm>
          <a:prstGeom prst="wedgeRoundRectCallout">
            <a:avLst>
              <a:gd name="adj1" fmla="val -39512"/>
              <a:gd name="adj2" fmla="val 1267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You’ll try to implement this RESTful server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18FE17-C047-4BB0-86B5-1EB00C3016D5}"/>
              </a:ext>
            </a:extLst>
          </p:cNvPr>
          <p:cNvSpPr txBox="1"/>
          <p:nvPr/>
        </p:nvSpPr>
        <p:spPr>
          <a:xfrm>
            <a:off x="3772784" y="4891798"/>
            <a:ext cx="311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RESTful: get/post/put/delete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99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35935-847C-4C53-9F75-22A728B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8305D2-9CBE-4C79-B0C2-D8B2972F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C8E373-1EA2-4710-B484-6C49411E7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9" y="0"/>
            <a:ext cx="11765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0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526B9-F3D4-47BE-A6F2-B2FAFDE7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A5B455-35B7-4DB4-A0F4-47CA267EF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B91997-4893-4FF8-8A53-C075E27B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90" y="0"/>
            <a:ext cx="117854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2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AB6F02-D50A-4B21-983E-6388DAE6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DFAE96-5053-44AF-AFA8-4BC0590C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9E1BC1-E2A9-4134-AB01-955659F9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245"/>
            <a:ext cx="12192000" cy="58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Hands-on Requirement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06B04-B6EE-4CF9-B6DB-0628B041401A}"/>
              </a:ext>
            </a:extLst>
          </p:cNvPr>
          <p:cNvSpPr txBox="1"/>
          <p:nvPr/>
        </p:nvSpPr>
        <p:spPr>
          <a:xfrm>
            <a:off x="371475" y="1143000"/>
            <a:ext cx="515831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Create a RESTful server with following RESTful APIs: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create a user with “name” and “age”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DELETE API to delete a specific user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 “name”.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get a list of users who have been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add multiple users from CSV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The CSV file should be uploaded in API request.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Refer to the attached CSV file: backend_users.csv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calculate average age of each group of users.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Please use pandas package to calculate  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Group by the first character of the usernames.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DBA70B5-9A1B-4FD4-9B21-E4ABAA17EB73}"/>
              </a:ext>
            </a:extLst>
          </p:cNvPr>
          <p:cNvGrpSpPr/>
          <p:nvPr/>
        </p:nvGrpSpPr>
        <p:grpSpPr>
          <a:xfrm>
            <a:off x="6662210" y="1143000"/>
            <a:ext cx="4340728" cy="1850493"/>
            <a:chOff x="6573412" y="2556855"/>
            <a:chExt cx="4340728" cy="185049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2212B04-8D08-456C-9D17-9D0F2B045B51}"/>
                </a:ext>
              </a:extLst>
            </p:cNvPr>
            <p:cNvSpPr txBox="1"/>
            <p:nvPr/>
          </p:nvSpPr>
          <p:spPr>
            <a:xfrm>
              <a:off x="7502581" y="4068794"/>
              <a:ext cx="2482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</a:rPr>
                <a:t>Example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2B301C8-98D9-42CB-8D56-2866F2C97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412" y="2556855"/>
              <a:ext cx="4340728" cy="1511939"/>
            </a:xfrm>
            <a:prstGeom prst="rect">
              <a:avLst/>
            </a:prstGeom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02AAEB-64E7-4B99-B07E-028CDF9EA74A}"/>
              </a:ext>
            </a:extLst>
          </p:cNvPr>
          <p:cNvSpPr txBox="1"/>
          <p:nvPr/>
        </p:nvSpPr>
        <p:spPr>
          <a:xfrm>
            <a:off x="5473147" y="4284444"/>
            <a:ext cx="67188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Please live demonstrate your API specifications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 using </a:t>
            </a:r>
            <a:r>
              <a:rPr lang="en-US" altLang="zh-TW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You can use any libraries.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An explanation of your code structure is necessary.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48E6211F-7651-40DD-A1BC-76B676329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31157"/>
              </p:ext>
            </p:extLst>
          </p:nvPr>
        </p:nvGraphicFramePr>
        <p:xfrm>
          <a:off x="8397598" y="3272256"/>
          <a:ext cx="869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Macro-Enabled Worksheet" showAsIcon="1" r:id="rId5" imgW="870480" imgH="732960" progId="Excel.SheetMacroEnabled.12">
                  <p:embed/>
                </p:oleObj>
              </mc:Choice>
              <mc:Fallback>
                <p:oleObj name="Macro-Enabled Worksheet" showAsIcon="1" r:id="rId5" imgW="870480" imgH="732960" progId="Excel.SheetMacroEnabled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48E6211F-7651-40DD-A1BC-76B676329D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7598" y="3272256"/>
                        <a:ext cx="869950" cy="73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2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Bonus requirement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2089B70-66E4-45A7-64C4-25D73BB4C35E}"/>
              </a:ext>
            </a:extLst>
          </p:cNvPr>
          <p:cNvSpPr txBox="1"/>
          <p:nvPr/>
        </p:nvSpPr>
        <p:spPr>
          <a:xfrm>
            <a:off x="355600" y="1202267"/>
            <a:ext cx="6383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Use </a:t>
            </a:r>
            <a:r>
              <a:rPr lang="en-US" altLang="zh-TW" dirty="0" err="1"/>
              <a:t>unittest</a:t>
            </a:r>
            <a:r>
              <a:rPr lang="en-US" altLang="zh-TW" dirty="0"/>
              <a:t> to test your create user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TC1: User name is empty when request to create user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TC2: User age is 999 when request to create user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Use docker to execute demo</a:t>
            </a:r>
          </a:p>
        </p:txBody>
      </p:sp>
    </p:spTree>
    <p:extLst>
      <p:ext uri="{BB962C8B-B14F-4D97-AF65-F5344CB8AC3E}">
        <p14:creationId xmlns:p14="http://schemas.microsoft.com/office/powerpoint/2010/main" val="25773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2089B70-66E4-45A7-64C4-25D73BB4C35E}"/>
              </a:ext>
            </a:extLst>
          </p:cNvPr>
          <p:cNvSpPr txBox="1"/>
          <p:nvPr/>
        </p:nvSpPr>
        <p:spPr>
          <a:xfrm>
            <a:off x="355600" y="1202267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Try RESTful APIs with swagger</a:t>
            </a:r>
          </a:p>
          <a:p>
            <a:r>
              <a:rPr lang="en-US" altLang="zh-TW" dirty="0"/>
              <a:t>    or try RESTful APIs with postman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18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E0534-7897-44A5-A573-56FDC52C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FB134-D124-431C-8829-EEABDEBC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把簡報題目丟給</a:t>
            </a:r>
            <a:r>
              <a:rPr lang="en-US" altLang="zh-TW" dirty="0"/>
              <a:t>GPT</a:t>
            </a:r>
            <a:r>
              <a:rPr lang="zh-TW" altLang="en-US" dirty="0"/>
              <a:t>，修改為適合問</a:t>
            </a:r>
            <a:r>
              <a:rPr lang="en-US" altLang="zh-TW" dirty="0"/>
              <a:t>Copilot</a:t>
            </a:r>
            <a:r>
              <a:rPr lang="zh-TW" altLang="en-US" dirty="0"/>
              <a:t>的格式</a:t>
            </a:r>
            <a:r>
              <a:rPr lang="en-US" altLang="zh-TW" dirty="0"/>
              <a:t>(</a:t>
            </a:r>
            <a:r>
              <a:rPr lang="zh-TW" altLang="en-US" dirty="0"/>
              <a:t>條列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Copilot</a:t>
            </a:r>
            <a:r>
              <a:rPr lang="zh-TW" altLang="en-US" dirty="0"/>
              <a:t>生成程式碼，根據</a:t>
            </a:r>
            <a:r>
              <a:rPr lang="en-US" altLang="zh-TW" dirty="0"/>
              <a:t>CSV</a:t>
            </a:r>
            <a:r>
              <a:rPr lang="zh-TW" altLang="en-US" dirty="0"/>
              <a:t>格式和題目需求進行程式碼修改</a:t>
            </a:r>
            <a:endParaRPr lang="en-US" altLang="zh-TW" dirty="0"/>
          </a:p>
          <a:p>
            <a:r>
              <a:rPr lang="zh-TW" altLang="en-US" dirty="0"/>
              <a:t>測試功能、撰寫單元測試</a:t>
            </a:r>
            <a:r>
              <a:rPr lang="en-US" altLang="zh-TW" dirty="0"/>
              <a:t>(</a:t>
            </a:r>
            <a:r>
              <a:rPr lang="zh-TW" altLang="en-US" dirty="0"/>
              <a:t>名稱為空、年齡不合理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修改名稱為選填，但如果留空會跳出提示，不會進到</a:t>
            </a:r>
            <a:r>
              <a:rPr lang="en-US" altLang="zh-TW" dirty="0"/>
              <a:t>user</a:t>
            </a:r>
            <a:r>
              <a:rPr lang="zh-TW" altLang="en-US" dirty="0"/>
              <a:t>列表</a:t>
            </a:r>
            <a:endParaRPr lang="en-US" altLang="zh-TW" dirty="0"/>
          </a:p>
          <a:p>
            <a:r>
              <a:rPr lang="zh-TW" altLang="en-US" dirty="0"/>
              <a:t>年齡不合理直接報錯</a:t>
            </a:r>
            <a:r>
              <a:rPr lang="en-US" altLang="zh-TW" dirty="0"/>
              <a:t>(Age out of range)</a:t>
            </a:r>
            <a:r>
              <a:rPr lang="zh-TW" altLang="en-US" dirty="0"/>
              <a:t> 合理範圍為</a:t>
            </a:r>
            <a:r>
              <a:rPr lang="en-US" altLang="zh-TW" dirty="0"/>
              <a:t>0</a:t>
            </a:r>
            <a:r>
              <a:rPr lang="zh-TW" altLang="en-US" dirty="0"/>
              <a:t>至</a:t>
            </a:r>
            <a:r>
              <a:rPr lang="en-US" altLang="zh-TW" dirty="0"/>
              <a:t>125</a:t>
            </a:r>
            <a:r>
              <a:rPr lang="zh-TW" altLang="en-US" dirty="0"/>
              <a:t>的整數</a:t>
            </a:r>
            <a:endParaRPr lang="en-US" altLang="zh-TW" dirty="0"/>
          </a:p>
          <a:p>
            <a:r>
              <a:rPr lang="zh-TW" altLang="en-US" dirty="0"/>
              <a:t>將整個流程寫入</a:t>
            </a:r>
            <a:r>
              <a:rPr lang="en-US" altLang="zh-TW" dirty="0"/>
              <a:t>docker(</a:t>
            </a:r>
            <a:r>
              <a:rPr lang="zh-TW" altLang="en-US" dirty="0"/>
              <a:t>安裝</a:t>
            </a:r>
            <a:r>
              <a:rPr lang="en-US" altLang="zh-TW" dirty="0"/>
              <a:t>docker desktop</a:t>
            </a:r>
            <a:r>
              <a:rPr lang="zh-TW" altLang="en-US" dirty="0"/>
              <a:t>到本機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安裝</a:t>
            </a:r>
            <a:r>
              <a:rPr lang="en-US" altLang="zh-TW" dirty="0" err="1"/>
              <a:t>roo</a:t>
            </a:r>
            <a:r>
              <a:rPr lang="en-US" altLang="zh-TW" dirty="0"/>
              <a:t> code</a:t>
            </a:r>
            <a:r>
              <a:rPr lang="zh-TW" altLang="en-US" dirty="0"/>
              <a:t>套件，模型選擇</a:t>
            </a:r>
            <a:r>
              <a:rPr lang="en-US" altLang="zh-TW" dirty="0"/>
              <a:t>Google Gemini</a:t>
            </a:r>
          </a:p>
        </p:txBody>
      </p:sp>
    </p:spTree>
    <p:extLst>
      <p:ext uri="{BB962C8B-B14F-4D97-AF65-F5344CB8AC3E}">
        <p14:creationId xmlns:p14="http://schemas.microsoft.com/office/powerpoint/2010/main" val="127908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2E0534-7897-44A5-A573-56FDC52C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FB134-D124-431C-8829-EEABDEBC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664BB96F-A986-447F-9602-2CA36DD8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93" y="5376565"/>
            <a:ext cx="6397607" cy="14478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C0C9BB0-279F-4D2D-8BA9-5DB94A40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93" y="67673"/>
            <a:ext cx="6397607" cy="53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61A07-21F8-459D-917F-7A7AB094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720F1-EFFF-498C-927B-838E81B3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3141DB-6AC5-45C7-8BE3-DA48CE67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4847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E56974C-E3E6-4828-885F-14DC7769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6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8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642C5-FAD1-4ECF-B5EE-FBD5CC07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4DDD3D-676A-4DBC-B618-1474DC50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新增錯誤處理</a:t>
            </a:r>
            <a:r>
              <a:rPr lang="en-US" altLang="zh-TW" dirty="0"/>
              <a:t>(try/except)</a:t>
            </a:r>
          </a:p>
          <a:p>
            <a:r>
              <a:rPr lang="zh-TW" altLang="en-US" dirty="0"/>
              <a:t>逐步分段查看</a:t>
            </a:r>
            <a:endParaRPr lang="en-US" altLang="zh-TW" dirty="0"/>
          </a:p>
          <a:p>
            <a:r>
              <a:rPr lang="zh-TW" altLang="en-US" dirty="0"/>
              <a:t>註解詳細</a:t>
            </a:r>
            <a:endParaRPr lang="en-US" altLang="zh-TW" dirty="0"/>
          </a:p>
          <a:p>
            <a:r>
              <a:rPr lang="zh-TW" altLang="en-US" dirty="0"/>
              <a:t>互動性強，可以清楚看到修改了哪邊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每次詢問的結果差異蠻大的</a:t>
            </a:r>
            <a:r>
              <a:rPr lang="en-US" altLang="zh-TW" dirty="0"/>
              <a:t>(</a:t>
            </a:r>
            <a:r>
              <a:rPr lang="zh-TW" altLang="en-US" dirty="0"/>
              <a:t>第一次直接修改整份程式碼，第二次又把他拆解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註解詳細、適合初學者、教育性質高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46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106574-AD79-4F4C-9857-A0C6C469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4AE70F-8E0A-4FF0-B5EB-2066CD3E2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7977DA-9979-4693-BDBD-728891D78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70" y="0"/>
            <a:ext cx="10315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1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401</Words>
  <Application>Microsoft Office PowerPoint</Application>
  <PresentationFormat>寬螢幕</PresentationFormat>
  <Paragraphs>48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Macro-Enabled Worksheet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 Chang(張森皓_Pegatron)</dc:creator>
  <cp:lastModifiedBy>Joy</cp:lastModifiedBy>
  <cp:revision>28</cp:revision>
  <dcterms:created xsi:type="dcterms:W3CDTF">2021-06-08T01:02:02Z</dcterms:created>
  <dcterms:modified xsi:type="dcterms:W3CDTF">2025-03-20T16:14:37Z</dcterms:modified>
</cp:coreProperties>
</file>