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14" autoAdjust="0"/>
  </p:normalViewPr>
  <p:slideViewPr>
    <p:cSldViewPr snapToGrid="0">
      <p:cViewPr varScale="1">
        <p:scale>
          <a:sx n="108" d="100"/>
          <a:sy n="108" d="100"/>
        </p:scale>
        <p:origin x="66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ng Ma" userId="61598866-1532-46e1-9fda-f64073e4b64f" providerId="ADAL" clId="{7A8719B5-B821-43DB-856C-5D58EAB7F6E2}"/>
    <pc:docChg chg="undo custSel addSld modSld">
      <pc:chgData name="Teng Ma" userId="61598866-1532-46e1-9fda-f64073e4b64f" providerId="ADAL" clId="{7A8719B5-B821-43DB-856C-5D58EAB7F6E2}" dt="2024-10-11T15:57:49.770" v="122" actId="164"/>
      <pc:docMkLst>
        <pc:docMk/>
      </pc:docMkLst>
      <pc:sldChg chg="addSp delSp modSp new mod">
        <pc:chgData name="Teng Ma" userId="61598866-1532-46e1-9fda-f64073e4b64f" providerId="ADAL" clId="{7A8719B5-B821-43DB-856C-5D58EAB7F6E2}" dt="2024-10-11T15:57:49.770" v="122" actId="164"/>
        <pc:sldMkLst>
          <pc:docMk/>
          <pc:sldMk cId="1482965118" sldId="256"/>
        </pc:sldMkLst>
      </pc:sldChg>
    </pc:docChg>
  </pc:docChgLst>
  <pc:docChgLst>
    <pc:chgData name="Teng Ma" userId="61598866-1532-46e1-9fda-f64073e4b64f" providerId="ADAL" clId="{54FFDBA3-F4E7-4C8E-9F19-0F12EBA35A68}"/>
    <pc:docChg chg="custSel modSld">
      <pc:chgData name="Teng Ma" userId="61598866-1532-46e1-9fda-f64073e4b64f" providerId="ADAL" clId="{54FFDBA3-F4E7-4C8E-9F19-0F12EBA35A68}" dt="2025-01-11T15:44:43.166" v="83" actId="1076"/>
      <pc:docMkLst>
        <pc:docMk/>
      </pc:docMkLst>
      <pc:sldChg chg="addSp delSp modSp mod">
        <pc:chgData name="Teng Ma" userId="61598866-1532-46e1-9fda-f64073e4b64f" providerId="ADAL" clId="{54FFDBA3-F4E7-4C8E-9F19-0F12EBA35A68}" dt="2025-01-11T15:44:43.166" v="83" actId="1076"/>
        <pc:sldMkLst>
          <pc:docMk/>
          <pc:sldMk cId="1482965118" sldId="256"/>
        </pc:sldMkLst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12" creationId="{B8F01EFD-89C1-4108-0527-64DDF9CD2060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16" creationId="{F8FE35E4-DFB2-062F-71A2-2C4A5B2639AB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1" creationId="{18AD18C6-703C-D4AD-77D1-7959E31F3B02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2" creationId="{40954111-159C-CEA2-1990-BF3815278829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3" creationId="{CFD0BA6F-4E4A-8794-EF5C-5390BCB12ED7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4" creationId="{DEDB23EE-8165-F3AD-C00A-799B3642AB10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5" creationId="{066FADA0-3FE7-E611-4C5A-ABA941D82D55}"/>
          </ac:spMkLst>
        </pc:spChg>
        <pc:spChg chg="add mod">
          <ac:chgData name="Teng Ma" userId="61598866-1532-46e1-9fda-f64073e4b64f" providerId="ADAL" clId="{54FFDBA3-F4E7-4C8E-9F19-0F12EBA35A68}" dt="2025-01-11T15:12:00.402" v="26" actId="164"/>
          <ac:spMkLst>
            <pc:docMk/>
            <pc:sldMk cId="1482965118" sldId="256"/>
            <ac:spMk id="26" creationId="{AF463B83-D0A6-4B55-58A4-9FA60F580F6C}"/>
          </ac:spMkLst>
        </pc:spChg>
        <pc:spChg chg="add mod">
          <ac:chgData name="Teng Ma" userId="61598866-1532-46e1-9fda-f64073e4b64f" providerId="ADAL" clId="{54FFDBA3-F4E7-4C8E-9F19-0F12EBA35A68}" dt="2025-01-11T15:12:25.425" v="38" actId="1076"/>
          <ac:spMkLst>
            <pc:docMk/>
            <pc:sldMk cId="1482965118" sldId="256"/>
            <ac:spMk id="29" creationId="{A4975622-F8C5-E9C8-456B-D7CCBB7F3FC0}"/>
          </ac:spMkLst>
        </pc:spChg>
        <pc:spChg chg="add mod">
          <ac:chgData name="Teng Ma" userId="61598866-1532-46e1-9fda-f64073e4b64f" providerId="ADAL" clId="{54FFDBA3-F4E7-4C8E-9F19-0F12EBA35A68}" dt="2025-01-11T15:27:34.735" v="81" actId="1076"/>
          <ac:spMkLst>
            <pc:docMk/>
            <pc:sldMk cId="1482965118" sldId="256"/>
            <ac:spMk id="30" creationId="{FE022A20-B114-9958-2D4F-808057110BFA}"/>
          </ac:spMkLst>
        </pc:spChg>
        <pc:grpChg chg="mod">
          <ac:chgData name="Teng Ma" userId="61598866-1532-46e1-9fda-f64073e4b64f" providerId="ADAL" clId="{54FFDBA3-F4E7-4C8E-9F19-0F12EBA35A68}" dt="2025-01-11T15:11:16.390" v="17" actId="1076"/>
          <ac:grpSpMkLst>
            <pc:docMk/>
            <pc:sldMk cId="1482965118" sldId="256"/>
            <ac:grpSpMk id="13" creationId="{8E8E6A3C-9062-04A2-D341-40DBFD5414EB}"/>
          </ac:grpSpMkLst>
        </pc:grpChg>
        <pc:grpChg chg="mod">
          <ac:chgData name="Teng Ma" userId="61598866-1532-46e1-9fda-f64073e4b64f" providerId="ADAL" clId="{54FFDBA3-F4E7-4C8E-9F19-0F12EBA35A68}" dt="2025-01-11T15:44:41.445" v="82" actId="164"/>
          <ac:grpSpMkLst>
            <pc:docMk/>
            <pc:sldMk cId="1482965118" sldId="256"/>
            <ac:grpSpMk id="28" creationId="{267E33BA-2D2C-395B-09A6-AE15F0501479}"/>
          </ac:grpSpMkLst>
        </pc:grpChg>
        <pc:grpChg chg="add mod">
          <ac:chgData name="Teng Ma" userId="61598866-1532-46e1-9fda-f64073e4b64f" providerId="ADAL" clId="{54FFDBA3-F4E7-4C8E-9F19-0F12EBA35A68}" dt="2025-01-11T15:44:43.166" v="83" actId="1076"/>
          <ac:grpSpMkLst>
            <pc:docMk/>
            <pc:sldMk cId="1482965118" sldId="256"/>
            <ac:grpSpMk id="33" creationId="{27CDA49C-3E29-EEB0-DBCF-74B7BC54F126}"/>
          </ac:grpSpMkLst>
        </pc:grpChg>
        <pc:picChg chg="add del mod modCrop">
          <ac:chgData name="Teng Ma" userId="61598866-1532-46e1-9fda-f64073e4b64f" providerId="ADAL" clId="{54FFDBA3-F4E7-4C8E-9F19-0F12EBA35A68}" dt="2025-01-11T15:27:00.600" v="59" actId="478"/>
          <ac:picMkLst>
            <pc:docMk/>
            <pc:sldMk cId="1482965118" sldId="256"/>
            <ac:picMk id="4" creationId="{12C2D1D0-9CE1-FBBB-F6C8-A351EF44C7C8}"/>
          </ac:picMkLst>
        </pc:picChg>
        <pc:picChg chg="del mod">
          <ac:chgData name="Teng Ma" userId="61598866-1532-46e1-9fda-f64073e4b64f" providerId="ADAL" clId="{54FFDBA3-F4E7-4C8E-9F19-0F12EBA35A68}" dt="2025-01-11T15:10:26.341" v="5" actId="478"/>
          <ac:picMkLst>
            <pc:docMk/>
            <pc:sldMk cId="1482965118" sldId="256"/>
            <ac:picMk id="15" creationId="{D5B07CAE-2C06-14BE-0D8A-C9EB89DF1B01}"/>
          </ac:picMkLst>
        </pc:picChg>
        <pc:picChg chg="add mod">
          <ac:chgData name="Teng Ma" userId="61598866-1532-46e1-9fda-f64073e4b64f" providerId="ADAL" clId="{54FFDBA3-F4E7-4C8E-9F19-0F12EBA35A68}" dt="2025-01-11T15:27:16.191" v="80" actId="1035"/>
          <ac:picMkLst>
            <pc:docMk/>
            <pc:sldMk cId="1482965118" sldId="256"/>
            <ac:picMk id="27" creationId="{0CE7204A-2026-4B3F-E8E9-324AF2F40F72}"/>
          </ac:picMkLst>
        </pc:picChg>
        <pc:picChg chg="add mod modCrop">
          <ac:chgData name="Teng Ma" userId="61598866-1532-46e1-9fda-f64073e4b64f" providerId="ADAL" clId="{54FFDBA3-F4E7-4C8E-9F19-0F12EBA35A68}" dt="2025-01-11T15:44:41.445" v="82" actId="164"/>
          <ac:picMkLst>
            <pc:docMk/>
            <pc:sldMk cId="1482965118" sldId="256"/>
            <ac:picMk id="32" creationId="{FC96AF23-8D21-E507-93CC-4A7467A7650A}"/>
          </ac:picMkLst>
        </pc:picChg>
      </pc:sldChg>
    </pc:docChg>
  </pc:docChgLst>
  <pc:docChgLst>
    <pc:chgData name="Teng Ma" userId="61598866-1532-46e1-9fda-f64073e4b64f" providerId="ADAL" clId="{8097190F-E603-4ECA-80F5-0EB2331E095B}"/>
    <pc:docChg chg="undo custSel modSld">
      <pc:chgData name="Teng Ma" userId="61598866-1532-46e1-9fda-f64073e4b64f" providerId="ADAL" clId="{8097190F-E603-4ECA-80F5-0EB2331E095B}" dt="2024-11-21T17:10:31.373" v="120" actId="1076"/>
      <pc:docMkLst>
        <pc:docMk/>
      </pc:docMkLst>
      <pc:sldChg chg="addSp delSp modSp mod">
        <pc:chgData name="Teng Ma" userId="61598866-1532-46e1-9fda-f64073e4b64f" providerId="ADAL" clId="{8097190F-E603-4ECA-80F5-0EB2331E095B}" dt="2024-11-21T17:10:31.373" v="120" actId="1076"/>
        <pc:sldMkLst>
          <pc:docMk/>
          <pc:sldMk cId="1482965118" sldId="256"/>
        </pc:sldMkLst>
        <pc:spChg chg="mod">
          <ac:chgData name="Teng Ma" userId="61598866-1532-46e1-9fda-f64073e4b64f" providerId="ADAL" clId="{8097190F-E603-4ECA-80F5-0EB2331E095B}" dt="2024-11-19T19:08:58.728" v="87" actId="1076"/>
          <ac:spMkLst>
            <pc:docMk/>
            <pc:sldMk cId="1482965118" sldId="256"/>
            <ac:spMk id="6" creationId="{7E673FF1-0EC9-17BA-66CF-BA2E648F299F}"/>
          </ac:spMkLst>
        </pc:spChg>
        <pc:spChg chg="mod">
          <ac:chgData name="Teng Ma" userId="61598866-1532-46e1-9fda-f64073e4b64f" providerId="ADAL" clId="{8097190F-E603-4ECA-80F5-0EB2331E095B}" dt="2024-11-19T19:09:01.402" v="88" actId="1076"/>
          <ac:spMkLst>
            <pc:docMk/>
            <pc:sldMk cId="1482965118" sldId="256"/>
            <ac:spMk id="7" creationId="{70722763-5E33-5A7D-EB70-762C047C7D27}"/>
          </ac:spMkLst>
        </pc:spChg>
        <pc:spChg chg="mod">
          <ac:chgData name="Teng Ma" userId="61598866-1532-46e1-9fda-f64073e4b64f" providerId="ADAL" clId="{8097190F-E603-4ECA-80F5-0EB2331E095B}" dt="2024-11-19T19:09:09.727" v="90" actId="1076"/>
          <ac:spMkLst>
            <pc:docMk/>
            <pc:sldMk cId="1482965118" sldId="256"/>
            <ac:spMk id="8" creationId="{B18161BE-936A-9702-1563-A3792AA1E6DE}"/>
          </ac:spMkLst>
        </pc:spChg>
        <pc:spChg chg="mod">
          <ac:chgData name="Teng Ma" userId="61598866-1532-46e1-9fda-f64073e4b64f" providerId="ADAL" clId="{8097190F-E603-4ECA-80F5-0EB2331E095B}" dt="2024-11-19T19:07:37.091" v="22" actId="255"/>
          <ac:spMkLst>
            <pc:docMk/>
            <pc:sldMk cId="1482965118" sldId="256"/>
            <ac:spMk id="9" creationId="{9936E90D-4509-4E78-7541-0243131FB1F5}"/>
          </ac:spMkLst>
        </pc:spChg>
        <pc:spChg chg="add mod">
          <ac:chgData name="Teng Ma" userId="61598866-1532-46e1-9fda-f64073e4b64f" providerId="ADAL" clId="{8097190F-E603-4ECA-80F5-0EB2331E095B}" dt="2024-11-21T17:10:31.373" v="120" actId="1076"/>
          <ac:spMkLst>
            <pc:docMk/>
            <pc:sldMk cId="1482965118" sldId="256"/>
            <ac:spMk id="14" creationId="{E0E61420-EE56-4473-77EF-E60D006D7E3A}"/>
          </ac:spMkLst>
        </pc:spChg>
        <pc:spChg chg="add mod">
          <ac:chgData name="Teng Ma" userId="61598866-1532-46e1-9fda-f64073e4b64f" providerId="ADAL" clId="{8097190F-E603-4ECA-80F5-0EB2331E095B}" dt="2024-11-21T17:09:53.271" v="112" actId="1076"/>
          <ac:spMkLst>
            <pc:docMk/>
            <pc:sldMk cId="1482965118" sldId="256"/>
            <ac:spMk id="17" creationId="{BE3B2892-14D6-526A-5B40-C46BBBE10D5B}"/>
          </ac:spMkLst>
        </pc:spChg>
        <pc:spChg chg="add mod">
          <ac:chgData name="Teng Ma" userId="61598866-1532-46e1-9fda-f64073e4b64f" providerId="ADAL" clId="{8097190F-E603-4ECA-80F5-0EB2331E095B}" dt="2024-11-21T17:10:25.368" v="119" actId="1076"/>
          <ac:spMkLst>
            <pc:docMk/>
            <pc:sldMk cId="1482965118" sldId="256"/>
            <ac:spMk id="18" creationId="{FF50CE30-2CCC-CC5C-C029-1297A5522976}"/>
          </ac:spMkLst>
        </pc:spChg>
        <pc:spChg chg="add mod">
          <ac:chgData name="Teng Ma" userId="61598866-1532-46e1-9fda-f64073e4b64f" providerId="ADAL" clId="{8097190F-E603-4ECA-80F5-0EB2331E095B}" dt="2024-11-21T17:10:19.766" v="118" actId="1076"/>
          <ac:spMkLst>
            <pc:docMk/>
            <pc:sldMk cId="1482965118" sldId="256"/>
            <ac:spMk id="19" creationId="{9D5C8CFF-0CA1-0D64-A0CB-4FC7E7BEB7C3}"/>
          </ac:spMkLst>
        </pc:spChg>
        <pc:grpChg chg="add mod">
          <ac:chgData name="Teng Ma" userId="61598866-1532-46e1-9fda-f64073e4b64f" providerId="ADAL" clId="{8097190F-E603-4ECA-80F5-0EB2331E095B}" dt="2024-11-21T17:10:11.886" v="117" actId="164"/>
          <ac:grpSpMkLst>
            <pc:docMk/>
            <pc:sldMk cId="1482965118" sldId="256"/>
            <ac:grpSpMk id="10" creationId="{14BCCAE1-6407-5324-F108-BDFC723E7BEF}"/>
          </ac:grpSpMkLst>
        </pc:grpChg>
        <pc:grpChg chg="mod topLvl">
          <ac:chgData name="Teng Ma" userId="61598866-1532-46e1-9fda-f64073e4b64f" providerId="ADAL" clId="{8097190F-E603-4ECA-80F5-0EB2331E095B}" dt="2024-11-19T19:09:12.592" v="91" actId="164"/>
          <ac:grpSpMkLst>
            <pc:docMk/>
            <pc:sldMk cId="1482965118" sldId="256"/>
            <ac:grpSpMk id="11" creationId="{AEB77D48-5179-828F-EC21-CE1D2ACF72F9}"/>
          </ac:grpSpMkLst>
        </pc:grpChg>
        <pc:grpChg chg="add mod">
          <ac:chgData name="Teng Ma" userId="61598866-1532-46e1-9fda-f64073e4b64f" providerId="ADAL" clId="{8097190F-E603-4ECA-80F5-0EB2331E095B}" dt="2024-11-21T17:10:11.886" v="117" actId="164"/>
          <ac:grpSpMkLst>
            <pc:docMk/>
            <pc:sldMk cId="1482965118" sldId="256"/>
            <ac:grpSpMk id="13" creationId="{8E8E6A3C-9062-04A2-D341-40DBFD5414EB}"/>
          </ac:grpSpMkLst>
        </pc:grpChg>
        <pc:grpChg chg="add mod">
          <ac:chgData name="Teng Ma" userId="61598866-1532-46e1-9fda-f64073e4b64f" providerId="ADAL" clId="{8097190F-E603-4ECA-80F5-0EB2331E095B}" dt="2024-11-21T17:10:10.843" v="116" actId="164"/>
          <ac:grpSpMkLst>
            <pc:docMk/>
            <pc:sldMk cId="1482965118" sldId="256"/>
            <ac:grpSpMk id="20" creationId="{F8B1A002-382B-6CEE-BE1D-B8C9FE8CBB66}"/>
          </ac:grpSpMkLst>
        </pc:grpChg>
        <pc:picChg chg="add mod ord modCrop">
          <ac:chgData name="Teng Ma" userId="61598866-1532-46e1-9fda-f64073e4b64f" providerId="ADAL" clId="{8097190F-E603-4ECA-80F5-0EB2331E095B}" dt="2024-11-21T17:10:10.843" v="116" actId="164"/>
          <ac:picMkLst>
            <pc:docMk/>
            <pc:sldMk cId="1482965118" sldId="256"/>
            <ac:picMk id="3" creationId="{65F09583-CEEB-5B9C-2027-BD7BFED250C0}"/>
          </ac:picMkLst>
        </pc:picChg>
        <pc:picChg chg="add mod modCrop">
          <ac:chgData name="Teng Ma" userId="61598866-1532-46e1-9fda-f64073e4b64f" providerId="ADAL" clId="{8097190F-E603-4ECA-80F5-0EB2331E095B}" dt="2024-11-21T17:10:11.886" v="117" actId="164"/>
          <ac:picMkLst>
            <pc:docMk/>
            <pc:sldMk cId="1482965118" sldId="256"/>
            <ac:picMk id="5" creationId="{E1291ABE-6D3E-CF3E-9FDB-8FD720E083A1}"/>
          </ac:picMkLst>
        </pc:picChg>
      </pc:sldChg>
    </pc:docChg>
  </pc:docChgLst>
  <pc:docChgLst>
    <pc:chgData name="Teng Ma" userId="61598866-1532-46e1-9fda-f64073e4b64f" providerId="ADAL" clId="{4CE82B48-182E-4D26-B9D9-5174C5B70106}"/>
    <pc:docChg chg="modSld">
      <pc:chgData name="Teng Ma" userId="61598866-1532-46e1-9fda-f64073e4b64f" providerId="ADAL" clId="{4CE82B48-182E-4D26-B9D9-5174C5B70106}" dt="2024-11-08T18:54:03.718" v="6" actId="6549"/>
      <pc:docMkLst>
        <pc:docMk/>
      </pc:docMkLst>
      <pc:sldChg chg="modSp mod">
        <pc:chgData name="Teng Ma" userId="61598866-1532-46e1-9fda-f64073e4b64f" providerId="ADAL" clId="{4CE82B48-182E-4D26-B9D9-5174C5B70106}" dt="2024-11-08T18:54:03.718" v="6" actId="6549"/>
        <pc:sldMkLst>
          <pc:docMk/>
          <pc:sldMk cId="1482965118" sldId="256"/>
        </pc:sldMkLst>
        <pc:spChg chg="mod">
          <ac:chgData name="Teng Ma" userId="61598866-1532-46e1-9fda-f64073e4b64f" providerId="ADAL" clId="{4CE82B48-182E-4D26-B9D9-5174C5B70106}" dt="2024-11-08T18:53:53.892" v="0" actId="20577"/>
          <ac:spMkLst>
            <pc:docMk/>
            <pc:sldMk cId="1482965118" sldId="256"/>
            <ac:spMk id="6" creationId="{7E673FF1-0EC9-17BA-66CF-BA2E648F299F}"/>
          </ac:spMkLst>
        </pc:spChg>
        <pc:spChg chg="mod">
          <ac:chgData name="Teng Ma" userId="61598866-1532-46e1-9fda-f64073e4b64f" providerId="ADAL" clId="{4CE82B48-182E-4D26-B9D9-5174C5B70106}" dt="2024-11-08T18:53:55.522" v="1" actId="6549"/>
          <ac:spMkLst>
            <pc:docMk/>
            <pc:sldMk cId="1482965118" sldId="256"/>
            <ac:spMk id="7" creationId="{70722763-5E33-5A7D-EB70-762C047C7D27}"/>
          </ac:spMkLst>
        </pc:spChg>
        <pc:spChg chg="mod">
          <ac:chgData name="Teng Ma" userId="61598866-1532-46e1-9fda-f64073e4b64f" providerId="ADAL" clId="{4CE82B48-182E-4D26-B9D9-5174C5B70106}" dt="2024-11-08T18:54:02.225" v="5" actId="6549"/>
          <ac:spMkLst>
            <pc:docMk/>
            <pc:sldMk cId="1482965118" sldId="256"/>
            <ac:spMk id="8" creationId="{B18161BE-936A-9702-1563-A3792AA1E6DE}"/>
          </ac:spMkLst>
        </pc:spChg>
        <pc:spChg chg="mod">
          <ac:chgData name="Teng Ma" userId="61598866-1532-46e1-9fda-f64073e4b64f" providerId="ADAL" clId="{4CE82B48-182E-4D26-B9D9-5174C5B70106}" dt="2024-11-08T18:54:03.718" v="6" actId="6549"/>
          <ac:spMkLst>
            <pc:docMk/>
            <pc:sldMk cId="1482965118" sldId="256"/>
            <ac:spMk id="9" creationId="{9936E90D-4509-4E78-7541-0243131FB1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498C1-D612-742C-F490-678B5058A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03D3FF-19D2-0BF8-C189-B81C72F9B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AC09A-8B70-B5C2-61D0-AF9E022C3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99C5F3-5685-7738-E177-342D78F0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88A67-F92F-F32C-F7C6-7F487D89E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9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38F36-318E-F99A-3CE0-BF82CB7F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A38F53-2CC3-FD93-D2D9-DE5F1634C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C3298-43E4-4C8D-F658-E799BC35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67A8-A686-A085-62CD-E8F33F6E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A80786-B61D-4CBB-661B-B1551142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4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A19451-D23B-37D8-162E-2FC692B93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371AA-734D-E456-CE47-3734C23A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FFB64-71E8-6F80-901E-BDB47E7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146E3E-08BB-E174-B7FF-66163373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6D8EFF-F02E-EE42-9EE4-DD2496782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1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D1107-F371-61F1-433B-EAEB7349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162B0-253B-2EDC-F124-E5580B35D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C48F04-1961-9625-F7B8-DB8C0C35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C9D902-8282-ED2E-84CD-097465950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DD751-CE4A-1B08-DB8E-097D3D3C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29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CA37C-090C-2ECA-5F42-2694590F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D5A5C-DA68-72F7-CFF3-9F9113254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0BE16-4CCC-125B-4855-78AC129F3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D718A5-735B-74C7-48EA-6CECAEA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B3095C-DCBB-250F-FDEF-49C6A07E1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72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74E3F-467F-956F-DD87-43920427D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4A6C11-61FF-1196-ED3E-E4EC5A0B9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4FB89-636E-7203-5E50-22C24070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33F87-9237-9B4B-D456-9D8FAEBE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BEA2E4-E14C-ADBC-42A3-26A9C6E26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45D229-80B0-6BA1-8DB4-66B7F8B1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64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5426BE-051A-1C15-FF6E-41852D4C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13BBD3-9C8D-2DC9-51FC-91C0E4DB5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148BD8-2581-4D64-8AF9-143A61717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AE4D2F-43BA-632B-8AA7-CB2526ABC4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64FC76-6D67-FF2E-F928-1FBD86C24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0ADADE-C232-D282-1659-B4C1A3D9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CB4E9B7-238F-4298-F01E-58B4EC46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ED75CB-C979-3FCD-F92F-64E13808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00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02A79-61FE-B17D-D4AF-769BDFDB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B10DFB-7EE6-5B66-F7E4-3F97E04A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B58BB77-3993-29E0-9F90-C0D664F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818CA2-A341-72AF-99A9-A3CA2EA3A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86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EEB4F-F314-CE6D-E563-CF298B9E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083E7C-597F-BE9A-0A1C-F2E62C02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131ED8-BFA8-9CA6-97DB-184D329BB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7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506E5-A835-E0F7-C7D7-F9D39B92E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85EE5C-3DA6-6325-8AEF-CA822EB41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35114-8864-D9D3-910D-C373F0FEF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167A9-F6F1-DC89-E542-38FBBE8B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3EF72-E8F5-CE24-778E-201A285F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84AE2-E2BE-8D1F-E22C-5F720348A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2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17549-635E-6147-A356-8B1F2BF0E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1BF2C0-FA34-9517-0232-9BE1CDE7CF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965048-854E-A27C-7F1E-86781F062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B14F67-D562-D8A7-9F8C-F76B1666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B18B1A-4A1A-D680-FCB1-8B4130130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F1709-00B2-F350-5732-0C1002C8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0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1F6393-98F8-8639-BD4B-2DBE8D55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36EF4-7492-74D0-3F67-6C7B98228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A213AF-CD4F-2B4E-B843-3F44A69220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B1D2E-5B6E-427A-8AF9-392C45846F39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58B7-BAED-39BB-5732-5252783DD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D72CE-3244-841A-C0A4-44412358F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78A8A-A6C0-404F-B17B-EB5DFB39E5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32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8E8E6A3C-9062-04A2-D341-40DBFD5414EB}"/>
              </a:ext>
            </a:extLst>
          </p:cNvPr>
          <p:cNvGrpSpPr/>
          <p:nvPr/>
        </p:nvGrpSpPr>
        <p:grpSpPr>
          <a:xfrm>
            <a:off x="3127807" y="1228315"/>
            <a:ext cx="6320468" cy="1599000"/>
            <a:chOff x="3296133" y="3429000"/>
            <a:chExt cx="6320468" cy="1599000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4BCCAE1-6407-5324-F108-BDFC723E7BEF}"/>
                </a:ext>
              </a:extLst>
            </p:cNvPr>
            <p:cNvGrpSpPr/>
            <p:nvPr/>
          </p:nvGrpSpPr>
          <p:grpSpPr>
            <a:xfrm>
              <a:off x="3296133" y="3429000"/>
              <a:ext cx="6049202" cy="1578088"/>
              <a:chOff x="3296133" y="3429000"/>
              <a:chExt cx="6049202" cy="1578088"/>
            </a:xfrm>
          </p:grpSpPr>
          <p:pic>
            <p:nvPicPr>
              <p:cNvPr id="3" name="图形 2">
                <a:extLst>
                  <a:ext uri="{FF2B5EF4-FFF2-40B4-BE49-F238E27FC236}">
                    <a16:creationId xmlns:a16="http://schemas.microsoft.com/office/drawing/2014/main" id="{65F09583-CEEB-5B9C-2027-BD7BFED25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r="6963"/>
              <a:stretch/>
            </p:blipFill>
            <p:spPr>
              <a:xfrm>
                <a:off x="3316535" y="3628689"/>
                <a:ext cx="6028800" cy="1378399"/>
              </a:xfrm>
              <a:prstGeom prst="rect">
                <a:avLst/>
              </a:prstGeom>
            </p:spPr>
          </p:pic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F8B1A002-382B-6CEE-BE1D-B8C9FE8CBB66}"/>
                  </a:ext>
                </a:extLst>
              </p:cNvPr>
              <p:cNvGrpSpPr/>
              <p:nvPr/>
            </p:nvGrpSpPr>
            <p:grpSpPr>
              <a:xfrm>
                <a:off x="3296133" y="3429000"/>
                <a:ext cx="5956050" cy="222598"/>
                <a:chOff x="3238421" y="3427003"/>
                <a:chExt cx="5956050" cy="222598"/>
              </a:xfrm>
            </p:grpSpPr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AEB77D48-5179-828F-EC21-CE1D2ACF72F9}"/>
                    </a:ext>
                  </a:extLst>
                </p:cNvPr>
                <p:cNvGrpSpPr/>
                <p:nvPr/>
              </p:nvGrpSpPr>
              <p:grpSpPr>
                <a:xfrm>
                  <a:off x="3238421" y="3427003"/>
                  <a:ext cx="4742204" cy="222598"/>
                  <a:chOff x="2868778" y="1027090"/>
                  <a:chExt cx="4742204" cy="222598"/>
                </a:xfrm>
              </p:grpSpPr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7E673FF1-0EC9-17BA-66CF-BA2E648F2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8778" y="1034244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a</a:t>
                    </a:r>
                    <a:endParaRPr lang="zh-CN" altLang="en-US" sz="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" name="文本框 114">
                    <a:extLst>
                      <a:ext uri="{FF2B5EF4-FFF2-40B4-BE49-F238E27FC236}">
                        <a16:creationId xmlns:a16="http://schemas.microsoft.com/office/drawing/2014/main" id="{70722763-5E33-5A7D-EB70-762C047C7D27}"/>
                      </a:ext>
                    </a:extLst>
                  </p:cNvPr>
                  <p:cNvSpPr txBox="1"/>
                  <p:nvPr/>
                </p:nvSpPr>
                <p:spPr>
                  <a:xfrm>
                    <a:off x="4348932" y="1034244"/>
                    <a:ext cx="24718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</a:t>
                    </a:r>
                    <a:endParaRPr lang="zh-CN" altLang="en-US" sz="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114">
                    <a:extLst>
                      <a:ext uri="{FF2B5EF4-FFF2-40B4-BE49-F238E27FC236}">
                        <a16:creationId xmlns:a16="http://schemas.microsoft.com/office/drawing/2014/main" id="{B18161BE-936A-9702-1563-A3792AA1E6DE}"/>
                      </a:ext>
                    </a:extLst>
                  </p:cNvPr>
                  <p:cNvSpPr txBox="1"/>
                  <p:nvPr/>
                </p:nvSpPr>
                <p:spPr>
                  <a:xfrm>
                    <a:off x="5870358" y="1027090"/>
                    <a:ext cx="24237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</a:t>
                    </a:r>
                    <a:endParaRPr lang="zh-CN" altLang="en-US" sz="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文本框 114">
                    <a:extLst>
                      <a:ext uri="{FF2B5EF4-FFF2-40B4-BE49-F238E27FC236}">
                        <a16:creationId xmlns:a16="http://schemas.microsoft.com/office/drawing/2014/main" id="{9936E90D-4509-4E78-7541-0243131F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7363798" y="1027090"/>
                    <a:ext cx="247184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zh-CN" sz="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</a:t>
                    </a:r>
                    <a:endParaRPr lang="zh-CN" altLang="en-US" sz="8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E0E61420-EE56-4473-77EF-E60D006D7E3A}"/>
                    </a:ext>
                  </a:extLst>
                </p:cNvPr>
                <p:cNvSpPr txBox="1"/>
                <p:nvPr/>
              </p:nvSpPr>
              <p:spPr>
                <a:xfrm>
                  <a:off x="3488677" y="3434157"/>
                  <a:ext cx="119627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EvLOWN</a:t>
                  </a:r>
                  <a:endParaRPr lang="zh-CN" alt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BE3B2892-14D6-526A-5B40-C46BBBE10D5B}"/>
                    </a:ext>
                  </a:extLst>
                </p:cNvPr>
                <p:cNvSpPr txBox="1"/>
                <p:nvPr/>
              </p:nvSpPr>
              <p:spPr>
                <a:xfrm>
                  <a:off x="4978336" y="3434157"/>
                  <a:ext cx="120596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SINDy-STLSQ</a:t>
                  </a:r>
                  <a:endParaRPr lang="zh-CN" alt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F50CE30-2CCC-CC5C-C029-1297A5522976}"/>
                    </a:ext>
                  </a:extLst>
                </p:cNvPr>
                <p:cNvSpPr txBox="1"/>
                <p:nvPr/>
              </p:nvSpPr>
              <p:spPr>
                <a:xfrm>
                  <a:off x="6484468" y="3431648"/>
                  <a:ext cx="120596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SINDy-SR3</a:t>
                  </a:r>
                  <a:endParaRPr lang="zh-CN" alt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D5C8CFF-0CA1-0D64-A0CB-4FC7E7BEB7C3}"/>
                    </a:ext>
                  </a:extLst>
                </p:cNvPr>
                <p:cNvSpPr txBox="1"/>
                <p:nvPr/>
              </p:nvSpPr>
              <p:spPr>
                <a:xfrm>
                  <a:off x="7988507" y="3434157"/>
                  <a:ext cx="1205964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8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ENS-SINDy</a:t>
                  </a:r>
                  <a:endParaRPr lang="zh-CN" altLang="en-US" sz="8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pic>
          <p:nvPicPr>
            <p:cNvPr id="5" name="图形 4">
              <a:extLst>
                <a:ext uri="{FF2B5EF4-FFF2-40B4-BE49-F238E27FC236}">
                  <a16:creationId xmlns:a16="http://schemas.microsoft.com/office/drawing/2014/main" id="{E1291ABE-6D3E-CF3E-9FDB-8FD720E0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5087" r="58"/>
            <a:stretch/>
          </p:blipFill>
          <p:spPr>
            <a:xfrm>
              <a:off x="9302013" y="3649601"/>
              <a:ext cx="314588" cy="1378399"/>
            </a:xfrm>
            <a:prstGeom prst="rect">
              <a:avLst/>
            </a:prstGeom>
          </p:spPr>
        </p:pic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A4975622-F8C5-E9C8-456B-D7CCBB7F3FC0}"/>
              </a:ext>
            </a:extLst>
          </p:cNvPr>
          <p:cNvSpPr txBox="1"/>
          <p:nvPr/>
        </p:nvSpPr>
        <p:spPr>
          <a:xfrm>
            <a:off x="5836037" y="861492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Before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E022A20-B114-9958-2D4F-808057110BFA}"/>
              </a:ext>
            </a:extLst>
          </p:cNvPr>
          <p:cNvSpPr txBox="1"/>
          <p:nvPr/>
        </p:nvSpPr>
        <p:spPr>
          <a:xfrm>
            <a:off x="5802651" y="3150421"/>
            <a:ext cx="84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Now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7CDA49C-3E29-EEB0-DBCF-74B7BC54F126}"/>
              </a:ext>
            </a:extLst>
          </p:cNvPr>
          <p:cNvGrpSpPr/>
          <p:nvPr/>
        </p:nvGrpSpPr>
        <p:grpSpPr>
          <a:xfrm>
            <a:off x="2973227" y="4030686"/>
            <a:ext cx="6312320" cy="1635899"/>
            <a:chOff x="3127807" y="3467467"/>
            <a:chExt cx="6312320" cy="1635899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267E33BA-2D2C-395B-09A6-AE15F0501479}"/>
                </a:ext>
              </a:extLst>
            </p:cNvPr>
            <p:cNvGrpSpPr/>
            <p:nvPr/>
          </p:nvGrpSpPr>
          <p:grpSpPr>
            <a:xfrm>
              <a:off x="3127807" y="3467467"/>
              <a:ext cx="6312320" cy="1635899"/>
              <a:chOff x="3156336" y="3149415"/>
              <a:chExt cx="6312320" cy="1635899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F01EFD-89C1-4108-0527-64DDF9CD2060}"/>
                  </a:ext>
                </a:extLst>
              </p:cNvPr>
              <p:cNvSpPr txBox="1"/>
              <p:nvPr/>
            </p:nvSpPr>
            <p:spPr>
              <a:xfrm>
                <a:off x="3156336" y="3156569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文本框 114">
                <a:extLst>
                  <a:ext uri="{FF2B5EF4-FFF2-40B4-BE49-F238E27FC236}">
                    <a16:creationId xmlns:a16="http://schemas.microsoft.com/office/drawing/2014/main" id="{F8FE35E4-DFB2-062F-71A2-2C4A5B2639AB}"/>
                  </a:ext>
                </a:extLst>
              </p:cNvPr>
              <p:cNvSpPr txBox="1"/>
              <p:nvPr/>
            </p:nvSpPr>
            <p:spPr>
              <a:xfrm>
                <a:off x="4636490" y="3156569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文本框 114">
                <a:extLst>
                  <a:ext uri="{FF2B5EF4-FFF2-40B4-BE49-F238E27FC236}">
                    <a16:creationId xmlns:a16="http://schemas.microsoft.com/office/drawing/2014/main" id="{18AD18C6-703C-D4AD-77D1-7959E31F3B02}"/>
                  </a:ext>
                </a:extLst>
              </p:cNvPr>
              <p:cNvSpPr txBox="1"/>
              <p:nvPr/>
            </p:nvSpPr>
            <p:spPr>
              <a:xfrm>
                <a:off x="6157916" y="314941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文本框 114">
                <a:extLst>
                  <a:ext uri="{FF2B5EF4-FFF2-40B4-BE49-F238E27FC236}">
                    <a16:creationId xmlns:a16="http://schemas.microsoft.com/office/drawing/2014/main" id="{40954111-159C-CEA2-1990-BF3815278829}"/>
                  </a:ext>
                </a:extLst>
              </p:cNvPr>
              <p:cNvSpPr txBox="1"/>
              <p:nvPr/>
            </p:nvSpPr>
            <p:spPr>
              <a:xfrm>
                <a:off x="7651356" y="3149415"/>
                <a:ext cx="24718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CFD0BA6F-4E4A-8794-EF5C-5390BCB12ED7}"/>
                  </a:ext>
                </a:extLst>
              </p:cNvPr>
              <p:cNvSpPr txBox="1"/>
              <p:nvPr/>
            </p:nvSpPr>
            <p:spPr>
              <a:xfrm>
                <a:off x="3406592" y="3156569"/>
                <a:ext cx="119627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EvLOWN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EDB23EE-8165-F3AD-C00A-799B3642AB10}"/>
                  </a:ext>
                </a:extLst>
              </p:cNvPr>
              <p:cNvSpPr txBox="1"/>
              <p:nvPr/>
            </p:nvSpPr>
            <p:spPr>
              <a:xfrm>
                <a:off x="4896251" y="3156569"/>
                <a:ext cx="12059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SINDy-STLSQ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66FADA0-3FE7-E611-4C5A-ABA941D82D55}"/>
                  </a:ext>
                </a:extLst>
              </p:cNvPr>
              <p:cNvSpPr txBox="1"/>
              <p:nvPr/>
            </p:nvSpPr>
            <p:spPr>
              <a:xfrm>
                <a:off x="6402383" y="3154060"/>
                <a:ext cx="12059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SINDy-SR3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F463B83-D0A6-4B55-58A4-9FA60F580F6C}"/>
                  </a:ext>
                </a:extLst>
              </p:cNvPr>
              <p:cNvSpPr txBox="1"/>
              <p:nvPr/>
            </p:nvSpPr>
            <p:spPr>
              <a:xfrm>
                <a:off x="7906422" y="3156569"/>
                <a:ext cx="1205964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ENS-SINDy</a:t>
                </a:r>
                <a:endParaRPr lang="zh-CN" altLang="en-US" sz="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7" name="图形 26">
                <a:extLst>
                  <a:ext uri="{FF2B5EF4-FFF2-40B4-BE49-F238E27FC236}">
                    <a16:creationId xmlns:a16="http://schemas.microsoft.com/office/drawing/2014/main" id="{0CE7204A-2026-4B3F-E8E9-324AF2F40F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95087" r="58"/>
              <a:stretch/>
            </p:blipFill>
            <p:spPr>
              <a:xfrm>
                <a:off x="9154068" y="3406915"/>
                <a:ext cx="314588" cy="1378399"/>
              </a:xfrm>
              <a:prstGeom prst="rect">
                <a:avLst/>
              </a:prstGeom>
            </p:spPr>
          </p:pic>
        </p:grpSp>
        <p:pic>
          <p:nvPicPr>
            <p:cNvPr id="32" name="图形 31">
              <a:extLst>
                <a:ext uri="{FF2B5EF4-FFF2-40B4-BE49-F238E27FC236}">
                  <a16:creationId xmlns:a16="http://schemas.microsoft.com/office/drawing/2014/main" id="{FC96AF23-8D21-E507-93CC-4A7467A7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7638"/>
            <a:stretch/>
          </p:blipFill>
          <p:spPr>
            <a:xfrm>
              <a:off x="3155959" y="3707579"/>
              <a:ext cx="5986797" cy="1378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9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18</Words>
  <Application>Microsoft Office PowerPoint</Application>
  <PresentationFormat>宽屏</PresentationFormat>
  <Paragraphs>18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Teng Ma</dc:creator>
  <cp:lastModifiedBy>Teng Ma</cp:lastModifiedBy>
  <cp:revision>1</cp:revision>
  <dcterms:created xsi:type="dcterms:W3CDTF">2024-10-11T15:48:41Z</dcterms:created>
  <dcterms:modified xsi:type="dcterms:W3CDTF">2025-01-11T15:44:53Z</dcterms:modified>
</cp:coreProperties>
</file>