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992E747-5CF5-41D8-A84D-57C8B82B3E90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C569E2-6487-4D5C-AF79-E2000C33C2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波動性預測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99992" y="5445224"/>
            <a:ext cx="6264696" cy="168059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凱基期貨自營部實習生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科學碩零新生  許庭瑋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042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990600"/>
          </a:xfrm>
        </p:spPr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636912"/>
            <a:ext cx="7272808" cy="4012704"/>
          </a:xfrm>
        </p:spPr>
        <p:txBody>
          <a:bodyPr/>
          <a:lstStyle/>
          <a:p>
            <a:r>
              <a:rPr lang="en-US" altLang="zh-TW" dirty="0" smtClean="0"/>
              <a:t>Beta </a:t>
            </a:r>
            <a:r>
              <a:rPr lang="zh-TW" altLang="en-US" dirty="0" smtClean="0"/>
              <a:t>單向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賺市場波動產生的收益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當天波動高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 交易員加大今日當沖部位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48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與交易員討論，經由他們經驗</a:t>
            </a:r>
            <a:r>
              <a:rPr lang="en-US" altLang="zh-TW" dirty="0" smtClean="0"/>
              <a:t>(Domain Knowledge)</a:t>
            </a:r>
            <a:r>
              <a:rPr lang="zh-TW" altLang="en-US" dirty="0" smtClean="0"/>
              <a:t>給定 特徵</a:t>
            </a:r>
            <a:endParaRPr lang="en-US" altLang="zh-TW" dirty="0" smtClean="0"/>
          </a:p>
          <a:p>
            <a:r>
              <a:rPr lang="zh-TW" altLang="en-US" dirty="0" smtClean="0"/>
              <a:t>目標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                             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9" y="3068960"/>
            <a:ext cx="3351203" cy="162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3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3933056"/>
            <a:ext cx="7859216" cy="2265115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使用特徵選擇方法找出 我們優先考量的變數</a:t>
            </a:r>
            <a:endParaRPr lang="en-US" altLang="zh-TW" sz="2400" dirty="0" smtClean="0"/>
          </a:p>
          <a:p>
            <a:r>
              <a:rPr lang="en-US" altLang="zh-TW" sz="2400" dirty="0" smtClean="0"/>
              <a:t>Lasso, Ridge </a:t>
            </a:r>
          </a:p>
          <a:p>
            <a:r>
              <a:rPr lang="en-US" altLang="zh-TW" sz="2400" dirty="0" err="1" smtClean="0"/>
              <a:t>sklearn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中撈方法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feature_selection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" y="1412776"/>
            <a:ext cx="9071364" cy="20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/>
              <a:t>進行方式</a:t>
            </a:r>
            <a:r>
              <a:rPr lang="en-US" altLang="zh-TW" b="1" dirty="0"/>
              <a:t> :</a:t>
            </a:r>
            <a:endParaRPr lang="zh-TW" altLang="zh-TW" dirty="0"/>
          </a:p>
          <a:p>
            <a:r>
              <a:rPr lang="zh-TW" altLang="zh-TW" dirty="0"/>
              <a:t>先使用機器學習</a:t>
            </a:r>
            <a:r>
              <a:rPr lang="en-US" altLang="zh-TW" dirty="0"/>
              <a:t>(</a:t>
            </a:r>
            <a:r>
              <a:rPr lang="en-US" altLang="zh-TW" dirty="0" err="1"/>
              <a:t>RandomForest</a:t>
            </a:r>
            <a:r>
              <a:rPr lang="en-US" altLang="zh-TW" dirty="0"/>
              <a:t>, Logistic, </a:t>
            </a:r>
            <a:r>
              <a:rPr lang="en-US" altLang="zh-TW" dirty="0" err="1"/>
              <a:t>XGBoost</a:t>
            </a:r>
            <a:r>
              <a:rPr lang="en-US" altLang="zh-TW" dirty="0"/>
              <a:t>)</a:t>
            </a:r>
            <a:r>
              <a:rPr lang="zh-TW" altLang="zh-TW" dirty="0"/>
              <a:t>建立 測試效果好 的模型，並每日</a:t>
            </a:r>
            <a:r>
              <a:rPr lang="zh-TW" altLang="zh-TW" dirty="0" smtClean="0"/>
              <a:t>觀察</a:t>
            </a:r>
            <a:endParaRPr lang="en-US" altLang="zh-TW" dirty="0" smtClean="0"/>
          </a:p>
          <a:p>
            <a:endParaRPr lang="zh-TW" altLang="zh-TW" dirty="0"/>
          </a:p>
          <a:p>
            <a:r>
              <a:rPr lang="zh-TW" altLang="zh-TW" dirty="0"/>
              <a:t>同時</a:t>
            </a:r>
          </a:p>
          <a:p>
            <a:r>
              <a:rPr lang="en-US" altLang="zh-TW" dirty="0"/>
              <a:t>1. </a:t>
            </a:r>
            <a:r>
              <a:rPr lang="zh-TW" altLang="zh-TW" dirty="0"/>
              <a:t>根據小組建議，改良特徵</a:t>
            </a:r>
          </a:p>
          <a:p>
            <a:r>
              <a:rPr lang="en-US" altLang="zh-TW" dirty="0"/>
              <a:t>2. </a:t>
            </a:r>
            <a:r>
              <a:rPr lang="zh-TW" altLang="zh-TW" dirty="0"/>
              <a:t>使用 時間序列 模型，著重在預測 </a:t>
            </a:r>
            <a:r>
              <a:rPr lang="en-US" altLang="zh-TW" dirty="0"/>
              <a:t>“</a:t>
            </a:r>
            <a:r>
              <a:rPr lang="zh-TW" altLang="zh-TW" dirty="0"/>
              <a:t>趨勢</a:t>
            </a:r>
            <a:r>
              <a:rPr lang="en-US" altLang="zh-TW" dirty="0"/>
              <a:t>”</a:t>
            </a:r>
            <a:endParaRPr lang="zh-TW" altLang="zh-TW" dirty="0"/>
          </a:p>
          <a:p>
            <a:r>
              <a:rPr lang="en-US" altLang="zh-TW" dirty="0"/>
              <a:t>3. Model Ensemble </a:t>
            </a:r>
            <a:r>
              <a:rPr lang="zh-TW" altLang="zh-TW" dirty="0"/>
              <a:t>模型融合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45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市場上</a:t>
            </a:r>
            <a:r>
              <a:rPr lang="en-US" altLang="zh-TW" dirty="0" smtClean="0"/>
              <a:t>Alpha </a:t>
            </a:r>
            <a:r>
              <a:rPr lang="zh-TW" altLang="en-US" dirty="0" smtClean="0"/>
              <a:t>的交易者多，資料參雜他們的噪聲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NLP </a:t>
            </a:r>
            <a:r>
              <a:rPr lang="zh-TW" altLang="en-US" dirty="0" smtClean="0"/>
              <a:t>應用於 金融市場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/>
          <a:lstStyle/>
          <a:p>
            <a:r>
              <a:rPr lang="zh-TW" altLang="en-US" sz="2800" dirty="0" smtClean="0"/>
              <a:t>川普 </a:t>
            </a:r>
            <a:r>
              <a:rPr lang="en-US" altLang="zh-TW" sz="2800" dirty="0" smtClean="0"/>
              <a:t>twitter </a:t>
            </a:r>
            <a:r>
              <a:rPr lang="zh-TW" altLang="en-US" sz="2800" dirty="0" smtClean="0"/>
              <a:t>敏感字眼影響波動巨大</a:t>
            </a:r>
            <a:endParaRPr lang="en-US" altLang="zh-TW" sz="28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4800" b="1" dirty="0"/>
              <a:t>問題 </a:t>
            </a:r>
            <a:r>
              <a:rPr lang="en-US" altLang="zh-TW" sz="4800" b="1" dirty="0"/>
              <a:t>:</a:t>
            </a:r>
          </a:p>
          <a:p>
            <a:r>
              <a:rPr lang="zh-TW" altLang="en-US" dirty="0" smtClean="0"/>
              <a:t>有份量的市場交易者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法人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不會受到 新聞的影響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600" dirty="0" smtClean="0"/>
              <a:t>感謝您的聆聽</a:t>
            </a:r>
            <a:r>
              <a:rPr lang="en-US" altLang="zh-TW" sz="6600" dirty="0" smtClean="0"/>
              <a:t>~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219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388</TotalTime>
  <Words>179</Words>
  <Application>Microsoft Office PowerPoint</Application>
  <PresentationFormat>如螢幕大小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清晰度</vt:lpstr>
      <vt:lpstr>波動性預測</vt:lpstr>
      <vt:lpstr>背景</vt:lpstr>
      <vt:lpstr>特徵工程</vt:lpstr>
      <vt:lpstr>PowerPoint 簡報</vt:lpstr>
      <vt:lpstr>模型訓練</vt:lpstr>
      <vt:lpstr>問題</vt:lpstr>
      <vt:lpstr>NLP 應用於 金融市場</vt:lpstr>
      <vt:lpstr>感謝您的聆聽~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波動性預測</dc:title>
  <dc:creator>user</dc:creator>
  <cp:lastModifiedBy>user</cp:lastModifiedBy>
  <cp:revision>24</cp:revision>
  <dcterms:created xsi:type="dcterms:W3CDTF">2019-07-11T00:52:06Z</dcterms:created>
  <dcterms:modified xsi:type="dcterms:W3CDTF">2019-07-11T07:20:28Z</dcterms:modified>
</cp:coreProperties>
</file>