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73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55EA3-74FE-DDC6-F929-CD5040EA0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7F13A-9322-050A-AEDD-D1EBD1DD3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C82A0-15A5-6237-64AE-E40E93F2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2E70-8580-462D-9F40-B2A413130C6C}" type="datetimeFigureOut">
              <a:rPr lang="en-SG" smtClean="0"/>
              <a:t>12/8/2022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6008-29C0-A2E4-F251-B7233E3D1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45981-689E-FA7C-39E5-8ED37680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8B36-B9E3-482E-A799-20E0F2E3BF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98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40F9-8476-1B23-A6CD-2E2B0C9D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D5862-6368-3F44-1DA0-A7D037EB2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02D4B-8F88-E8FC-B130-C265B350D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2E70-8580-462D-9F40-B2A413130C6C}" type="datetimeFigureOut">
              <a:rPr lang="en-SG" smtClean="0"/>
              <a:t>12/8/2022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66D40-3807-1C74-BC50-C513969C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22240-CFD6-8C37-53FC-3A3B1180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8B36-B9E3-482E-A799-20E0F2E3BF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12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73321C-09BD-3928-3230-3D80FFAA7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98E98-7CD4-9FFC-0A29-8C57D3F47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267E8-0940-3911-F10A-E26412E1B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2E70-8580-462D-9F40-B2A413130C6C}" type="datetimeFigureOut">
              <a:rPr lang="en-SG" smtClean="0"/>
              <a:t>12/8/2022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BA578-853D-776B-D9E6-FE901947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EE119-8F3C-C431-809E-9B6F0499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8B36-B9E3-482E-A799-20E0F2E3BF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710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96F0-C627-E0AF-85F8-D0DAF7C16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63EA4-EDE1-E465-1481-C40E1BFBC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714A4-F846-96A3-6E21-049415361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2E70-8580-462D-9F40-B2A413130C6C}" type="datetimeFigureOut">
              <a:rPr lang="en-SG" smtClean="0"/>
              <a:t>12/8/2022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748B4-5413-19AA-6F20-2E89E16A3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07FA-2483-BC81-F5F8-15563D5B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8B36-B9E3-482E-A799-20E0F2E3BF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845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6470B-3187-5627-CD0C-D3C829858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7EE12-1CB3-6DF4-BEBD-9C419B999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DFC13-E48F-C3D9-96E2-2A06ABE8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2E70-8580-462D-9F40-B2A413130C6C}" type="datetimeFigureOut">
              <a:rPr lang="en-SG" smtClean="0"/>
              <a:t>12/8/2022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1758F-08A0-148E-D5A6-4BF50A733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7EFAE-B335-CB34-AFFF-679916C8C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8B36-B9E3-482E-A799-20E0F2E3BF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169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ECB93-815A-1178-D212-5FE753EBE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BB9D8-A529-C27D-E0F0-5D26A2F53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E048C-367C-0BCB-7D23-95AF911C1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6F2D6-CA8F-3CE9-CDCE-101A46E45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2E70-8580-462D-9F40-B2A413130C6C}" type="datetimeFigureOut">
              <a:rPr lang="en-SG" smtClean="0"/>
              <a:t>12/8/2022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473E8-BA8D-A603-EEE5-E92E90B9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04135-058C-505B-C853-9D5FBC28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8B36-B9E3-482E-A799-20E0F2E3BF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662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7C2D-9442-D929-5073-81B0A9E64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227C2-8760-35D9-7626-F4004C6A0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680D5-117A-92E0-14A1-11E29D9AA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5F6427-1AFF-3235-F278-ADEAA5328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F0B27-ECF0-D07E-083A-1EEF499E8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7C26FD-3A01-C638-2310-4F66F7345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2E70-8580-462D-9F40-B2A413130C6C}" type="datetimeFigureOut">
              <a:rPr lang="en-SG" smtClean="0"/>
              <a:t>12/8/2022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3A653C-6F4E-DA18-7F57-81F450F0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7B4937-8F7A-ADAE-A9BF-AD0D114B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8B36-B9E3-482E-A799-20E0F2E3BF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402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52FB-1384-0312-963D-9E88BE440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EC9EF6-AC26-59D0-9F69-C2E1A9A86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2E70-8580-462D-9F40-B2A413130C6C}" type="datetimeFigureOut">
              <a:rPr lang="en-SG" smtClean="0"/>
              <a:t>12/8/2022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53FCF-822D-436E-7507-034F2391B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56226F-E8A0-D7E9-0985-266A4304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8B36-B9E3-482E-A799-20E0F2E3BF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788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46EA77-7655-915A-A090-6B7F5B250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2E70-8580-462D-9F40-B2A413130C6C}" type="datetimeFigureOut">
              <a:rPr lang="en-SG" smtClean="0"/>
              <a:t>12/8/2022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D95A80-D3D6-1DA0-E56F-74DFD8AE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4AAE0-4137-A51F-B1AA-073722D8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8B36-B9E3-482E-A799-20E0F2E3BF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067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FF4FF-4780-5851-C5FF-E757059CF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D2ED5-07F2-D468-AC7B-27B5B2552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10502-C812-B019-2B1B-26A9844D0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29863-EB1B-0CF8-8B2A-5032F06E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2E70-8580-462D-9F40-B2A413130C6C}" type="datetimeFigureOut">
              <a:rPr lang="en-SG" smtClean="0"/>
              <a:t>12/8/2022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9F06E-2F49-2F8E-D7EB-7C69A3E3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4E1C9-CAA6-9471-01E3-649E80B50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8B36-B9E3-482E-A799-20E0F2E3BF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996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3B2B5-9EEE-7973-94A8-801A00211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C93DAD-B040-FE90-BF0F-21D67D240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8C51E-F752-053F-A97F-C0BCC96F1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27084-9336-F0EE-2904-15D3094CE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2E70-8580-462D-9F40-B2A413130C6C}" type="datetimeFigureOut">
              <a:rPr lang="en-SG" smtClean="0"/>
              <a:t>12/8/2022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D83A0-787E-4C8E-4DA4-A95C5C14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D38A0-6E94-E7FA-69A7-CF450BF2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8B36-B9E3-482E-A799-20E0F2E3BF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050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EB48CB-AB90-3771-D2F2-43CB5F42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0705B-32AF-03ED-7D7A-44C5BA250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2757D-61BF-33DF-59BA-97A49C505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C2E70-8580-462D-9F40-B2A413130C6C}" type="datetimeFigureOut">
              <a:rPr lang="en-SG" smtClean="0"/>
              <a:t>12/8/2022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B7035-37F0-9E23-EBCC-671254CB3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EEB43-541A-090B-C3BD-E6FFFA6AF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08B36-B9E3-482E-A799-20E0F2E3BF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488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0E817-EBD0-F9EF-6DC5-A9ABCD1619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Teng Wen Hui 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6EBC7-E52C-B86B-2715-75E37D8984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L1 WDD Project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7946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BAE8C-332A-B206-B405-6370CE054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650" y="11136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User Can Also  Click Create Playlist Button To Add A Song To His / </a:t>
            </a:r>
            <a:r>
              <a:rPr lang="en-US" dirty="0" err="1"/>
              <a:t>Favourites</a:t>
            </a:r>
            <a:r>
              <a:rPr lang="en-US" dirty="0"/>
              <a:t> with the plus button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617FBE-9BA4-4671-D53B-BB923F443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3721"/>
            <a:ext cx="6110450" cy="23179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38007D-062B-B37F-28CB-78AE86628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450" y="1436929"/>
            <a:ext cx="5990759" cy="23179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AC009D-E80E-6DEC-F360-302E19394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99" y="3721668"/>
            <a:ext cx="6081551" cy="31363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24BEFB-E807-AACF-1579-FF0BC5698D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4613" y="3879326"/>
            <a:ext cx="5836596" cy="269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43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BAE8C-332A-B206-B405-6370CE054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Can Edit Account </a:t>
            </a:r>
            <a:r>
              <a:rPr lang="en-US"/>
              <a:t>In Account Page too.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3ADC46-B0ED-348D-D3A0-51FABFAD5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960" y="1971556"/>
            <a:ext cx="10100553" cy="468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61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AACB4-5701-1559-865A-7451E3DDC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WireFrames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9B6E72-B886-9A06-FDE3-CB116266C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29" y="1381867"/>
            <a:ext cx="5751871" cy="4812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B36727-E737-57C9-BFDD-EF143755A98C}"/>
              </a:ext>
            </a:extLst>
          </p:cNvPr>
          <p:cNvSpPr txBox="1"/>
          <p:nvPr/>
        </p:nvSpPr>
        <p:spPr>
          <a:xfrm>
            <a:off x="344129" y="6194322"/>
            <a:ext cx="248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(when login )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A77ABD-E35C-656F-39AE-5D8CEC64E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813" y="1381867"/>
            <a:ext cx="5751871" cy="48124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BFA948-455E-401F-E214-E07F008A97B3}"/>
              </a:ext>
            </a:extLst>
          </p:cNvPr>
          <p:cNvSpPr txBox="1"/>
          <p:nvPr/>
        </p:nvSpPr>
        <p:spPr>
          <a:xfrm>
            <a:off x="6433226" y="61943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Home (when not login 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20611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AACB4-5701-1559-865A-7451E3DDC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WireFrames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9B6E72-B886-9A06-FDE3-CB116266C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29" y="1381867"/>
            <a:ext cx="5751871" cy="4812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B36727-E737-57C9-BFDD-EF143755A98C}"/>
              </a:ext>
            </a:extLst>
          </p:cNvPr>
          <p:cNvSpPr txBox="1"/>
          <p:nvPr/>
        </p:nvSpPr>
        <p:spPr>
          <a:xfrm>
            <a:off x="344129" y="6194322"/>
            <a:ext cx="248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Library </a:t>
            </a:r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BFA948-455E-401F-E214-E07F008A97B3}"/>
              </a:ext>
            </a:extLst>
          </p:cNvPr>
          <p:cNvSpPr txBox="1"/>
          <p:nvPr/>
        </p:nvSpPr>
        <p:spPr>
          <a:xfrm>
            <a:off x="6433226" y="61943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(Untitled Playlist )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CB631-7A4B-628F-EF60-7F3BBEAD8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29" y="1381866"/>
            <a:ext cx="5751871" cy="48124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5064A7-FCCF-3115-D30C-F7D280DF3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226" y="1381866"/>
            <a:ext cx="5502612" cy="47758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85C32B-455F-AE8B-A143-AA1BC6D213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3226" y="1381865"/>
            <a:ext cx="5414645" cy="477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41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AACB4-5701-1559-865A-7451E3DDC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WireFrames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9B6E72-B886-9A06-FDE3-CB116266C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29" y="1381867"/>
            <a:ext cx="5751871" cy="4812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B36727-E737-57C9-BFDD-EF143755A98C}"/>
              </a:ext>
            </a:extLst>
          </p:cNvPr>
          <p:cNvSpPr txBox="1"/>
          <p:nvPr/>
        </p:nvSpPr>
        <p:spPr>
          <a:xfrm>
            <a:off x="344129" y="6194322"/>
            <a:ext cx="248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Edit Account  </a:t>
            </a:r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BFA948-455E-401F-E214-E07F008A97B3}"/>
              </a:ext>
            </a:extLst>
          </p:cNvPr>
          <p:cNvSpPr txBox="1"/>
          <p:nvPr/>
        </p:nvSpPr>
        <p:spPr>
          <a:xfrm>
            <a:off x="6433226" y="61943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Playlist(</a:t>
            </a:r>
            <a:r>
              <a:rPr lang="en-US" dirty="0" err="1"/>
              <a:t>Favourite</a:t>
            </a:r>
            <a:r>
              <a:rPr lang="en-US" dirty="0"/>
              <a:t> )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CB631-7A4B-628F-EF60-7F3BBEAD8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29" y="1381866"/>
            <a:ext cx="5751871" cy="48124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5064A7-FCCF-3115-D30C-F7D280DF3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226" y="1381866"/>
            <a:ext cx="5502612" cy="4775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B4AFD8-9E86-8A7C-A06C-83F904D03E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86" y="1381865"/>
            <a:ext cx="5540851" cy="481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5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AACB4-5701-1559-865A-7451E3DDC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WireFrames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36727-E737-57C9-BFDD-EF143755A98C}"/>
              </a:ext>
            </a:extLst>
          </p:cNvPr>
          <p:cNvSpPr txBox="1"/>
          <p:nvPr/>
        </p:nvSpPr>
        <p:spPr>
          <a:xfrm>
            <a:off x="5889523" y="6308209"/>
            <a:ext cx="248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Song Album 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DCBFB7-A7CF-E4FA-BC17-9F219DCFB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949" y="1348470"/>
            <a:ext cx="5820696" cy="483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112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BAE8C-332A-B206-B405-6370CE054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Will Land At The Home Page First 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AE9EB6-0C4E-905D-DA9A-753093029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193" y="1690688"/>
            <a:ext cx="10205884" cy="473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60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BAE8C-332A-B206-B405-6370CE054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Will Need To Login / Register For A Account 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60E668-8FC8-360C-F187-2F7F5ECB5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51" y="2340076"/>
            <a:ext cx="5860026" cy="39349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1FF88F-4A70-0985-E3E8-A474E30B5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95715"/>
            <a:ext cx="6096000" cy="367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92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BAE8C-332A-B206-B405-6370CE054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Upon Signing in user will land at the </a:t>
            </a:r>
            <a:r>
              <a:rPr lang="en-US" dirty="0" err="1"/>
              <a:t>favourites</a:t>
            </a:r>
            <a:r>
              <a:rPr lang="en-US" dirty="0"/>
              <a:t> page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EBBBE7-A448-ADF2-6C5A-782C1C0B0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604" y="1972163"/>
            <a:ext cx="10256196" cy="474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025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BAE8C-332A-B206-B405-6370CE054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 Will Then Click Create Playlist Button To Add A Song To His / </a:t>
            </a:r>
            <a:r>
              <a:rPr lang="en-US" dirty="0" err="1"/>
              <a:t>Favourites</a:t>
            </a:r>
            <a:r>
              <a:rPr lang="en-US" dirty="0"/>
              <a:t> with the love button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617FBE-9BA4-4671-D53B-BB923F443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09" y="1622594"/>
            <a:ext cx="4841700" cy="26673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38007D-062B-B37F-28CB-78AE86628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824" y="1622593"/>
            <a:ext cx="4752976" cy="26222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1317BA-0A34-02DB-C55E-629766ACF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4568" y="4562206"/>
            <a:ext cx="5116874" cy="220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20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110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Teng Wen Hui </vt:lpstr>
      <vt:lpstr>WireFrames</vt:lpstr>
      <vt:lpstr>WireFrames</vt:lpstr>
      <vt:lpstr>WireFrames</vt:lpstr>
      <vt:lpstr>WireFrames</vt:lpstr>
      <vt:lpstr>User Will Land At The Home Page First </vt:lpstr>
      <vt:lpstr>User Will Need To Login / Register For A Account </vt:lpstr>
      <vt:lpstr>Upon Signing in user will land at the favourites page</vt:lpstr>
      <vt:lpstr>User Will Then Click Create Playlist Button To Add A Song To His / Favourites with the love button</vt:lpstr>
      <vt:lpstr>User Can Also  Click Create Playlist Button To Add A Song To His / Favourites with the plus button</vt:lpstr>
      <vt:lpstr>User Can Edit Account In Account Page too.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Teng Wen Hui</dc:title>
  <dc:creator>WenHui Teng</dc:creator>
  <cp:lastModifiedBy>WenHui Teng</cp:lastModifiedBy>
  <cp:revision>1</cp:revision>
  <dcterms:created xsi:type="dcterms:W3CDTF">2022-08-12T05:29:43Z</dcterms:created>
  <dcterms:modified xsi:type="dcterms:W3CDTF">2022-08-12T05:51:52Z</dcterms:modified>
</cp:coreProperties>
</file>