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673" r:id="rId2"/>
  </p:sldMasterIdLst>
  <p:notesMasterIdLst>
    <p:notesMasterId r:id="rId37"/>
  </p:notesMasterIdLst>
  <p:handoutMasterIdLst>
    <p:handoutMasterId r:id="rId38"/>
  </p:handoutMasterIdLst>
  <p:sldIdLst>
    <p:sldId id="873" r:id="rId3"/>
    <p:sldId id="780" r:id="rId4"/>
    <p:sldId id="874" r:id="rId5"/>
    <p:sldId id="875" r:id="rId6"/>
    <p:sldId id="959" r:id="rId7"/>
    <p:sldId id="910" r:id="rId8"/>
    <p:sldId id="911" r:id="rId9"/>
    <p:sldId id="878" r:id="rId10"/>
    <p:sldId id="961" r:id="rId11"/>
    <p:sldId id="964" r:id="rId12"/>
    <p:sldId id="963" r:id="rId13"/>
    <p:sldId id="960" r:id="rId14"/>
    <p:sldId id="976" r:id="rId15"/>
    <p:sldId id="885" r:id="rId16"/>
    <p:sldId id="890" r:id="rId17"/>
    <p:sldId id="992" r:id="rId18"/>
    <p:sldId id="895" r:id="rId19"/>
    <p:sldId id="896" r:id="rId20"/>
    <p:sldId id="897" r:id="rId21"/>
    <p:sldId id="898" r:id="rId22"/>
    <p:sldId id="914" r:id="rId23"/>
    <p:sldId id="916" r:id="rId24"/>
    <p:sldId id="918" r:id="rId25"/>
    <p:sldId id="920" r:id="rId26"/>
    <p:sldId id="922" r:id="rId27"/>
    <p:sldId id="924" r:id="rId28"/>
    <p:sldId id="925" r:id="rId29"/>
    <p:sldId id="926" r:id="rId30"/>
    <p:sldId id="927" r:id="rId31"/>
    <p:sldId id="930" r:id="rId32"/>
    <p:sldId id="931" r:id="rId33"/>
    <p:sldId id="974" r:id="rId34"/>
    <p:sldId id="933" r:id="rId35"/>
    <p:sldId id="985" r:id="rId36"/>
  </p:sldIdLst>
  <p:sldSz cx="10261600" cy="7561263"/>
  <p:notesSz cx="6877050" cy="10001250"/>
  <p:defaultTextStyle>
    <a:defPPr>
      <a:defRPr lang="zh-CN"/>
    </a:defPPr>
    <a:lvl1pPr algn="l" rtl="0" fontAlgn="base">
      <a:spcBef>
        <a:spcPct val="0"/>
      </a:spcBef>
      <a:spcAft>
        <a:spcPct val="0"/>
      </a:spcAft>
      <a:defRPr sz="1600" b="1" kern="1200">
        <a:solidFill>
          <a:schemeClr val="bg2"/>
        </a:solidFill>
        <a:latin typeface="Arial" pitchFamily="34" charset="0"/>
        <a:ea typeface="微软雅黑" pitchFamily="34" charset="-122"/>
        <a:cs typeface="+mn-cs"/>
      </a:defRPr>
    </a:lvl1pPr>
    <a:lvl2pPr marL="457200" algn="l" rtl="0" fontAlgn="base">
      <a:spcBef>
        <a:spcPct val="0"/>
      </a:spcBef>
      <a:spcAft>
        <a:spcPct val="0"/>
      </a:spcAft>
      <a:defRPr sz="1600" b="1" kern="1200">
        <a:solidFill>
          <a:schemeClr val="bg2"/>
        </a:solidFill>
        <a:latin typeface="Arial" pitchFamily="34" charset="0"/>
        <a:ea typeface="微软雅黑" pitchFamily="34" charset="-122"/>
        <a:cs typeface="+mn-cs"/>
      </a:defRPr>
    </a:lvl2pPr>
    <a:lvl3pPr marL="914400" algn="l" rtl="0" fontAlgn="base">
      <a:spcBef>
        <a:spcPct val="0"/>
      </a:spcBef>
      <a:spcAft>
        <a:spcPct val="0"/>
      </a:spcAft>
      <a:defRPr sz="1600" b="1" kern="1200">
        <a:solidFill>
          <a:schemeClr val="bg2"/>
        </a:solidFill>
        <a:latin typeface="Arial" pitchFamily="34" charset="0"/>
        <a:ea typeface="微软雅黑" pitchFamily="34" charset="-122"/>
        <a:cs typeface="+mn-cs"/>
      </a:defRPr>
    </a:lvl3pPr>
    <a:lvl4pPr marL="1371600" algn="l" rtl="0" fontAlgn="base">
      <a:spcBef>
        <a:spcPct val="0"/>
      </a:spcBef>
      <a:spcAft>
        <a:spcPct val="0"/>
      </a:spcAft>
      <a:defRPr sz="1600" b="1" kern="1200">
        <a:solidFill>
          <a:schemeClr val="bg2"/>
        </a:solidFill>
        <a:latin typeface="Arial" pitchFamily="34" charset="0"/>
        <a:ea typeface="微软雅黑" pitchFamily="34" charset="-122"/>
        <a:cs typeface="+mn-cs"/>
      </a:defRPr>
    </a:lvl4pPr>
    <a:lvl5pPr marL="1828800" algn="l" rtl="0" fontAlgn="base">
      <a:spcBef>
        <a:spcPct val="0"/>
      </a:spcBef>
      <a:spcAft>
        <a:spcPct val="0"/>
      </a:spcAft>
      <a:defRPr sz="1600" b="1" kern="1200">
        <a:solidFill>
          <a:schemeClr val="bg2"/>
        </a:solidFill>
        <a:latin typeface="Arial" pitchFamily="34" charset="0"/>
        <a:ea typeface="微软雅黑" pitchFamily="34" charset="-122"/>
        <a:cs typeface="+mn-cs"/>
      </a:defRPr>
    </a:lvl5pPr>
    <a:lvl6pPr marL="2286000" algn="l" defTabSz="914400" rtl="0" eaLnBrk="1" latinLnBrk="0" hangingPunct="1">
      <a:defRPr sz="1600" b="1" kern="1200">
        <a:solidFill>
          <a:schemeClr val="bg2"/>
        </a:solidFill>
        <a:latin typeface="Arial" pitchFamily="34" charset="0"/>
        <a:ea typeface="微软雅黑" pitchFamily="34" charset="-122"/>
        <a:cs typeface="+mn-cs"/>
      </a:defRPr>
    </a:lvl6pPr>
    <a:lvl7pPr marL="2743200" algn="l" defTabSz="914400" rtl="0" eaLnBrk="1" latinLnBrk="0" hangingPunct="1">
      <a:defRPr sz="1600" b="1" kern="1200">
        <a:solidFill>
          <a:schemeClr val="bg2"/>
        </a:solidFill>
        <a:latin typeface="Arial" pitchFamily="34" charset="0"/>
        <a:ea typeface="微软雅黑" pitchFamily="34" charset="-122"/>
        <a:cs typeface="+mn-cs"/>
      </a:defRPr>
    </a:lvl7pPr>
    <a:lvl8pPr marL="3200400" algn="l" defTabSz="914400" rtl="0" eaLnBrk="1" latinLnBrk="0" hangingPunct="1">
      <a:defRPr sz="1600" b="1" kern="1200">
        <a:solidFill>
          <a:schemeClr val="bg2"/>
        </a:solidFill>
        <a:latin typeface="Arial" pitchFamily="34" charset="0"/>
        <a:ea typeface="微软雅黑" pitchFamily="34" charset="-122"/>
        <a:cs typeface="+mn-cs"/>
      </a:defRPr>
    </a:lvl8pPr>
    <a:lvl9pPr marL="3657600" algn="l" defTabSz="914400" rtl="0" eaLnBrk="1" latinLnBrk="0" hangingPunct="1">
      <a:defRPr sz="1600" b="1" kern="1200">
        <a:solidFill>
          <a:schemeClr val="bg2"/>
        </a:solidFill>
        <a:latin typeface="Arial"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6CC"/>
    <a:srgbClr val="0000FF"/>
    <a:srgbClr val="008000"/>
    <a:srgbClr val="FFD85D"/>
    <a:srgbClr val="CC00CC"/>
    <a:srgbClr val="FFE9A3"/>
    <a:srgbClr val="006699"/>
    <a:srgbClr val="FFFFFF"/>
    <a:srgbClr val="0033CC"/>
    <a:srgbClr val="00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3" autoAdjust="0"/>
    <p:restoredTop sz="80977" autoAdjust="0"/>
  </p:normalViewPr>
  <p:slideViewPr>
    <p:cSldViewPr snapToGrid="0">
      <p:cViewPr>
        <p:scale>
          <a:sx n="66" d="100"/>
          <a:sy n="66" d="100"/>
        </p:scale>
        <p:origin x="-1950" y="-330"/>
      </p:cViewPr>
      <p:guideLst>
        <p:guide orient="horz" pos="2382"/>
        <p:guide pos="1238"/>
      </p:guideLst>
    </p:cSldViewPr>
  </p:slideViewPr>
  <p:notesTextViewPr>
    <p:cViewPr>
      <p:scale>
        <a:sx n="100" d="100"/>
        <a:sy n="100" d="100"/>
      </p:scale>
      <p:origin x="0" y="0"/>
    </p:cViewPr>
  </p:notesTextViewPr>
  <p:sorterViewPr>
    <p:cViewPr>
      <p:scale>
        <a:sx n="66" d="100"/>
        <a:sy n="66" d="100"/>
      </p:scale>
      <p:origin x="0" y="1938"/>
    </p:cViewPr>
  </p:sorterViewPr>
  <p:notesViewPr>
    <p:cSldViewPr snapToGrid="0">
      <p:cViewPr varScale="1">
        <p:scale>
          <a:sx n="51" d="100"/>
          <a:sy n="51" d="100"/>
        </p:scale>
        <p:origin x="-1830" y="-96"/>
      </p:cViewPr>
      <p:guideLst>
        <p:guide orient="horz" pos="3150"/>
        <p:guide pos="2167"/>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164D6-9532-4B1E-8448-8875586A1D62}" type="doc">
      <dgm:prSet loTypeId="urn:microsoft.com/office/officeart/2005/8/layout/cycle6" loCatId="relationship" qsTypeId="urn:microsoft.com/office/officeart/2005/8/quickstyle/3d9" qsCatId="3D" csTypeId="urn:microsoft.com/office/officeart/2005/8/colors/accent0_2" csCatId="mainScheme" phldr="1"/>
      <dgm:spPr/>
      <dgm:t>
        <a:bodyPr/>
        <a:lstStyle/>
        <a:p>
          <a:endParaRPr lang="zh-CN" altLang="en-US"/>
        </a:p>
      </dgm:t>
    </dgm:pt>
    <dgm:pt modelId="{761A38FF-87C9-4C50-842B-75EEA78B4786}">
      <dgm:prSet phldrT="[文本]"/>
      <dgm:spPr>
        <a:solidFill>
          <a:srgbClr val="FFC000"/>
        </a:solidFill>
      </dgm:spPr>
      <dgm:t>
        <a:bodyPr/>
        <a:lstStyle/>
        <a:p>
          <a:r>
            <a:rPr lang="zh-CN" altLang="en-US" dirty="0" smtClean="0"/>
            <a:t>生产</a:t>
          </a:r>
          <a:endParaRPr lang="zh-CN" altLang="en-US" dirty="0"/>
        </a:p>
      </dgm:t>
    </dgm:pt>
    <dgm:pt modelId="{F855D765-D2DC-49EC-B38D-10B4531ABA16}" type="parTrans" cxnId="{4B43DEF8-DDE7-488B-9A94-418629C732A8}">
      <dgm:prSet/>
      <dgm:spPr/>
      <dgm:t>
        <a:bodyPr/>
        <a:lstStyle/>
        <a:p>
          <a:endParaRPr lang="zh-CN" altLang="en-US"/>
        </a:p>
      </dgm:t>
    </dgm:pt>
    <dgm:pt modelId="{BD6EF008-C926-4D74-9033-592C70E243B8}" type="sibTrans" cxnId="{4B43DEF8-DDE7-488B-9A94-418629C732A8}">
      <dgm:prSet/>
      <dgm:spPr/>
      <dgm:t>
        <a:bodyPr/>
        <a:lstStyle/>
        <a:p>
          <a:endParaRPr lang="zh-CN" altLang="en-US"/>
        </a:p>
      </dgm:t>
    </dgm:pt>
    <dgm:pt modelId="{3BF8D1EB-997E-42EC-8E21-76A6DA2B087C}">
      <dgm:prSet phldrT="[文本]"/>
      <dgm:spPr>
        <a:solidFill>
          <a:srgbClr val="00B0F0"/>
        </a:solidFill>
      </dgm:spPr>
      <dgm:t>
        <a:bodyPr/>
        <a:lstStyle/>
        <a:p>
          <a:r>
            <a:rPr lang="zh-CN" altLang="en-US" dirty="0" smtClean="0"/>
            <a:t>供应链</a:t>
          </a:r>
          <a:endParaRPr lang="zh-CN" altLang="en-US" dirty="0"/>
        </a:p>
      </dgm:t>
    </dgm:pt>
    <dgm:pt modelId="{DD5ED99B-9E84-4456-8254-4236031A6F94}" type="parTrans" cxnId="{947D3CC7-6577-4BCF-A7BE-F3952550B46E}">
      <dgm:prSet/>
      <dgm:spPr/>
      <dgm:t>
        <a:bodyPr/>
        <a:lstStyle/>
        <a:p>
          <a:endParaRPr lang="zh-CN" altLang="en-US"/>
        </a:p>
      </dgm:t>
    </dgm:pt>
    <dgm:pt modelId="{6D24B551-B27D-40BA-85D7-ACCF055F0094}" type="sibTrans" cxnId="{947D3CC7-6577-4BCF-A7BE-F3952550B46E}">
      <dgm:prSet/>
      <dgm:spPr/>
      <dgm:t>
        <a:bodyPr/>
        <a:lstStyle/>
        <a:p>
          <a:endParaRPr lang="zh-CN" altLang="en-US"/>
        </a:p>
      </dgm:t>
    </dgm:pt>
    <dgm:pt modelId="{9634DEC9-CFB0-4074-8CBA-196A576D11DD}">
      <dgm:prSet phldrT="[文本]"/>
      <dgm:spPr>
        <a:solidFill>
          <a:srgbClr val="92D050"/>
        </a:solidFill>
      </dgm:spPr>
      <dgm:t>
        <a:bodyPr/>
        <a:lstStyle/>
        <a:p>
          <a:r>
            <a:rPr lang="zh-CN" altLang="en-US" dirty="0" smtClean="0"/>
            <a:t>研发</a:t>
          </a:r>
          <a:endParaRPr lang="zh-CN" altLang="en-US" dirty="0"/>
        </a:p>
      </dgm:t>
    </dgm:pt>
    <dgm:pt modelId="{685F4A7F-1B83-4036-8325-955D9B04D5B1}" type="parTrans" cxnId="{055B0387-8BD9-4F70-B3E8-C5EF79CED637}">
      <dgm:prSet/>
      <dgm:spPr/>
      <dgm:t>
        <a:bodyPr/>
        <a:lstStyle/>
        <a:p>
          <a:endParaRPr lang="zh-CN" altLang="en-US"/>
        </a:p>
      </dgm:t>
    </dgm:pt>
    <dgm:pt modelId="{62D3A748-C3BA-41B6-AE9C-78ADA039D547}" type="sibTrans" cxnId="{055B0387-8BD9-4F70-B3E8-C5EF79CED637}">
      <dgm:prSet/>
      <dgm:spPr/>
      <dgm:t>
        <a:bodyPr/>
        <a:lstStyle/>
        <a:p>
          <a:endParaRPr lang="zh-CN" altLang="en-US"/>
        </a:p>
      </dgm:t>
    </dgm:pt>
    <dgm:pt modelId="{351CB152-8577-469E-ADE1-20B9379EEDD2}">
      <dgm:prSet phldrT="[文本]"/>
      <dgm:spPr>
        <a:solidFill>
          <a:srgbClr val="CC00CC"/>
        </a:solidFill>
      </dgm:spPr>
      <dgm:t>
        <a:bodyPr/>
        <a:lstStyle/>
        <a:p>
          <a:r>
            <a:rPr lang="zh-CN" altLang="en-US" dirty="0" smtClean="0"/>
            <a:t>销售</a:t>
          </a:r>
          <a:endParaRPr lang="zh-CN" altLang="en-US" dirty="0"/>
        </a:p>
      </dgm:t>
    </dgm:pt>
    <dgm:pt modelId="{58E50D9D-26B0-47CA-BFC8-83CDA8B49C64}" type="parTrans" cxnId="{1A1D2783-0ACB-445E-871B-A2D3CB0BD134}">
      <dgm:prSet/>
      <dgm:spPr/>
      <dgm:t>
        <a:bodyPr/>
        <a:lstStyle/>
        <a:p>
          <a:endParaRPr lang="zh-CN" altLang="en-US"/>
        </a:p>
      </dgm:t>
    </dgm:pt>
    <dgm:pt modelId="{DE6814B5-1C84-48EB-96AB-6DD9701EF73A}" type="sibTrans" cxnId="{1A1D2783-0ACB-445E-871B-A2D3CB0BD134}">
      <dgm:prSet/>
      <dgm:spPr/>
      <dgm:t>
        <a:bodyPr/>
        <a:lstStyle/>
        <a:p>
          <a:endParaRPr lang="zh-CN" altLang="en-US"/>
        </a:p>
      </dgm:t>
    </dgm:pt>
    <dgm:pt modelId="{448A2551-B2BE-4EB9-8AA9-60619A46BF26}" type="pres">
      <dgm:prSet presAssocID="{0E9164D6-9532-4B1E-8448-8875586A1D62}" presName="cycle" presStyleCnt="0">
        <dgm:presLayoutVars>
          <dgm:dir/>
          <dgm:resizeHandles val="exact"/>
        </dgm:presLayoutVars>
      </dgm:prSet>
      <dgm:spPr/>
      <dgm:t>
        <a:bodyPr/>
        <a:lstStyle/>
        <a:p>
          <a:endParaRPr lang="zh-CN" altLang="en-US"/>
        </a:p>
      </dgm:t>
    </dgm:pt>
    <dgm:pt modelId="{34523302-9F07-4E59-8DF9-19014F9BC23C}" type="pres">
      <dgm:prSet presAssocID="{761A38FF-87C9-4C50-842B-75EEA78B4786}" presName="node" presStyleLbl="node1" presStyleIdx="0" presStyleCnt="4" custRadScaleInc="0">
        <dgm:presLayoutVars>
          <dgm:bulletEnabled val="1"/>
        </dgm:presLayoutVars>
      </dgm:prSet>
      <dgm:spPr/>
      <dgm:t>
        <a:bodyPr/>
        <a:lstStyle/>
        <a:p>
          <a:endParaRPr lang="zh-CN" altLang="en-US"/>
        </a:p>
      </dgm:t>
    </dgm:pt>
    <dgm:pt modelId="{791E0265-EBC2-4BB3-B0A2-A958AE5DC4AD}" type="pres">
      <dgm:prSet presAssocID="{761A38FF-87C9-4C50-842B-75EEA78B4786}" presName="spNode" presStyleCnt="0"/>
      <dgm:spPr/>
    </dgm:pt>
    <dgm:pt modelId="{632B69F7-9E0D-4DC5-84F6-DA474ECA5BFF}" type="pres">
      <dgm:prSet presAssocID="{BD6EF008-C926-4D74-9033-592C70E243B8}" presName="sibTrans" presStyleLbl="sibTrans1D1" presStyleIdx="0" presStyleCnt="4"/>
      <dgm:spPr/>
      <dgm:t>
        <a:bodyPr/>
        <a:lstStyle/>
        <a:p>
          <a:endParaRPr lang="zh-CN" altLang="en-US"/>
        </a:p>
      </dgm:t>
    </dgm:pt>
    <dgm:pt modelId="{5A02A385-A221-43AE-B295-28B51472FB44}" type="pres">
      <dgm:prSet presAssocID="{3BF8D1EB-997E-42EC-8E21-76A6DA2B087C}" presName="node" presStyleLbl="node1" presStyleIdx="1" presStyleCnt="4">
        <dgm:presLayoutVars>
          <dgm:bulletEnabled val="1"/>
        </dgm:presLayoutVars>
      </dgm:prSet>
      <dgm:spPr/>
      <dgm:t>
        <a:bodyPr/>
        <a:lstStyle/>
        <a:p>
          <a:endParaRPr lang="zh-CN" altLang="en-US"/>
        </a:p>
      </dgm:t>
    </dgm:pt>
    <dgm:pt modelId="{0FE44BCF-5FE3-47AD-BB84-C0AFBC445D52}" type="pres">
      <dgm:prSet presAssocID="{3BF8D1EB-997E-42EC-8E21-76A6DA2B087C}" presName="spNode" presStyleCnt="0"/>
      <dgm:spPr/>
    </dgm:pt>
    <dgm:pt modelId="{8DE872F4-8508-44C6-B934-17693E103EFA}" type="pres">
      <dgm:prSet presAssocID="{6D24B551-B27D-40BA-85D7-ACCF055F0094}" presName="sibTrans" presStyleLbl="sibTrans1D1" presStyleIdx="1" presStyleCnt="4"/>
      <dgm:spPr/>
      <dgm:t>
        <a:bodyPr/>
        <a:lstStyle/>
        <a:p>
          <a:endParaRPr lang="zh-CN" altLang="en-US"/>
        </a:p>
      </dgm:t>
    </dgm:pt>
    <dgm:pt modelId="{DD3A3BE8-AB15-4DAE-9736-D6FD40074189}" type="pres">
      <dgm:prSet presAssocID="{9634DEC9-CFB0-4074-8CBA-196A576D11DD}" presName="node" presStyleLbl="node1" presStyleIdx="2" presStyleCnt="4">
        <dgm:presLayoutVars>
          <dgm:bulletEnabled val="1"/>
        </dgm:presLayoutVars>
      </dgm:prSet>
      <dgm:spPr/>
      <dgm:t>
        <a:bodyPr/>
        <a:lstStyle/>
        <a:p>
          <a:endParaRPr lang="zh-CN" altLang="en-US"/>
        </a:p>
      </dgm:t>
    </dgm:pt>
    <dgm:pt modelId="{C7D0166F-26D8-4B96-B174-EEFC487BEBF0}" type="pres">
      <dgm:prSet presAssocID="{9634DEC9-CFB0-4074-8CBA-196A576D11DD}" presName="spNode" presStyleCnt="0"/>
      <dgm:spPr/>
    </dgm:pt>
    <dgm:pt modelId="{90AE50A3-F428-40B9-ADA4-304D723D3ADF}" type="pres">
      <dgm:prSet presAssocID="{62D3A748-C3BA-41B6-AE9C-78ADA039D547}" presName="sibTrans" presStyleLbl="sibTrans1D1" presStyleIdx="2" presStyleCnt="4"/>
      <dgm:spPr/>
      <dgm:t>
        <a:bodyPr/>
        <a:lstStyle/>
        <a:p>
          <a:endParaRPr lang="zh-CN" altLang="en-US"/>
        </a:p>
      </dgm:t>
    </dgm:pt>
    <dgm:pt modelId="{C6BCA5F6-C71A-4755-9968-EFCF8F81D0DF}" type="pres">
      <dgm:prSet presAssocID="{351CB152-8577-469E-ADE1-20B9379EEDD2}" presName="node" presStyleLbl="node1" presStyleIdx="3" presStyleCnt="4">
        <dgm:presLayoutVars>
          <dgm:bulletEnabled val="1"/>
        </dgm:presLayoutVars>
      </dgm:prSet>
      <dgm:spPr/>
      <dgm:t>
        <a:bodyPr/>
        <a:lstStyle/>
        <a:p>
          <a:endParaRPr lang="zh-CN" altLang="en-US"/>
        </a:p>
      </dgm:t>
    </dgm:pt>
    <dgm:pt modelId="{B6447D2F-D387-4413-82E4-EE643683D23D}" type="pres">
      <dgm:prSet presAssocID="{351CB152-8577-469E-ADE1-20B9379EEDD2}" presName="spNode" presStyleCnt="0"/>
      <dgm:spPr/>
    </dgm:pt>
    <dgm:pt modelId="{F89AA1DC-03B0-4648-AC2C-7C60E7E31CD2}" type="pres">
      <dgm:prSet presAssocID="{DE6814B5-1C84-48EB-96AB-6DD9701EF73A}" presName="sibTrans" presStyleLbl="sibTrans1D1" presStyleIdx="3" presStyleCnt="4"/>
      <dgm:spPr/>
      <dgm:t>
        <a:bodyPr/>
        <a:lstStyle/>
        <a:p>
          <a:endParaRPr lang="zh-CN" altLang="en-US"/>
        </a:p>
      </dgm:t>
    </dgm:pt>
  </dgm:ptLst>
  <dgm:cxnLst>
    <dgm:cxn modelId="{A7D820D8-1FE5-4EBE-B4ED-7D882DCB3C2D}" type="presOf" srcId="{6D24B551-B27D-40BA-85D7-ACCF055F0094}" destId="{8DE872F4-8508-44C6-B934-17693E103EFA}" srcOrd="0" destOrd="0" presId="urn:microsoft.com/office/officeart/2005/8/layout/cycle6"/>
    <dgm:cxn modelId="{947D3CC7-6577-4BCF-A7BE-F3952550B46E}" srcId="{0E9164D6-9532-4B1E-8448-8875586A1D62}" destId="{3BF8D1EB-997E-42EC-8E21-76A6DA2B087C}" srcOrd="1" destOrd="0" parTransId="{DD5ED99B-9E84-4456-8254-4236031A6F94}" sibTransId="{6D24B551-B27D-40BA-85D7-ACCF055F0094}"/>
    <dgm:cxn modelId="{5CA4E7F5-0BF4-4027-928B-E26B90608C9C}" type="presOf" srcId="{3BF8D1EB-997E-42EC-8E21-76A6DA2B087C}" destId="{5A02A385-A221-43AE-B295-28B51472FB44}" srcOrd="0" destOrd="0" presId="urn:microsoft.com/office/officeart/2005/8/layout/cycle6"/>
    <dgm:cxn modelId="{C95050D4-1CE1-4965-8AC6-788CDCAFFCAA}" type="presOf" srcId="{DE6814B5-1C84-48EB-96AB-6DD9701EF73A}" destId="{F89AA1DC-03B0-4648-AC2C-7C60E7E31CD2}" srcOrd="0" destOrd="0" presId="urn:microsoft.com/office/officeart/2005/8/layout/cycle6"/>
    <dgm:cxn modelId="{1FCA0ED1-882E-4F15-8A2C-29FB308B8333}" type="presOf" srcId="{761A38FF-87C9-4C50-842B-75EEA78B4786}" destId="{34523302-9F07-4E59-8DF9-19014F9BC23C}" srcOrd="0" destOrd="0" presId="urn:microsoft.com/office/officeart/2005/8/layout/cycle6"/>
    <dgm:cxn modelId="{31D59BC9-9B98-4C60-98A5-AA75E957FF1E}" type="presOf" srcId="{351CB152-8577-469E-ADE1-20B9379EEDD2}" destId="{C6BCA5F6-C71A-4755-9968-EFCF8F81D0DF}" srcOrd="0" destOrd="0" presId="urn:microsoft.com/office/officeart/2005/8/layout/cycle6"/>
    <dgm:cxn modelId="{2F54C8DD-6B59-4E31-8723-39566D1AB774}" type="presOf" srcId="{BD6EF008-C926-4D74-9033-592C70E243B8}" destId="{632B69F7-9E0D-4DC5-84F6-DA474ECA5BFF}" srcOrd="0" destOrd="0" presId="urn:microsoft.com/office/officeart/2005/8/layout/cycle6"/>
    <dgm:cxn modelId="{823EB939-4EEE-4117-8805-BA8CADDB2452}" type="presOf" srcId="{62D3A748-C3BA-41B6-AE9C-78ADA039D547}" destId="{90AE50A3-F428-40B9-ADA4-304D723D3ADF}" srcOrd="0" destOrd="0" presId="urn:microsoft.com/office/officeart/2005/8/layout/cycle6"/>
    <dgm:cxn modelId="{1A1D2783-0ACB-445E-871B-A2D3CB0BD134}" srcId="{0E9164D6-9532-4B1E-8448-8875586A1D62}" destId="{351CB152-8577-469E-ADE1-20B9379EEDD2}" srcOrd="3" destOrd="0" parTransId="{58E50D9D-26B0-47CA-BFC8-83CDA8B49C64}" sibTransId="{DE6814B5-1C84-48EB-96AB-6DD9701EF73A}"/>
    <dgm:cxn modelId="{D5715842-FAE7-42DF-9148-B27E4A14E709}" type="presOf" srcId="{0E9164D6-9532-4B1E-8448-8875586A1D62}" destId="{448A2551-B2BE-4EB9-8AA9-60619A46BF26}" srcOrd="0" destOrd="0" presId="urn:microsoft.com/office/officeart/2005/8/layout/cycle6"/>
    <dgm:cxn modelId="{A810EED5-45C8-4260-A041-9B189679BB9A}" type="presOf" srcId="{9634DEC9-CFB0-4074-8CBA-196A576D11DD}" destId="{DD3A3BE8-AB15-4DAE-9736-D6FD40074189}" srcOrd="0" destOrd="0" presId="urn:microsoft.com/office/officeart/2005/8/layout/cycle6"/>
    <dgm:cxn modelId="{4B43DEF8-DDE7-488B-9A94-418629C732A8}" srcId="{0E9164D6-9532-4B1E-8448-8875586A1D62}" destId="{761A38FF-87C9-4C50-842B-75EEA78B4786}" srcOrd="0" destOrd="0" parTransId="{F855D765-D2DC-49EC-B38D-10B4531ABA16}" sibTransId="{BD6EF008-C926-4D74-9033-592C70E243B8}"/>
    <dgm:cxn modelId="{055B0387-8BD9-4F70-B3E8-C5EF79CED637}" srcId="{0E9164D6-9532-4B1E-8448-8875586A1D62}" destId="{9634DEC9-CFB0-4074-8CBA-196A576D11DD}" srcOrd="2" destOrd="0" parTransId="{685F4A7F-1B83-4036-8325-955D9B04D5B1}" sibTransId="{62D3A748-C3BA-41B6-AE9C-78ADA039D547}"/>
    <dgm:cxn modelId="{0D4E9B85-313D-4CCD-9493-9830B92DF7BC}" type="presParOf" srcId="{448A2551-B2BE-4EB9-8AA9-60619A46BF26}" destId="{34523302-9F07-4E59-8DF9-19014F9BC23C}" srcOrd="0" destOrd="0" presId="urn:microsoft.com/office/officeart/2005/8/layout/cycle6"/>
    <dgm:cxn modelId="{7E04992F-E724-4F52-A923-6E98ACC8102B}" type="presParOf" srcId="{448A2551-B2BE-4EB9-8AA9-60619A46BF26}" destId="{791E0265-EBC2-4BB3-B0A2-A958AE5DC4AD}" srcOrd="1" destOrd="0" presId="urn:microsoft.com/office/officeart/2005/8/layout/cycle6"/>
    <dgm:cxn modelId="{9CC4939D-58BC-41E1-92F9-721B7CC7494D}" type="presParOf" srcId="{448A2551-B2BE-4EB9-8AA9-60619A46BF26}" destId="{632B69F7-9E0D-4DC5-84F6-DA474ECA5BFF}" srcOrd="2" destOrd="0" presId="urn:microsoft.com/office/officeart/2005/8/layout/cycle6"/>
    <dgm:cxn modelId="{41349930-7CAD-412C-8D43-DA89187C12D7}" type="presParOf" srcId="{448A2551-B2BE-4EB9-8AA9-60619A46BF26}" destId="{5A02A385-A221-43AE-B295-28B51472FB44}" srcOrd="3" destOrd="0" presId="urn:microsoft.com/office/officeart/2005/8/layout/cycle6"/>
    <dgm:cxn modelId="{A344FA0B-23F8-4576-B3FA-C2D100529340}" type="presParOf" srcId="{448A2551-B2BE-4EB9-8AA9-60619A46BF26}" destId="{0FE44BCF-5FE3-47AD-BB84-C0AFBC445D52}" srcOrd="4" destOrd="0" presId="urn:microsoft.com/office/officeart/2005/8/layout/cycle6"/>
    <dgm:cxn modelId="{DC095E75-8E8A-4E74-96E9-E424EB64F641}" type="presParOf" srcId="{448A2551-B2BE-4EB9-8AA9-60619A46BF26}" destId="{8DE872F4-8508-44C6-B934-17693E103EFA}" srcOrd="5" destOrd="0" presId="urn:microsoft.com/office/officeart/2005/8/layout/cycle6"/>
    <dgm:cxn modelId="{C0A1F486-6D02-45BE-8045-868D75C0B751}" type="presParOf" srcId="{448A2551-B2BE-4EB9-8AA9-60619A46BF26}" destId="{DD3A3BE8-AB15-4DAE-9736-D6FD40074189}" srcOrd="6" destOrd="0" presId="urn:microsoft.com/office/officeart/2005/8/layout/cycle6"/>
    <dgm:cxn modelId="{32DF8B80-6C2F-4884-96B1-3B502339A01A}" type="presParOf" srcId="{448A2551-B2BE-4EB9-8AA9-60619A46BF26}" destId="{C7D0166F-26D8-4B96-B174-EEFC487BEBF0}" srcOrd="7" destOrd="0" presId="urn:microsoft.com/office/officeart/2005/8/layout/cycle6"/>
    <dgm:cxn modelId="{9D7814E2-4998-4684-89D1-1D3B07F27696}" type="presParOf" srcId="{448A2551-B2BE-4EB9-8AA9-60619A46BF26}" destId="{90AE50A3-F428-40B9-ADA4-304D723D3ADF}" srcOrd="8" destOrd="0" presId="urn:microsoft.com/office/officeart/2005/8/layout/cycle6"/>
    <dgm:cxn modelId="{0061C922-D675-49C9-9EA5-42FB96D6D40D}" type="presParOf" srcId="{448A2551-B2BE-4EB9-8AA9-60619A46BF26}" destId="{C6BCA5F6-C71A-4755-9968-EFCF8F81D0DF}" srcOrd="9" destOrd="0" presId="urn:microsoft.com/office/officeart/2005/8/layout/cycle6"/>
    <dgm:cxn modelId="{29C966FB-FBA5-40F3-8638-B8CD61BAA28D}" type="presParOf" srcId="{448A2551-B2BE-4EB9-8AA9-60619A46BF26}" destId="{B6447D2F-D387-4413-82E4-EE643683D23D}" srcOrd="10" destOrd="0" presId="urn:microsoft.com/office/officeart/2005/8/layout/cycle6"/>
    <dgm:cxn modelId="{4B80127B-09B9-462F-8B09-E7B7EE122BBA}" type="presParOf" srcId="{448A2551-B2BE-4EB9-8AA9-60619A46BF26}" destId="{F89AA1DC-03B0-4648-AC2C-7C60E7E31CD2}" srcOrd="11" destOrd="0" presId="urn:microsoft.com/office/officeart/2005/8/layout/cycle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E9B8D-6154-4C10-A1EF-BBB020AA3CBA}"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8F412A34-6EF7-4426-9E64-E0E9B665315C}">
      <dgm:prSet phldrT="[文本]" custT="1"/>
      <dgm:spPr>
        <a:xfrm>
          <a:off x="3749727" y="437"/>
          <a:ext cx="930228" cy="620152"/>
        </a:xfr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zh-CN" altLang="en-US" sz="1400" b="1" dirty="0" smtClean="0">
              <a:solidFill>
                <a:srgbClr val="000000"/>
              </a:solidFill>
              <a:latin typeface="Arial"/>
              <a:ea typeface="SimSun"/>
              <a:cs typeface="+mn-cs"/>
            </a:rPr>
            <a:t>汽车产业</a:t>
          </a:r>
          <a:endParaRPr lang="zh-CN" altLang="en-US" sz="1400" b="1" dirty="0">
            <a:solidFill>
              <a:srgbClr val="000000"/>
            </a:solidFill>
            <a:latin typeface="Arial"/>
            <a:ea typeface="SimSun"/>
            <a:cs typeface="+mn-cs"/>
          </a:endParaRPr>
        </a:p>
      </dgm:t>
    </dgm:pt>
    <dgm:pt modelId="{8AE3F3AC-DE6E-45A2-9E09-2E4D3CD8ECCE}" type="parTrans" cxnId="{4B9C4094-E0CE-4008-894F-FDBB12471036}">
      <dgm:prSet/>
      <dgm:spPr/>
      <dgm:t>
        <a:bodyPr/>
        <a:lstStyle/>
        <a:p>
          <a:endParaRPr lang="zh-CN" altLang="en-US" sz="1400" b="1">
            <a:solidFill>
              <a:schemeClr val="tx1"/>
            </a:solidFill>
          </a:endParaRPr>
        </a:p>
      </dgm:t>
    </dgm:pt>
    <dgm:pt modelId="{4EA85E59-8A85-423D-8842-79C9C3F8BD76}" type="sibTrans" cxnId="{4B9C4094-E0CE-4008-894F-FDBB12471036}">
      <dgm:prSet/>
      <dgm:spPr/>
      <dgm:t>
        <a:bodyPr/>
        <a:lstStyle/>
        <a:p>
          <a:endParaRPr lang="zh-CN" altLang="en-US" sz="1400" b="1">
            <a:solidFill>
              <a:schemeClr val="tx1"/>
            </a:solidFill>
          </a:endParaRPr>
        </a:p>
      </dgm:t>
    </dgm:pt>
    <dgm:pt modelId="{D6203F2B-520C-4716-8EEA-406EA56DCC3F}">
      <dgm:prSet phldrT="[文本]" custT="1"/>
      <dgm:spPr>
        <a:xfrm>
          <a:off x="1935781" y="868650"/>
          <a:ext cx="930228" cy="620152"/>
        </a:xfr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zh-CN" altLang="en-US" sz="1400" b="1" dirty="0" smtClean="0">
              <a:solidFill>
                <a:srgbClr val="000000"/>
              </a:solidFill>
              <a:latin typeface="Arial"/>
              <a:ea typeface="SimSun"/>
              <a:cs typeface="+mn-cs"/>
            </a:rPr>
            <a:t>乘用车</a:t>
          </a:r>
          <a:endParaRPr lang="zh-CN" altLang="en-US" sz="1400" b="1" dirty="0">
            <a:solidFill>
              <a:srgbClr val="000000"/>
            </a:solidFill>
            <a:latin typeface="Arial"/>
            <a:ea typeface="SimSun"/>
            <a:cs typeface="+mn-cs"/>
          </a:endParaRPr>
        </a:p>
      </dgm:t>
    </dgm:pt>
    <dgm:pt modelId="{6E7EBAFE-627B-4E9D-BC58-3BD8E0D486AB}" type="parTrans" cxnId="{8AB97450-0A05-45EE-B221-37312DC1B88C}">
      <dgm:prSet/>
      <dgm:spPr>
        <a:xfrm>
          <a:off x="2400895" y="620589"/>
          <a:ext cx="1813946" cy="248061"/>
        </a:xfrm>
        <a:noFill/>
        <a:ln w="25400" cap="flat" cmpd="sng" algn="ctr">
          <a:solidFill>
            <a:srgbClr val="C4DDE5">
              <a:shade val="60000"/>
              <a:hueOff val="0"/>
              <a:satOff val="0"/>
              <a:lumOff val="0"/>
              <a:alphaOff val="0"/>
            </a:srgbClr>
          </a:solidFill>
          <a:prstDash val="solid"/>
        </a:ln>
        <a:effectLst/>
      </dgm:spPr>
      <dgm:t>
        <a:bodyPr/>
        <a:lstStyle/>
        <a:p>
          <a:endParaRPr lang="zh-CN" altLang="en-US" sz="1400" b="1">
            <a:solidFill>
              <a:schemeClr val="tx1"/>
            </a:solidFill>
          </a:endParaRPr>
        </a:p>
      </dgm:t>
    </dgm:pt>
    <dgm:pt modelId="{8F577AF8-CA16-48A1-B44D-15FEEEE6808E}" type="sibTrans" cxnId="{8AB97450-0A05-45EE-B221-37312DC1B88C}">
      <dgm:prSet/>
      <dgm:spPr/>
      <dgm:t>
        <a:bodyPr/>
        <a:lstStyle/>
        <a:p>
          <a:endParaRPr lang="zh-CN" altLang="en-US" sz="1400" b="1">
            <a:solidFill>
              <a:schemeClr val="tx1"/>
            </a:solidFill>
          </a:endParaRPr>
        </a:p>
      </dgm:t>
    </dgm:pt>
    <dgm:pt modelId="{7E8E4FFE-7F53-459D-8375-7B4F3FD0FCFD}">
      <dgm:prSet phldrT="[文本]" custT="1"/>
      <dgm:spPr>
        <a:xfrm>
          <a:off x="5563673" y="868650"/>
          <a:ext cx="930228" cy="620152"/>
        </a:xfr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zh-CN" altLang="en-US" sz="1400" b="1" dirty="0" smtClean="0">
              <a:solidFill>
                <a:srgbClr val="000000"/>
              </a:solidFill>
              <a:latin typeface="Arial"/>
              <a:ea typeface="SimSun"/>
              <a:cs typeface="+mn-cs"/>
            </a:rPr>
            <a:t>商用车</a:t>
          </a:r>
          <a:endParaRPr lang="zh-CN" altLang="en-US" sz="1400" b="1" dirty="0">
            <a:solidFill>
              <a:srgbClr val="000000"/>
            </a:solidFill>
            <a:latin typeface="Arial"/>
            <a:ea typeface="SimSun"/>
            <a:cs typeface="+mn-cs"/>
          </a:endParaRPr>
        </a:p>
      </dgm:t>
    </dgm:pt>
    <dgm:pt modelId="{C3E2F5D8-B96A-4E67-87F8-F7D863A0C47D}" type="parTrans" cxnId="{BC22A39B-0305-4074-A8DC-CC6F24EB0A3F}">
      <dgm:prSet/>
      <dgm:spPr>
        <a:xfrm>
          <a:off x="4214842" y="620589"/>
          <a:ext cx="1813946" cy="248061"/>
        </a:xfrm>
        <a:noFill/>
        <a:ln w="25400" cap="flat" cmpd="sng" algn="ctr">
          <a:solidFill>
            <a:srgbClr val="C4DDE5">
              <a:shade val="60000"/>
              <a:hueOff val="0"/>
              <a:satOff val="0"/>
              <a:lumOff val="0"/>
              <a:alphaOff val="0"/>
            </a:srgbClr>
          </a:solidFill>
          <a:prstDash val="solid"/>
        </a:ln>
        <a:effectLst/>
      </dgm:spPr>
      <dgm:t>
        <a:bodyPr/>
        <a:lstStyle/>
        <a:p>
          <a:endParaRPr lang="zh-CN" altLang="en-US" sz="1400" b="1">
            <a:solidFill>
              <a:schemeClr val="tx1"/>
            </a:solidFill>
          </a:endParaRPr>
        </a:p>
      </dgm:t>
    </dgm:pt>
    <dgm:pt modelId="{CEAD2106-372A-498D-8AF0-503B25AA2690}" type="sibTrans" cxnId="{BC22A39B-0305-4074-A8DC-CC6F24EB0A3F}">
      <dgm:prSet/>
      <dgm:spPr/>
      <dgm:t>
        <a:bodyPr/>
        <a:lstStyle/>
        <a:p>
          <a:endParaRPr lang="zh-CN" altLang="en-US" sz="1400" b="1">
            <a:solidFill>
              <a:schemeClr val="tx1"/>
            </a:solidFill>
          </a:endParaRPr>
        </a:p>
      </dgm:t>
    </dgm:pt>
    <dgm:pt modelId="{91B872CA-EADB-4272-996D-3C6AC39240B0}">
      <dgm:prSet custT="1"/>
      <dgm:spPr>
        <a:xfrm>
          <a:off x="726483" y="1736864"/>
          <a:ext cx="930228" cy="620152"/>
        </a:xfr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zh-CN" altLang="en-US" sz="1400" b="1" dirty="0" smtClean="0">
              <a:solidFill>
                <a:srgbClr val="000000"/>
              </a:solidFill>
              <a:latin typeface="Arial"/>
              <a:ea typeface="SimSun"/>
              <a:cs typeface="+mn-cs"/>
            </a:rPr>
            <a:t>轿车</a:t>
          </a:r>
          <a:endParaRPr lang="zh-CN" altLang="en-US" sz="1400" b="1" dirty="0">
            <a:solidFill>
              <a:srgbClr val="000000"/>
            </a:solidFill>
            <a:latin typeface="Arial"/>
            <a:ea typeface="SimSun"/>
            <a:cs typeface="+mn-cs"/>
          </a:endParaRPr>
        </a:p>
      </dgm:t>
    </dgm:pt>
    <dgm:pt modelId="{61799036-253A-4568-80DC-48FB1A1CD811}" type="parTrans" cxnId="{EA9F4CBC-6F51-450B-8922-E883EDE0F548}">
      <dgm:prSet/>
      <dgm:spPr>
        <a:xfrm>
          <a:off x="1191598" y="1488803"/>
          <a:ext cx="1209297" cy="248061"/>
        </a:xfrm>
        <a:noFill/>
        <a:ln w="25400" cap="flat" cmpd="sng" algn="ctr">
          <a:solidFill>
            <a:srgbClr val="C4DDE5">
              <a:shade val="80000"/>
              <a:hueOff val="0"/>
              <a:satOff val="0"/>
              <a:lumOff val="0"/>
              <a:alphaOff val="0"/>
            </a:srgbClr>
          </a:solidFill>
          <a:prstDash val="solid"/>
        </a:ln>
        <a:effectLst/>
      </dgm:spPr>
      <dgm:t>
        <a:bodyPr/>
        <a:lstStyle/>
        <a:p>
          <a:endParaRPr lang="zh-CN" altLang="en-US" sz="1400" b="1">
            <a:solidFill>
              <a:schemeClr val="tx1"/>
            </a:solidFill>
          </a:endParaRPr>
        </a:p>
      </dgm:t>
    </dgm:pt>
    <dgm:pt modelId="{9F177163-7F7A-48A1-B025-6667326BA798}" type="sibTrans" cxnId="{EA9F4CBC-6F51-450B-8922-E883EDE0F548}">
      <dgm:prSet/>
      <dgm:spPr/>
      <dgm:t>
        <a:bodyPr/>
        <a:lstStyle/>
        <a:p>
          <a:endParaRPr lang="zh-CN" altLang="en-US" sz="1400" b="1">
            <a:solidFill>
              <a:schemeClr val="tx1"/>
            </a:solidFill>
          </a:endParaRPr>
        </a:p>
      </dgm:t>
    </dgm:pt>
    <dgm:pt modelId="{B0B0D4C8-DDA5-4D20-AD1A-9E7CE036177B}">
      <dgm:prSet custT="1"/>
      <dgm:spPr>
        <a:xfrm>
          <a:off x="1935781" y="1736864"/>
          <a:ext cx="930228" cy="620152"/>
        </a:xfr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US" altLang="zh-CN" sz="1400" b="1" dirty="0" smtClean="0">
              <a:solidFill>
                <a:srgbClr val="000000"/>
              </a:solidFill>
              <a:latin typeface="Arial"/>
              <a:ea typeface="SimSun"/>
              <a:cs typeface="+mn-cs"/>
            </a:rPr>
            <a:t>SUV</a:t>
          </a:r>
          <a:endParaRPr lang="zh-CN" altLang="en-US" sz="1400" b="1" dirty="0">
            <a:solidFill>
              <a:srgbClr val="000000"/>
            </a:solidFill>
            <a:latin typeface="Arial"/>
            <a:ea typeface="SimSun"/>
            <a:cs typeface="+mn-cs"/>
          </a:endParaRPr>
        </a:p>
      </dgm:t>
    </dgm:pt>
    <dgm:pt modelId="{3F5EE1E4-FFFA-456B-845D-92C4BB41E6A5}" type="parTrans" cxnId="{2E3F9EEA-2099-44FB-B53B-1073480555AE}">
      <dgm:prSet/>
      <dgm:spPr>
        <a:xfrm>
          <a:off x="2355175" y="1488803"/>
          <a:ext cx="91440" cy="248061"/>
        </a:xfrm>
        <a:noFill/>
        <a:ln w="25400" cap="flat" cmpd="sng" algn="ctr">
          <a:solidFill>
            <a:srgbClr val="C4DDE5">
              <a:shade val="80000"/>
              <a:hueOff val="0"/>
              <a:satOff val="0"/>
              <a:lumOff val="0"/>
              <a:alphaOff val="0"/>
            </a:srgbClr>
          </a:solidFill>
          <a:prstDash val="solid"/>
        </a:ln>
        <a:effectLst/>
      </dgm:spPr>
      <dgm:t>
        <a:bodyPr/>
        <a:lstStyle/>
        <a:p>
          <a:endParaRPr lang="zh-CN" altLang="en-US" sz="1400" b="1">
            <a:solidFill>
              <a:schemeClr val="tx1"/>
            </a:solidFill>
          </a:endParaRPr>
        </a:p>
      </dgm:t>
    </dgm:pt>
    <dgm:pt modelId="{69DA2EDA-C6E5-4202-BB53-C45704271289}" type="sibTrans" cxnId="{2E3F9EEA-2099-44FB-B53B-1073480555AE}">
      <dgm:prSet/>
      <dgm:spPr/>
      <dgm:t>
        <a:bodyPr/>
        <a:lstStyle/>
        <a:p>
          <a:endParaRPr lang="zh-CN" altLang="en-US" sz="1400" b="1">
            <a:solidFill>
              <a:schemeClr val="tx1"/>
            </a:solidFill>
          </a:endParaRPr>
        </a:p>
      </dgm:t>
    </dgm:pt>
    <dgm:pt modelId="{F241A097-CB91-43AF-AD71-F2E233ECC627}">
      <dgm:prSet custT="1"/>
      <dgm:spPr>
        <a:xfrm>
          <a:off x="3145078" y="1736864"/>
          <a:ext cx="930228" cy="620152"/>
        </a:xfr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US" altLang="zh-CN" sz="1400" b="1" dirty="0" smtClean="0">
              <a:solidFill>
                <a:srgbClr val="000000"/>
              </a:solidFill>
              <a:latin typeface="Arial"/>
              <a:ea typeface="SimSun"/>
              <a:cs typeface="+mn-cs"/>
            </a:rPr>
            <a:t>MPV</a:t>
          </a:r>
          <a:endParaRPr lang="zh-CN" altLang="en-US" sz="1400" b="1" dirty="0">
            <a:solidFill>
              <a:srgbClr val="000000"/>
            </a:solidFill>
            <a:latin typeface="Arial"/>
            <a:ea typeface="SimSun"/>
            <a:cs typeface="+mn-cs"/>
          </a:endParaRPr>
        </a:p>
      </dgm:t>
    </dgm:pt>
    <dgm:pt modelId="{C5B3A5C6-F8FA-40AE-AED3-54152B6AAD66}" type="parTrans" cxnId="{F54EDAA9-B057-47CC-BC50-3CD82E81FD94}">
      <dgm:prSet/>
      <dgm:spPr>
        <a:xfrm>
          <a:off x="2400895" y="1488803"/>
          <a:ext cx="1209297" cy="248061"/>
        </a:xfrm>
        <a:noFill/>
        <a:ln w="25400" cap="flat" cmpd="sng" algn="ctr">
          <a:solidFill>
            <a:srgbClr val="C4DDE5">
              <a:shade val="80000"/>
              <a:hueOff val="0"/>
              <a:satOff val="0"/>
              <a:lumOff val="0"/>
              <a:alphaOff val="0"/>
            </a:srgbClr>
          </a:solidFill>
          <a:prstDash val="solid"/>
        </a:ln>
        <a:effectLst/>
      </dgm:spPr>
      <dgm:t>
        <a:bodyPr/>
        <a:lstStyle/>
        <a:p>
          <a:endParaRPr lang="zh-CN" altLang="en-US" sz="1400" b="1">
            <a:solidFill>
              <a:schemeClr val="tx1"/>
            </a:solidFill>
          </a:endParaRPr>
        </a:p>
      </dgm:t>
    </dgm:pt>
    <dgm:pt modelId="{C794E669-9D2A-42D5-8BAA-A58EB0557885}" type="sibTrans" cxnId="{F54EDAA9-B057-47CC-BC50-3CD82E81FD94}">
      <dgm:prSet/>
      <dgm:spPr/>
      <dgm:t>
        <a:bodyPr/>
        <a:lstStyle/>
        <a:p>
          <a:endParaRPr lang="zh-CN" altLang="en-US" sz="1400" b="1">
            <a:solidFill>
              <a:schemeClr val="tx1"/>
            </a:solidFill>
          </a:endParaRPr>
        </a:p>
      </dgm:t>
    </dgm:pt>
    <dgm:pt modelId="{994AC189-8282-488B-894C-B06DB2C5ADB9}">
      <dgm:prSet custT="1"/>
      <dgm:spPr>
        <a:xfrm>
          <a:off x="4354376" y="1736864"/>
          <a:ext cx="930228" cy="620152"/>
        </a:xfr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zh-CN" altLang="en-US" sz="1400" b="1" dirty="0" smtClean="0">
              <a:solidFill>
                <a:srgbClr val="000000"/>
              </a:solidFill>
              <a:latin typeface="Arial"/>
              <a:ea typeface="SimSun"/>
              <a:cs typeface="+mn-cs"/>
            </a:rPr>
            <a:t>货车</a:t>
          </a:r>
          <a:endParaRPr lang="zh-CN" altLang="en-US" sz="1400" b="1" dirty="0">
            <a:solidFill>
              <a:srgbClr val="000000"/>
            </a:solidFill>
            <a:latin typeface="Arial"/>
            <a:ea typeface="SimSun"/>
            <a:cs typeface="+mn-cs"/>
          </a:endParaRPr>
        </a:p>
      </dgm:t>
    </dgm:pt>
    <dgm:pt modelId="{6411B3BB-1A62-4DBC-AAB1-A19D04109E56}" type="parTrans" cxnId="{78F10483-804D-46BC-882C-89E48DB5E760}">
      <dgm:prSet/>
      <dgm:spPr>
        <a:xfrm>
          <a:off x="4819490" y="1488803"/>
          <a:ext cx="1209297" cy="248061"/>
        </a:xfrm>
        <a:noFill/>
        <a:ln w="25400" cap="flat" cmpd="sng" algn="ctr">
          <a:solidFill>
            <a:srgbClr val="C4DDE5">
              <a:shade val="80000"/>
              <a:hueOff val="0"/>
              <a:satOff val="0"/>
              <a:lumOff val="0"/>
              <a:alphaOff val="0"/>
            </a:srgbClr>
          </a:solidFill>
          <a:prstDash val="solid"/>
        </a:ln>
        <a:effectLst/>
      </dgm:spPr>
      <dgm:t>
        <a:bodyPr/>
        <a:lstStyle/>
        <a:p>
          <a:endParaRPr lang="zh-CN" altLang="en-US" sz="1400" b="1">
            <a:solidFill>
              <a:schemeClr val="tx1"/>
            </a:solidFill>
          </a:endParaRPr>
        </a:p>
      </dgm:t>
    </dgm:pt>
    <dgm:pt modelId="{1714DBB5-37AD-4942-BC51-0DAECEE291F2}" type="sibTrans" cxnId="{78F10483-804D-46BC-882C-89E48DB5E760}">
      <dgm:prSet/>
      <dgm:spPr/>
      <dgm:t>
        <a:bodyPr/>
        <a:lstStyle/>
        <a:p>
          <a:endParaRPr lang="zh-CN" altLang="en-US" sz="1400" b="1">
            <a:solidFill>
              <a:schemeClr val="tx1"/>
            </a:solidFill>
          </a:endParaRPr>
        </a:p>
      </dgm:t>
    </dgm:pt>
    <dgm:pt modelId="{04B31DD5-58F7-47BD-A176-168708E0D231}">
      <dgm:prSet custT="1"/>
      <dgm:spPr>
        <a:xfrm>
          <a:off x="5563673" y="1736864"/>
          <a:ext cx="930228" cy="620152"/>
        </a:xfr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zh-CN" altLang="en-US" sz="1400" b="1" dirty="0" smtClean="0">
              <a:solidFill>
                <a:srgbClr val="000000"/>
              </a:solidFill>
              <a:latin typeface="Arial"/>
              <a:ea typeface="SimSun"/>
              <a:cs typeface="+mn-cs"/>
            </a:rPr>
            <a:t>客车</a:t>
          </a:r>
          <a:endParaRPr lang="zh-CN" altLang="en-US" sz="1400" b="1" dirty="0">
            <a:solidFill>
              <a:srgbClr val="000000"/>
            </a:solidFill>
            <a:latin typeface="Arial"/>
            <a:ea typeface="SimSun"/>
            <a:cs typeface="+mn-cs"/>
          </a:endParaRPr>
        </a:p>
      </dgm:t>
    </dgm:pt>
    <dgm:pt modelId="{2AD5E6FF-CC1D-4A99-B7DF-0AF90B25339E}" type="parTrans" cxnId="{039635C0-D391-453F-8231-55A8BB21D4BB}">
      <dgm:prSet/>
      <dgm:spPr>
        <a:xfrm>
          <a:off x="5983068" y="1488803"/>
          <a:ext cx="91440" cy="248061"/>
        </a:xfrm>
        <a:noFill/>
        <a:ln w="25400" cap="flat" cmpd="sng" algn="ctr">
          <a:solidFill>
            <a:srgbClr val="C4DDE5">
              <a:shade val="80000"/>
              <a:hueOff val="0"/>
              <a:satOff val="0"/>
              <a:lumOff val="0"/>
              <a:alphaOff val="0"/>
            </a:srgbClr>
          </a:solidFill>
          <a:prstDash val="solid"/>
        </a:ln>
        <a:effectLst/>
      </dgm:spPr>
      <dgm:t>
        <a:bodyPr/>
        <a:lstStyle/>
        <a:p>
          <a:endParaRPr lang="zh-CN" altLang="en-US" sz="1400" b="1">
            <a:solidFill>
              <a:schemeClr val="tx1"/>
            </a:solidFill>
          </a:endParaRPr>
        </a:p>
      </dgm:t>
    </dgm:pt>
    <dgm:pt modelId="{34F192B9-7591-4CEE-879E-03FB25ABCD36}" type="sibTrans" cxnId="{039635C0-D391-453F-8231-55A8BB21D4BB}">
      <dgm:prSet/>
      <dgm:spPr/>
      <dgm:t>
        <a:bodyPr/>
        <a:lstStyle/>
        <a:p>
          <a:endParaRPr lang="zh-CN" altLang="en-US" sz="1400" b="1">
            <a:solidFill>
              <a:schemeClr val="tx1"/>
            </a:solidFill>
          </a:endParaRPr>
        </a:p>
      </dgm:t>
    </dgm:pt>
    <dgm:pt modelId="{FC2B7755-3CEC-47B3-8B1B-3879520AB300}">
      <dgm:prSet custT="1"/>
      <dgm:spPr>
        <a:xfrm>
          <a:off x="6772971" y="1736864"/>
          <a:ext cx="930228" cy="620152"/>
        </a:xfr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zh-CN" altLang="en-US" sz="1400" b="1" dirty="0" smtClean="0">
              <a:solidFill>
                <a:srgbClr val="000000"/>
              </a:solidFill>
              <a:latin typeface="Arial"/>
              <a:ea typeface="SimSun"/>
              <a:cs typeface="+mn-cs"/>
            </a:rPr>
            <a:t>微客</a:t>
          </a:r>
          <a:endParaRPr lang="zh-CN" altLang="en-US" sz="1400" b="1" dirty="0">
            <a:solidFill>
              <a:srgbClr val="000000"/>
            </a:solidFill>
            <a:latin typeface="Arial"/>
            <a:ea typeface="SimSun"/>
            <a:cs typeface="+mn-cs"/>
          </a:endParaRPr>
        </a:p>
      </dgm:t>
    </dgm:pt>
    <dgm:pt modelId="{089F8834-0572-4F0A-B582-FC038A72111D}" type="parTrans" cxnId="{AB33D794-13A7-44FD-8E49-F260314A5444}">
      <dgm:prSet/>
      <dgm:spPr>
        <a:xfrm>
          <a:off x="6028788" y="1488803"/>
          <a:ext cx="1209297" cy="248061"/>
        </a:xfrm>
        <a:noFill/>
        <a:ln w="25400" cap="flat" cmpd="sng" algn="ctr">
          <a:solidFill>
            <a:srgbClr val="C4DDE5">
              <a:shade val="80000"/>
              <a:hueOff val="0"/>
              <a:satOff val="0"/>
              <a:lumOff val="0"/>
              <a:alphaOff val="0"/>
            </a:srgbClr>
          </a:solidFill>
          <a:prstDash val="solid"/>
        </a:ln>
        <a:effectLst/>
      </dgm:spPr>
      <dgm:t>
        <a:bodyPr/>
        <a:lstStyle/>
        <a:p>
          <a:endParaRPr lang="zh-CN" altLang="en-US" sz="1400" b="1">
            <a:solidFill>
              <a:schemeClr val="tx1"/>
            </a:solidFill>
          </a:endParaRPr>
        </a:p>
      </dgm:t>
    </dgm:pt>
    <dgm:pt modelId="{D1EB0B54-EC25-4BF0-AB9A-8ADD676D2B70}" type="sibTrans" cxnId="{AB33D794-13A7-44FD-8E49-F260314A5444}">
      <dgm:prSet/>
      <dgm:spPr/>
      <dgm:t>
        <a:bodyPr/>
        <a:lstStyle/>
        <a:p>
          <a:endParaRPr lang="zh-CN" altLang="en-US" sz="1400" b="1">
            <a:solidFill>
              <a:schemeClr val="tx1"/>
            </a:solidFill>
          </a:endParaRPr>
        </a:p>
      </dgm:t>
    </dgm:pt>
    <dgm:pt modelId="{FEE89BB8-18BE-4499-B951-7592E3FBB8D6}" type="pres">
      <dgm:prSet presAssocID="{575E9B8D-6154-4C10-A1EF-BBB020AA3CBA}" presName="mainComposite" presStyleCnt="0">
        <dgm:presLayoutVars>
          <dgm:chPref val="1"/>
          <dgm:dir/>
          <dgm:animOne val="branch"/>
          <dgm:animLvl val="lvl"/>
          <dgm:resizeHandles val="exact"/>
        </dgm:presLayoutVars>
      </dgm:prSet>
      <dgm:spPr/>
      <dgm:t>
        <a:bodyPr/>
        <a:lstStyle/>
        <a:p>
          <a:endParaRPr lang="zh-CN" altLang="en-US"/>
        </a:p>
      </dgm:t>
    </dgm:pt>
    <dgm:pt modelId="{7BB184BB-A557-4839-9FED-750DFAE1A10F}" type="pres">
      <dgm:prSet presAssocID="{575E9B8D-6154-4C10-A1EF-BBB020AA3CBA}" presName="hierFlow" presStyleCnt="0"/>
      <dgm:spPr/>
    </dgm:pt>
    <dgm:pt modelId="{62273B54-76DC-40D5-BD30-51E6EC5E749E}" type="pres">
      <dgm:prSet presAssocID="{575E9B8D-6154-4C10-A1EF-BBB020AA3CBA}" presName="hierChild1" presStyleCnt="0">
        <dgm:presLayoutVars>
          <dgm:chPref val="1"/>
          <dgm:animOne val="branch"/>
          <dgm:animLvl val="lvl"/>
        </dgm:presLayoutVars>
      </dgm:prSet>
      <dgm:spPr/>
    </dgm:pt>
    <dgm:pt modelId="{E1612CD3-1EB3-45C5-8F1C-80133B21B9D3}" type="pres">
      <dgm:prSet presAssocID="{8F412A34-6EF7-4426-9E64-E0E9B665315C}" presName="Name14" presStyleCnt="0"/>
      <dgm:spPr/>
    </dgm:pt>
    <dgm:pt modelId="{B3CBAD7D-B4FC-4453-B137-0053F58E31C2}" type="pres">
      <dgm:prSet presAssocID="{8F412A34-6EF7-4426-9E64-E0E9B665315C}" presName="level1Shape" presStyleLbl="node0" presStyleIdx="0" presStyleCnt="1">
        <dgm:presLayoutVars>
          <dgm:chPref val="3"/>
        </dgm:presLayoutVars>
      </dgm:prSet>
      <dgm:spPr>
        <a:prstGeom prst="roundRect">
          <a:avLst>
            <a:gd name="adj" fmla="val 10000"/>
          </a:avLst>
        </a:prstGeom>
      </dgm:spPr>
      <dgm:t>
        <a:bodyPr/>
        <a:lstStyle/>
        <a:p>
          <a:endParaRPr lang="zh-CN" altLang="en-US"/>
        </a:p>
      </dgm:t>
    </dgm:pt>
    <dgm:pt modelId="{EA58E8DF-B396-425B-B0AA-BA86B1C701CE}" type="pres">
      <dgm:prSet presAssocID="{8F412A34-6EF7-4426-9E64-E0E9B665315C}" presName="hierChild2" presStyleCnt="0"/>
      <dgm:spPr/>
    </dgm:pt>
    <dgm:pt modelId="{8999F756-5F50-4375-92D6-C25E6AB750FE}" type="pres">
      <dgm:prSet presAssocID="{6E7EBAFE-627B-4E9D-BC58-3BD8E0D486AB}" presName="Name19" presStyleLbl="parChTrans1D2" presStyleIdx="0" presStyleCnt="2"/>
      <dgm:spPr>
        <a:custGeom>
          <a:avLst/>
          <a:gdLst/>
          <a:ahLst/>
          <a:cxnLst/>
          <a:rect l="0" t="0" r="0" b="0"/>
          <a:pathLst>
            <a:path>
              <a:moveTo>
                <a:pt x="1813946" y="0"/>
              </a:moveTo>
              <a:lnTo>
                <a:pt x="1813946" y="124030"/>
              </a:lnTo>
              <a:lnTo>
                <a:pt x="0" y="124030"/>
              </a:lnTo>
              <a:lnTo>
                <a:pt x="0" y="248061"/>
              </a:lnTo>
            </a:path>
          </a:pathLst>
        </a:custGeom>
      </dgm:spPr>
      <dgm:t>
        <a:bodyPr/>
        <a:lstStyle/>
        <a:p>
          <a:endParaRPr lang="zh-CN" altLang="en-US"/>
        </a:p>
      </dgm:t>
    </dgm:pt>
    <dgm:pt modelId="{FEE5A850-85B6-4BFC-A491-015E6D9698BC}" type="pres">
      <dgm:prSet presAssocID="{D6203F2B-520C-4716-8EEA-406EA56DCC3F}" presName="Name21" presStyleCnt="0"/>
      <dgm:spPr/>
    </dgm:pt>
    <dgm:pt modelId="{BC547179-4D98-4C96-98AF-BF1E36F3692D}" type="pres">
      <dgm:prSet presAssocID="{D6203F2B-520C-4716-8EEA-406EA56DCC3F}" presName="level2Shape" presStyleLbl="node2" presStyleIdx="0" presStyleCnt="2"/>
      <dgm:spPr>
        <a:prstGeom prst="roundRect">
          <a:avLst>
            <a:gd name="adj" fmla="val 10000"/>
          </a:avLst>
        </a:prstGeom>
      </dgm:spPr>
      <dgm:t>
        <a:bodyPr/>
        <a:lstStyle/>
        <a:p>
          <a:endParaRPr lang="zh-CN" altLang="en-US"/>
        </a:p>
      </dgm:t>
    </dgm:pt>
    <dgm:pt modelId="{01786C0D-2326-4120-A48A-83ACE1794EA7}" type="pres">
      <dgm:prSet presAssocID="{D6203F2B-520C-4716-8EEA-406EA56DCC3F}" presName="hierChild3" presStyleCnt="0"/>
      <dgm:spPr/>
    </dgm:pt>
    <dgm:pt modelId="{FEB596CD-4443-44F7-8BB2-12CB245C7CE1}" type="pres">
      <dgm:prSet presAssocID="{61799036-253A-4568-80DC-48FB1A1CD811}" presName="Name19" presStyleLbl="parChTrans1D3" presStyleIdx="0" presStyleCnt="6"/>
      <dgm:spPr>
        <a:custGeom>
          <a:avLst/>
          <a:gdLst/>
          <a:ahLst/>
          <a:cxnLst/>
          <a:rect l="0" t="0" r="0" b="0"/>
          <a:pathLst>
            <a:path>
              <a:moveTo>
                <a:pt x="1209297" y="0"/>
              </a:moveTo>
              <a:lnTo>
                <a:pt x="1209297" y="124030"/>
              </a:lnTo>
              <a:lnTo>
                <a:pt x="0" y="124030"/>
              </a:lnTo>
              <a:lnTo>
                <a:pt x="0" y="248061"/>
              </a:lnTo>
            </a:path>
          </a:pathLst>
        </a:custGeom>
      </dgm:spPr>
      <dgm:t>
        <a:bodyPr/>
        <a:lstStyle/>
        <a:p>
          <a:endParaRPr lang="zh-CN" altLang="en-US"/>
        </a:p>
      </dgm:t>
    </dgm:pt>
    <dgm:pt modelId="{8195C548-4718-48F9-B39F-9354E7953A34}" type="pres">
      <dgm:prSet presAssocID="{91B872CA-EADB-4272-996D-3C6AC39240B0}" presName="Name21" presStyleCnt="0"/>
      <dgm:spPr/>
    </dgm:pt>
    <dgm:pt modelId="{DA09B84C-DA61-4F80-8AB9-EE3890E70EA8}" type="pres">
      <dgm:prSet presAssocID="{91B872CA-EADB-4272-996D-3C6AC39240B0}" presName="level2Shape" presStyleLbl="node3" presStyleIdx="0" presStyleCnt="6"/>
      <dgm:spPr>
        <a:prstGeom prst="roundRect">
          <a:avLst>
            <a:gd name="adj" fmla="val 10000"/>
          </a:avLst>
        </a:prstGeom>
      </dgm:spPr>
      <dgm:t>
        <a:bodyPr/>
        <a:lstStyle/>
        <a:p>
          <a:endParaRPr lang="zh-CN" altLang="en-US"/>
        </a:p>
      </dgm:t>
    </dgm:pt>
    <dgm:pt modelId="{E7466F19-E453-464B-BA88-ED35FF0772E8}" type="pres">
      <dgm:prSet presAssocID="{91B872CA-EADB-4272-996D-3C6AC39240B0}" presName="hierChild3" presStyleCnt="0"/>
      <dgm:spPr/>
    </dgm:pt>
    <dgm:pt modelId="{32582F6D-EF47-4F78-95D9-55D69AE0C0EF}" type="pres">
      <dgm:prSet presAssocID="{3F5EE1E4-FFFA-456B-845D-92C4BB41E6A5}" presName="Name19" presStyleLbl="parChTrans1D3" presStyleIdx="1" presStyleCnt="6"/>
      <dgm:spPr>
        <a:custGeom>
          <a:avLst/>
          <a:gdLst/>
          <a:ahLst/>
          <a:cxnLst/>
          <a:rect l="0" t="0" r="0" b="0"/>
          <a:pathLst>
            <a:path>
              <a:moveTo>
                <a:pt x="45720" y="0"/>
              </a:moveTo>
              <a:lnTo>
                <a:pt x="45720" y="248061"/>
              </a:lnTo>
            </a:path>
          </a:pathLst>
        </a:custGeom>
      </dgm:spPr>
      <dgm:t>
        <a:bodyPr/>
        <a:lstStyle/>
        <a:p>
          <a:endParaRPr lang="zh-CN" altLang="en-US"/>
        </a:p>
      </dgm:t>
    </dgm:pt>
    <dgm:pt modelId="{D6760A39-A229-4548-A6CC-7D32F6D05FCD}" type="pres">
      <dgm:prSet presAssocID="{B0B0D4C8-DDA5-4D20-AD1A-9E7CE036177B}" presName="Name21" presStyleCnt="0"/>
      <dgm:spPr/>
    </dgm:pt>
    <dgm:pt modelId="{FF9C3979-B4C4-481A-8686-C3B26A5A5529}" type="pres">
      <dgm:prSet presAssocID="{B0B0D4C8-DDA5-4D20-AD1A-9E7CE036177B}" presName="level2Shape" presStyleLbl="node3" presStyleIdx="1" presStyleCnt="6"/>
      <dgm:spPr>
        <a:prstGeom prst="roundRect">
          <a:avLst>
            <a:gd name="adj" fmla="val 10000"/>
          </a:avLst>
        </a:prstGeom>
      </dgm:spPr>
      <dgm:t>
        <a:bodyPr/>
        <a:lstStyle/>
        <a:p>
          <a:endParaRPr lang="zh-CN" altLang="en-US"/>
        </a:p>
      </dgm:t>
    </dgm:pt>
    <dgm:pt modelId="{3C791CF9-FD72-4CD4-9AF2-708AC212848E}" type="pres">
      <dgm:prSet presAssocID="{B0B0D4C8-DDA5-4D20-AD1A-9E7CE036177B}" presName="hierChild3" presStyleCnt="0"/>
      <dgm:spPr/>
    </dgm:pt>
    <dgm:pt modelId="{E4DA5931-7784-4C18-8C49-7C9E7FFAAD45}" type="pres">
      <dgm:prSet presAssocID="{C5B3A5C6-F8FA-40AE-AED3-54152B6AAD66}" presName="Name19" presStyleLbl="parChTrans1D3" presStyleIdx="2" presStyleCnt="6"/>
      <dgm:spPr>
        <a:custGeom>
          <a:avLst/>
          <a:gdLst/>
          <a:ahLst/>
          <a:cxnLst/>
          <a:rect l="0" t="0" r="0" b="0"/>
          <a:pathLst>
            <a:path>
              <a:moveTo>
                <a:pt x="0" y="0"/>
              </a:moveTo>
              <a:lnTo>
                <a:pt x="0" y="124030"/>
              </a:lnTo>
              <a:lnTo>
                <a:pt x="1209297" y="124030"/>
              </a:lnTo>
              <a:lnTo>
                <a:pt x="1209297" y="248061"/>
              </a:lnTo>
            </a:path>
          </a:pathLst>
        </a:custGeom>
      </dgm:spPr>
      <dgm:t>
        <a:bodyPr/>
        <a:lstStyle/>
        <a:p>
          <a:endParaRPr lang="zh-CN" altLang="en-US"/>
        </a:p>
      </dgm:t>
    </dgm:pt>
    <dgm:pt modelId="{2E6C2A44-9FAC-4D05-A062-37C2BEF2FF4B}" type="pres">
      <dgm:prSet presAssocID="{F241A097-CB91-43AF-AD71-F2E233ECC627}" presName="Name21" presStyleCnt="0"/>
      <dgm:spPr/>
    </dgm:pt>
    <dgm:pt modelId="{CB56FE8B-B8EA-478A-AD73-A938F518C725}" type="pres">
      <dgm:prSet presAssocID="{F241A097-CB91-43AF-AD71-F2E233ECC627}" presName="level2Shape" presStyleLbl="node3" presStyleIdx="2" presStyleCnt="6"/>
      <dgm:spPr>
        <a:prstGeom prst="roundRect">
          <a:avLst>
            <a:gd name="adj" fmla="val 10000"/>
          </a:avLst>
        </a:prstGeom>
      </dgm:spPr>
      <dgm:t>
        <a:bodyPr/>
        <a:lstStyle/>
        <a:p>
          <a:endParaRPr lang="zh-CN" altLang="en-US"/>
        </a:p>
      </dgm:t>
    </dgm:pt>
    <dgm:pt modelId="{7F4446D4-14DF-4621-90EF-E0B6163A270B}" type="pres">
      <dgm:prSet presAssocID="{F241A097-CB91-43AF-AD71-F2E233ECC627}" presName="hierChild3" presStyleCnt="0"/>
      <dgm:spPr/>
    </dgm:pt>
    <dgm:pt modelId="{1C4E2B80-98CC-4D42-9004-566233DDA41E}" type="pres">
      <dgm:prSet presAssocID="{C3E2F5D8-B96A-4E67-87F8-F7D863A0C47D}" presName="Name19" presStyleLbl="parChTrans1D2" presStyleIdx="1" presStyleCnt="2"/>
      <dgm:spPr>
        <a:custGeom>
          <a:avLst/>
          <a:gdLst/>
          <a:ahLst/>
          <a:cxnLst/>
          <a:rect l="0" t="0" r="0" b="0"/>
          <a:pathLst>
            <a:path>
              <a:moveTo>
                <a:pt x="0" y="0"/>
              </a:moveTo>
              <a:lnTo>
                <a:pt x="0" y="124030"/>
              </a:lnTo>
              <a:lnTo>
                <a:pt x="1813946" y="124030"/>
              </a:lnTo>
              <a:lnTo>
                <a:pt x="1813946" y="248061"/>
              </a:lnTo>
            </a:path>
          </a:pathLst>
        </a:custGeom>
      </dgm:spPr>
      <dgm:t>
        <a:bodyPr/>
        <a:lstStyle/>
        <a:p>
          <a:endParaRPr lang="zh-CN" altLang="en-US"/>
        </a:p>
      </dgm:t>
    </dgm:pt>
    <dgm:pt modelId="{C30870E6-C53E-45E3-B9C4-0F68B4E3C24A}" type="pres">
      <dgm:prSet presAssocID="{7E8E4FFE-7F53-459D-8375-7B4F3FD0FCFD}" presName="Name21" presStyleCnt="0"/>
      <dgm:spPr/>
    </dgm:pt>
    <dgm:pt modelId="{520DC078-1D40-4E24-9879-A1FA3A1C6B69}" type="pres">
      <dgm:prSet presAssocID="{7E8E4FFE-7F53-459D-8375-7B4F3FD0FCFD}" presName="level2Shape" presStyleLbl="node2" presStyleIdx="1" presStyleCnt="2"/>
      <dgm:spPr>
        <a:prstGeom prst="roundRect">
          <a:avLst>
            <a:gd name="adj" fmla="val 10000"/>
          </a:avLst>
        </a:prstGeom>
      </dgm:spPr>
      <dgm:t>
        <a:bodyPr/>
        <a:lstStyle/>
        <a:p>
          <a:endParaRPr lang="zh-CN" altLang="en-US"/>
        </a:p>
      </dgm:t>
    </dgm:pt>
    <dgm:pt modelId="{D925DA93-D377-4D87-80E8-D33D0A259ED7}" type="pres">
      <dgm:prSet presAssocID="{7E8E4FFE-7F53-459D-8375-7B4F3FD0FCFD}" presName="hierChild3" presStyleCnt="0"/>
      <dgm:spPr/>
    </dgm:pt>
    <dgm:pt modelId="{FB2853FF-0A5D-4C20-A7EF-1DE53E9941E4}" type="pres">
      <dgm:prSet presAssocID="{6411B3BB-1A62-4DBC-AAB1-A19D04109E56}" presName="Name19" presStyleLbl="parChTrans1D3" presStyleIdx="3" presStyleCnt="6"/>
      <dgm:spPr>
        <a:custGeom>
          <a:avLst/>
          <a:gdLst/>
          <a:ahLst/>
          <a:cxnLst/>
          <a:rect l="0" t="0" r="0" b="0"/>
          <a:pathLst>
            <a:path>
              <a:moveTo>
                <a:pt x="1209297" y="0"/>
              </a:moveTo>
              <a:lnTo>
                <a:pt x="1209297" y="124030"/>
              </a:lnTo>
              <a:lnTo>
                <a:pt x="0" y="124030"/>
              </a:lnTo>
              <a:lnTo>
                <a:pt x="0" y="248061"/>
              </a:lnTo>
            </a:path>
          </a:pathLst>
        </a:custGeom>
      </dgm:spPr>
      <dgm:t>
        <a:bodyPr/>
        <a:lstStyle/>
        <a:p>
          <a:endParaRPr lang="zh-CN" altLang="en-US"/>
        </a:p>
      </dgm:t>
    </dgm:pt>
    <dgm:pt modelId="{F8086F18-2E60-41E8-8A15-BE191E818412}" type="pres">
      <dgm:prSet presAssocID="{994AC189-8282-488B-894C-B06DB2C5ADB9}" presName="Name21" presStyleCnt="0"/>
      <dgm:spPr/>
    </dgm:pt>
    <dgm:pt modelId="{CC350B3F-A9A6-4A54-BDC5-F0DB594AC19D}" type="pres">
      <dgm:prSet presAssocID="{994AC189-8282-488B-894C-B06DB2C5ADB9}" presName="level2Shape" presStyleLbl="node3" presStyleIdx="3" presStyleCnt="6"/>
      <dgm:spPr>
        <a:prstGeom prst="roundRect">
          <a:avLst>
            <a:gd name="adj" fmla="val 10000"/>
          </a:avLst>
        </a:prstGeom>
      </dgm:spPr>
      <dgm:t>
        <a:bodyPr/>
        <a:lstStyle/>
        <a:p>
          <a:endParaRPr lang="zh-CN" altLang="en-US"/>
        </a:p>
      </dgm:t>
    </dgm:pt>
    <dgm:pt modelId="{5E5E8806-2E2B-4A84-89B2-A505289A2B39}" type="pres">
      <dgm:prSet presAssocID="{994AC189-8282-488B-894C-B06DB2C5ADB9}" presName="hierChild3" presStyleCnt="0"/>
      <dgm:spPr/>
    </dgm:pt>
    <dgm:pt modelId="{1211A309-D63C-4F91-A2DE-226AA7ED8921}" type="pres">
      <dgm:prSet presAssocID="{2AD5E6FF-CC1D-4A99-B7DF-0AF90B25339E}" presName="Name19" presStyleLbl="parChTrans1D3" presStyleIdx="4" presStyleCnt="6"/>
      <dgm:spPr>
        <a:custGeom>
          <a:avLst/>
          <a:gdLst/>
          <a:ahLst/>
          <a:cxnLst/>
          <a:rect l="0" t="0" r="0" b="0"/>
          <a:pathLst>
            <a:path>
              <a:moveTo>
                <a:pt x="45720" y="0"/>
              </a:moveTo>
              <a:lnTo>
                <a:pt x="45720" y="248061"/>
              </a:lnTo>
            </a:path>
          </a:pathLst>
        </a:custGeom>
      </dgm:spPr>
      <dgm:t>
        <a:bodyPr/>
        <a:lstStyle/>
        <a:p>
          <a:endParaRPr lang="zh-CN" altLang="en-US"/>
        </a:p>
      </dgm:t>
    </dgm:pt>
    <dgm:pt modelId="{3BEF968C-5C6B-4982-826D-52E7206FC1FD}" type="pres">
      <dgm:prSet presAssocID="{04B31DD5-58F7-47BD-A176-168708E0D231}" presName="Name21" presStyleCnt="0"/>
      <dgm:spPr/>
    </dgm:pt>
    <dgm:pt modelId="{18F7722A-7EFE-409D-8131-E7EDBCAE2E2B}" type="pres">
      <dgm:prSet presAssocID="{04B31DD5-58F7-47BD-A176-168708E0D231}" presName="level2Shape" presStyleLbl="node3" presStyleIdx="4" presStyleCnt="6"/>
      <dgm:spPr>
        <a:prstGeom prst="roundRect">
          <a:avLst>
            <a:gd name="adj" fmla="val 10000"/>
          </a:avLst>
        </a:prstGeom>
      </dgm:spPr>
      <dgm:t>
        <a:bodyPr/>
        <a:lstStyle/>
        <a:p>
          <a:endParaRPr lang="zh-CN" altLang="en-US"/>
        </a:p>
      </dgm:t>
    </dgm:pt>
    <dgm:pt modelId="{990B9370-DF11-4BB3-9BB2-794D74AB8DD5}" type="pres">
      <dgm:prSet presAssocID="{04B31DD5-58F7-47BD-A176-168708E0D231}" presName="hierChild3" presStyleCnt="0"/>
      <dgm:spPr/>
    </dgm:pt>
    <dgm:pt modelId="{F9001F93-EB8B-4B70-9825-BB5D7427B24E}" type="pres">
      <dgm:prSet presAssocID="{089F8834-0572-4F0A-B582-FC038A72111D}" presName="Name19" presStyleLbl="parChTrans1D3" presStyleIdx="5" presStyleCnt="6"/>
      <dgm:spPr>
        <a:custGeom>
          <a:avLst/>
          <a:gdLst/>
          <a:ahLst/>
          <a:cxnLst/>
          <a:rect l="0" t="0" r="0" b="0"/>
          <a:pathLst>
            <a:path>
              <a:moveTo>
                <a:pt x="0" y="0"/>
              </a:moveTo>
              <a:lnTo>
                <a:pt x="0" y="124030"/>
              </a:lnTo>
              <a:lnTo>
                <a:pt x="1209297" y="124030"/>
              </a:lnTo>
              <a:lnTo>
                <a:pt x="1209297" y="248061"/>
              </a:lnTo>
            </a:path>
          </a:pathLst>
        </a:custGeom>
      </dgm:spPr>
      <dgm:t>
        <a:bodyPr/>
        <a:lstStyle/>
        <a:p>
          <a:endParaRPr lang="zh-CN" altLang="en-US"/>
        </a:p>
      </dgm:t>
    </dgm:pt>
    <dgm:pt modelId="{32581504-7569-4D75-AC07-4CFC72A9F062}" type="pres">
      <dgm:prSet presAssocID="{FC2B7755-3CEC-47B3-8B1B-3879520AB300}" presName="Name21" presStyleCnt="0"/>
      <dgm:spPr/>
    </dgm:pt>
    <dgm:pt modelId="{674B3D20-C916-4B02-B9C0-339BBDBFE5CA}" type="pres">
      <dgm:prSet presAssocID="{FC2B7755-3CEC-47B3-8B1B-3879520AB300}" presName="level2Shape" presStyleLbl="node3" presStyleIdx="5" presStyleCnt="6"/>
      <dgm:spPr>
        <a:prstGeom prst="roundRect">
          <a:avLst>
            <a:gd name="adj" fmla="val 10000"/>
          </a:avLst>
        </a:prstGeom>
      </dgm:spPr>
      <dgm:t>
        <a:bodyPr/>
        <a:lstStyle/>
        <a:p>
          <a:endParaRPr lang="zh-CN" altLang="en-US"/>
        </a:p>
      </dgm:t>
    </dgm:pt>
    <dgm:pt modelId="{4259E817-C3C1-4A65-B69F-6A7D61F86466}" type="pres">
      <dgm:prSet presAssocID="{FC2B7755-3CEC-47B3-8B1B-3879520AB300}" presName="hierChild3" presStyleCnt="0"/>
      <dgm:spPr/>
    </dgm:pt>
    <dgm:pt modelId="{9E435D39-FAFB-4141-A892-473C0233C8E8}" type="pres">
      <dgm:prSet presAssocID="{575E9B8D-6154-4C10-A1EF-BBB020AA3CBA}" presName="bgShapesFlow" presStyleCnt="0"/>
      <dgm:spPr/>
    </dgm:pt>
  </dgm:ptLst>
  <dgm:cxnLst>
    <dgm:cxn modelId="{DE6BCBC9-7F9C-4668-8A55-B0A6B2981A7E}" type="presOf" srcId="{FC2B7755-3CEC-47B3-8B1B-3879520AB300}" destId="{674B3D20-C916-4B02-B9C0-339BBDBFE5CA}" srcOrd="0" destOrd="0" presId="urn:microsoft.com/office/officeart/2005/8/layout/hierarchy6"/>
    <dgm:cxn modelId="{AB33D794-13A7-44FD-8E49-F260314A5444}" srcId="{7E8E4FFE-7F53-459D-8375-7B4F3FD0FCFD}" destId="{FC2B7755-3CEC-47B3-8B1B-3879520AB300}" srcOrd="2" destOrd="0" parTransId="{089F8834-0572-4F0A-B582-FC038A72111D}" sibTransId="{D1EB0B54-EC25-4BF0-AB9A-8ADD676D2B70}"/>
    <dgm:cxn modelId="{C493214D-81A4-441D-8263-27B44EDBDCC8}" type="presOf" srcId="{3F5EE1E4-FFFA-456B-845D-92C4BB41E6A5}" destId="{32582F6D-EF47-4F78-95D9-55D69AE0C0EF}" srcOrd="0" destOrd="0" presId="urn:microsoft.com/office/officeart/2005/8/layout/hierarchy6"/>
    <dgm:cxn modelId="{55EEDAC3-2AEC-4877-8EF8-7D46CC419995}" type="presOf" srcId="{D6203F2B-520C-4716-8EEA-406EA56DCC3F}" destId="{BC547179-4D98-4C96-98AF-BF1E36F3692D}" srcOrd="0" destOrd="0" presId="urn:microsoft.com/office/officeart/2005/8/layout/hierarchy6"/>
    <dgm:cxn modelId="{151B9AE0-7FE4-44CE-9D4E-5024355FA82F}" type="presOf" srcId="{C3E2F5D8-B96A-4E67-87F8-F7D863A0C47D}" destId="{1C4E2B80-98CC-4D42-9004-566233DDA41E}" srcOrd="0" destOrd="0" presId="urn:microsoft.com/office/officeart/2005/8/layout/hierarchy6"/>
    <dgm:cxn modelId="{2E3F9EEA-2099-44FB-B53B-1073480555AE}" srcId="{D6203F2B-520C-4716-8EEA-406EA56DCC3F}" destId="{B0B0D4C8-DDA5-4D20-AD1A-9E7CE036177B}" srcOrd="1" destOrd="0" parTransId="{3F5EE1E4-FFFA-456B-845D-92C4BB41E6A5}" sibTransId="{69DA2EDA-C6E5-4202-BB53-C45704271289}"/>
    <dgm:cxn modelId="{78F10483-804D-46BC-882C-89E48DB5E760}" srcId="{7E8E4FFE-7F53-459D-8375-7B4F3FD0FCFD}" destId="{994AC189-8282-488B-894C-B06DB2C5ADB9}" srcOrd="0" destOrd="0" parTransId="{6411B3BB-1A62-4DBC-AAB1-A19D04109E56}" sibTransId="{1714DBB5-37AD-4942-BC51-0DAECEE291F2}"/>
    <dgm:cxn modelId="{EA02EE31-30B7-4E28-86C8-CFD1369E484D}" type="presOf" srcId="{C5B3A5C6-F8FA-40AE-AED3-54152B6AAD66}" destId="{E4DA5931-7784-4C18-8C49-7C9E7FFAAD45}" srcOrd="0" destOrd="0" presId="urn:microsoft.com/office/officeart/2005/8/layout/hierarchy6"/>
    <dgm:cxn modelId="{F54EDAA9-B057-47CC-BC50-3CD82E81FD94}" srcId="{D6203F2B-520C-4716-8EEA-406EA56DCC3F}" destId="{F241A097-CB91-43AF-AD71-F2E233ECC627}" srcOrd="2" destOrd="0" parTransId="{C5B3A5C6-F8FA-40AE-AED3-54152B6AAD66}" sibTransId="{C794E669-9D2A-42D5-8BAA-A58EB0557885}"/>
    <dgm:cxn modelId="{4C141C62-0E31-4C7C-B12E-8D88F3A480D6}" type="presOf" srcId="{8F412A34-6EF7-4426-9E64-E0E9B665315C}" destId="{B3CBAD7D-B4FC-4453-B137-0053F58E31C2}" srcOrd="0" destOrd="0" presId="urn:microsoft.com/office/officeart/2005/8/layout/hierarchy6"/>
    <dgm:cxn modelId="{F79EF974-F2AE-43E9-A650-9F0EE8EB975B}" type="presOf" srcId="{61799036-253A-4568-80DC-48FB1A1CD811}" destId="{FEB596CD-4443-44F7-8BB2-12CB245C7CE1}" srcOrd="0" destOrd="0" presId="urn:microsoft.com/office/officeart/2005/8/layout/hierarchy6"/>
    <dgm:cxn modelId="{039635C0-D391-453F-8231-55A8BB21D4BB}" srcId="{7E8E4FFE-7F53-459D-8375-7B4F3FD0FCFD}" destId="{04B31DD5-58F7-47BD-A176-168708E0D231}" srcOrd="1" destOrd="0" parTransId="{2AD5E6FF-CC1D-4A99-B7DF-0AF90B25339E}" sibTransId="{34F192B9-7591-4CEE-879E-03FB25ABCD36}"/>
    <dgm:cxn modelId="{F5F68D34-B00B-4A3C-9C69-E8523BFA3963}" type="presOf" srcId="{2AD5E6FF-CC1D-4A99-B7DF-0AF90B25339E}" destId="{1211A309-D63C-4F91-A2DE-226AA7ED8921}" srcOrd="0" destOrd="0" presId="urn:microsoft.com/office/officeart/2005/8/layout/hierarchy6"/>
    <dgm:cxn modelId="{13EED334-1B7C-4E33-B726-415FF470F7FF}" type="presOf" srcId="{994AC189-8282-488B-894C-B06DB2C5ADB9}" destId="{CC350B3F-A9A6-4A54-BDC5-F0DB594AC19D}" srcOrd="0" destOrd="0" presId="urn:microsoft.com/office/officeart/2005/8/layout/hierarchy6"/>
    <dgm:cxn modelId="{BC22A39B-0305-4074-A8DC-CC6F24EB0A3F}" srcId="{8F412A34-6EF7-4426-9E64-E0E9B665315C}" destId="{7E8E4FFE-7F53-459D-8375-7B4F3FD0FCFD}" srcOrd="1" destOrd="0" parTransId="{C3E2F5D8-B96A-4E67-87F8-F7D863A0C47D}" sibTransId="{CEAD2106-372A-498D-8AF0-503B25AA2690}"/>
    <dgm:cxn modelId="{2BE8AF97-1C53-4427-A8DC-12B679C41C9E}" type="presOf" srcId="{7E8E4FFE-7F53-459D-8375-7B4F3FD0FCFD}" destId="{520DC078-1D40-4E24-9879-A1FA3A1C6B69}" srcOrd="0" destOrd="0" presId="urn:microsoft.com/office/officeart/2005/8/layout/hierarchy6"/>
    <dgm:cxn modelId="{27A8CFAA-CD7A-4FDE-B1AD-F9E85C0BC42E}" type="presOf" srcId="{575E9B8D-6154-4C10-A1EF-BBB020AA3CBA}" destId="{FEE89BB8-18BE-4499-B951-7592E3FBB8D6}" srcOrd="0" destOrd="0" presId="urn:microsoft.com/office/officeart/2005/8/layout/hierarchy6"/>
    <dgm:cxn modelId="{D7825BB3-2EB5-4C9A-B768-E1CE19E3BB00}" type="presOf" srcId="{B0B0D4C8-DDA5-4D20-AD1A-9E7CE036177B}" destId="{FF9C3979-B4C4-481A-8686-C3B26A5A5529}" srcOrd="0" destOrd="0" presId="urn:microsoft.com/office/officeart/2005/8/layout/hierarchy6"/>
    <dgm:cxn modelId="{4B9C4094-E0CE-4008-894F-FDBB12471036}" srcId="{575E9B8D-6154-4C10-A1EF-BBB020AA3CBA}" destId="{8F412A34-6EF7-4426-9E64-E0E9B665315C}" srcOrd="0" destOrd="0" parTransId="{8AE3F3AC-DE6E-45A2-9E09-2E4D3CD8ECCE}" sibTransId="{4EA85E59-8A85-423D-8842-79C9C3F8BD76}"/>
    <dgm:cxn modelId="{6DF00DA5-EE6D-4632-8171-5E0F5FEE9BCF}" type="presOf" srcId="{91B872CA-EADB-4272-996D-3C6AC39240B0}" destId="{DA09B84C-DA61-4F80-8AB9-EE3890E70EA8}" srcOrd="0" destOrd="0" presId="urn:microsoft.com/office/officeart/2005/8/layout/hierarchy6"/>
    <dgm:cxn modelId="{29DFC0E1-1B6C-4183-88F2-3F01319207D5}" type="presOf" srcId="{6411B3BB-1A62-4DBC-AAB1-A19D04109E56}" destId="{FB2853FF-0A5D-4C20-A7EF-1DE53E9941E4}" srcOrd="0" destOrd="0" presId="urn:microsoft.com/office/officeart/2005/8/layout/hierarchy6"/>
    <dgm:cxn modelId="{EA9F4CBC-6F51-450B-8922-E883EDE0F548}" srcId="{D6203F2B-520C-4716-8EEA-406EA56DCC3F}" destId="{91B872CA-EADB-4272-996D-3C6AC39240B0}" srcOrd="0" destOrd="0" parTransId="{61799036-253A-4568-80DC-48FB1A1CD811}" sibTransId="{9F177163-7F7A-48A1-B025-6667326BA798}"/>
    <dgm:cxn modelId="{8AB97450-0A05-45EE-B221-37312DC1B88C}" srcId="{8F412A34-6EF7-4426-9E64-E0E9B665315C}" destId="{D6203F2B-520C-4716-8EEA-406EA56DCC3F}" srcOrd="0" destOrd="0" parTransId="{6E7EBAFE-627B-4E9D-BC58-3BD8E0D486AB}" sibTransId="{8F577AF8-CA16-48A1-B44D-15FEEEE6808E}"/>
    <dgm:cxn modelId="{31E5308A-D435-4009-AB03-6D8602E37BB2}" type="presOf" srcId="{089F8834-0572-4F0A-B582-FC038A72111D}" destId="{F9001F93-EB8B-4B70-9825-BB5D7427B24E}" srcOrd="0" destOrd="0" presId="urn:microsoft.com/office/officeart/2005/8/layout/hierarchy6"/>
    <dgm:cxn modelId="{9C3E32C9-AFEF-4B0B-988A-08D06AB29361}" type="presOf" srcId="{6E7EBAFE-627B-4E9D-BC58-3BD8E0D486AB}" destId="{8999F756-5F50-4375-92D6-C25E6AB750FE}" srcOrd="0" destOrd="0" presId="urn:microsoft.com/office/officeart/2005/8/layout/hierarchy6"/>
    <dgm:cxn modelId="{034C3349-EC1D-4815-8779-7ABE8E3E30F9}" type="presOf" srcId="{F241A097-CB91-43AF-AD71-F2E233ECC627}" destId="{CB56FE8B-B8EA-478A-AD73-A938F518C725}" srcOrd="0" destOrd="0" presId="urn:microsoft.com/office/officeart/2005/8/layout/hierarchy6"/>
    <dgm:cxn modelId="{FD61A69C-4E9D-4753-B381-655DA97717B6}" type="presOf" srcId="{04B31DD5-58F7-47BD-A176-168708E0D231}" destId="{18F7722A-7EFE-409D-8131-E7EDBCAE2E2B}" srcOrd="0" destOrd="0" presId="urn:microsoft.com/office/officeart/2005/8/layout/hierarchy6"/>
    <dgm:cxn modelId="{5A21BFA7-5596-40B0-9C8D-AED3A50C62CB}" type="presParOf" srcId="{FEE89BB8-18BE-4499-B951-7592E3FBB8D6}" destId="{7BB184BB-A557-4839-9FED-750DFAE1A10F}" srcOrd="0" destOrd="0" presId="urn:microsoft.com/office/officeart/2005/8/layout/hierarchy6"/>
    <dgm:cxn modelId="{AEEB8475-C149-4B06-9ABA-D5773F11A5DE}" type="presParOf" srcId="{7BB184BB-A557-4839-9FED-750DFAE1A10F}" destId="{62273B54-76DC-40D5-BD30-51E6EC5E749E}" srcOrd="0" destOrd="0" presId="urn:microsoft.com/office/officeart/2005/8/layout/hierarchy6"/>
    <dgm:cxn modelId="{EDD61D56-C7D2-4C12-BCC4-44DEA0E0FCEA}" type="presParOf" srcId="{62273B54-76DC-40D5-BD30-51E6EC5E749E}" destId="{E1612CD3-1EB3-45C5-8F1C-80133B21B9D3}" srcOrd="0" destOrd="0" presId="urn:microsoft.com/office/officeart/2005/8/layout/hierarchy6"/>
    <dgm:cxn modelId="{03293E19-4EFB-4455-9F4D-65384C91B1D4}" type="presParOf" srcId="{E1612CD3-1EB3-45C5-8F1C-80133B21B9D3}" destId="{B3CBAD7D-B4FC-4453-B137-0053F58E31C2}" srcOrd="0" destOrd="0" presId="urn:microsoft.com/office/officeart/2005/8/layout/hierarchy6"/>
    <dgm:cxn modelId="{993951CB-B849-442A-B3D6-276B38DAF427}" type="presParOf" srcId="{E1612CD3-1EB3-45C5-8F1C-80133B21B9D3}" destId="{EA58E8DF-B396-425B-B0AA-BA86B1C701CE}" srcOrd="1" destOrd="0" presId="urn:microsoft.com/office/officeart/2005/8/layout/hierarchy6"/>
    <dgm:cxn modelId="{3B0D68C0-7C12-4481-935A-80A292CE9E95}" type="presParOf" srcId="{EA58E8DF-B396-425B-B0AA-BA86B1C701CE}" destId="{8999F756-5F50-4375-92D6-C25E6AB750FE}" srcOrd="0" destOrd="0" presId="urn:microsoft.com/office/officeart/2005/8/layout/hierarchy6"/>
    <dgm:cxn modelId="{34751CD7-947E-4E3A-AFAE-6A34B70F93CA}" type="presParOf" srcId="{EA58E8DF-B396-425B-B0AA-BA86B1C701CE}" destId="{FEE5A850-85B6-4BFC-A491-015E6D9698BC}" srcOrd="1" destOrd="0" presId="urn:microsoft.com/office/officeart/2005/8/layout/hierarchy6"/>
    <dgm:cxn modelId="{F2B58F1A-137C-4810-9857-8135C6773838}" type="presParOf" srcId="{FEE5A850-85B6-4BFC-A491-015E6D9698BC}" destId="{BC547179-4D98-4C96-98AF-BF1E36F3692D}" srcOrd="0" destOrd="0" presId="urn:microsoft.com/office/officeart/2005/8/layout/hierarchy6"/>
    <dgm:cxn modelId="{F09B77AC-1A62-4873-BDFB-52B9C826D69B}" type="presParOf" srcId="{FEE5A850-85B6-4BFC-A491-015E6D9698BC}" destId="{01786C0D-2326-4120-A48A-83ACE1794EA7}" srcOrd="1" destOrd="0" presId="urn:microsoft.com/office/officeart/2005/8/layout/hierarchy6"/>
    <dgm:cxn modelId="{E9755C54-2EE5-4799-8B3D-52DDD56D6259}" type="presParOf" srcId="{01786C0D-2326-4120-A48A-83ACE1794EA7}" destId="{FEB596CD-4443-44F7-8BB2-12CB245C7CE1}" srcOrd="0" destOrd="0" presId="urn:microsoft.com/office/officeart/2005/8/layout/hierarchy6"/>
    <dgm:cxn modelId="{B6C440DC-6162-4936-B7E1-BE40D127A1B6}" type="presParOf" srcId="{01786C0D-2326-4120-A48A-83ACE1794EA7}" destId="{8195C548-4718-48F9-B39F-9354E7953A34}" srcOrd="1" destOrd="0" presId="urn:microsoft.com/office/officeart/2005/8/layout/hierarchy6"/>
    <dgm:cxn modelId="{88993B1A-0D14-4504-9640-970F4142B5C5}" type="presParOf" srcId="{8195C548-4718-48F9-B39F-9354E7953A34}" destId="{DA09B84C-DA61-4F80-8AB9-EE3890E70EA8}" srcOrd="0" destOrd="0" presId="urn:microsoft.com/office/officeart/2005/8/layout/hierarchy6"/>
    <dgm:cxn modelId="{33435927-EC59-45EA-ADE0-0FD2E0D40425}" type="presParOf" srcId="{8195C548-4718-48F9-B39F-9354E7953A34}" destId="{E7466F19-E453-464B-BA88-ED35FF0772E8}" srcOrd="1" destOrd="0" presId="urn:microsoft.com/office/officeart/2005/8/layout/hierarchy6"/>
    <dgm:cxn modelId="{BBF056E7-F534-46F6-B113-CE086AF4D4FA}" type="presParOf" srcId="{01786C0D-2326-4120-A48A-83ACE1794EA7}" destId="{32582F6D-EF47-4F78-95D9-55D69AE0C0EF}" srcOrd="2" destOrd="0" presId="urn:microsoft.com/office/officeart/2005/8/layout/hierarchy6"/>
    <dgm:cxn modelId="{D4704D40-0AB0-4F87-ABD2-0DFC0877843D}" type="presParOf" srcId="{01786C0D-2326-4120-A48A-83ACE1794EA7}" destId="{D6760A39-A229-4548-A6CC-7D32F6D05FCD}" srcOrd="3" destOrd="0" presId="urn:microsoft.com/office/officeart/2005/8/layout/hierarchy6"/>
    <dgm:cxn modelId="{971960EE-9AF8-4886-8D0B-061CDE64E19D}" type="presParOf" srcId="{D6760A39-A229-4548-A6CC-7D32F6D05FCD}" destId="{FF9C3979-B4C4-481A-8686-C3B26A5A5529}" srcOrd="0" destOrd="0" presId="urn:microsoft.com/office/officeart/2005/8/layout/hierarchy6"/>
    <dgm:cxn modelId="{840E453C-7804-4DEB-9A39-1D2D36CEAD80}" type="presParOf" srcId="{D6760A39-A229-4548-A6CC-7D32F6D05FCD}" destId="{3C791CF9-FD72-4CD4-9AF2-708AC212848E}" srcOrd="1" destOrd="0" presId="urn:microsoft.com/office/officeart/2005/8/layout/hierarchy6"/>
    <dgm:cxn modelId="{959FE741-227C-44DB-AD4A-F3E06EAB74B8}" type="presParOf" srcId="{01786C0D-2326-4120-A48A-83ACE1794EA7}" destId="{E4DA5931-7784-4C18-8C49-7C9E7FFAAD45}" srcOrd="4" destOrd="0" presId="urn:microsoft.com/office/officeart/2005/8/layout/hierarchy6"/>
    <dgm:cxn modelId="{96FBF6F5-7E3E-4E06-AC42-0C9C7B25745E}" type="presParOf" srcId="{01786C0D-2326-4120-A48A-83ACE1794EA7}" destId="{2E6C2A44-9FAC-4D05-A062-37C2BEF2FF4B}" srcOrd="5" destOrd="0" presId="urn:microsoft.com/office/officeart/2005/8/layout/hierarchy6"/>
    <dgm:cxn modelId="{F3D6C844-6440-446E-AA4B-CF830A43DFAF}" type="presParOf" srcId="{2E6C2A44-9FAC-4D05-A062-37C2BEF2FF4B}" destId="{CB56FE8B-B8EA-478A-AD73-A938F518C725}" srcOrd="0" destOrd="0" presId="urn:microsoft.com/office/officeart/2005/8/layout/hierarchy6"/>
    <dgm:cxn modelId="{F80375C1-990D-4727-93EB-92606AB60306}" type="presParOf" srcId="{2E6C2A44-9FAC-4D05-A062-37C2BEF2FF4B}" destId="{7F4446D4-14DF-4621-90EF-E0B6163A270B}" srcOrd="1" destOrd="0" presId="urn:microsoft.com/office/officeart/2005/8/layout/hierarchy6"/>
    <dgm:cxn modelId="{786475D9-2A90-4518-8E7D-7F223831443A}" type="presParOf" srcId="{EA58E8DF-B396-425B-B0AA-BA86B1C701CE}" destId="{1C4E2B80-98CC-4D42-9004-566233DDA41E}" srcOrd="2" destOrd="0" presId="urn:microsoft.com/office/officeart/2005/8/layout/hierarchy6"/>
    <dgm:cxn modelId="{748E8496-952D-4EE7-8A54-BC50D94C34BB}" type="presParOf" srcId="{EA58E8DF-B396-425B-B0AA-BA86B1C701CE}" destId="{C30870E6-C53E-45E3-B9C4-0F68B4E3C24A}" srcOrd="3" destOrd="0" presId="urn:microsoft.com/office/officeart/2005/8/layout/hierarchy6"/>
    <dgm:cxn modelId="{0AE6A586-062F-43B3-BF1F-D892B1FCEF89}" type="presParOf" srcId="{C30870E6-C53E-45E3-B9C4-0F68B4E3C24A}" destId="{520DC078-1D40-4E24-9879-A1FA3A1C6B69}" srcOrd="0" destOrd="0" presId="urn:microsoft.com/office/officeart/2005/8/layout/hierarchy6"/>
    <dgm:cxn modelId="{FE1ACBC4-2C64-420C-A321-B9AE01A70778}" type="presParOf" srcId="{C30870E6-C53E-45E3-B9C4-0F68B4E3C24A}" destId="{D925DA93-D377-4D87-80E8-D33D0A259ED7}" srcOrd="1" destOrd="0" presId="urn:microsoft.com/office/officeart/2005/8/layout/hierarchy6"/>
    <dgm:cxn modelId="{5E5949B6-3DAC-4DF6-9B22-CBAA7BEF17C7}" type="presParOf" srcId="{D925DA93-D377-4D87-80E8-D33D0A259ED7}" destId="{FB2853FF-0A5D-4C20-A7EF-1DE53E9941E4}" srcOrd="0" destOrd="0" presId="urn:microsoft.com/office/officeart/2005/8/layout/hierarchy6"/>
    <dgm:cxn modelId="{EABC1635-2618-4909-8B36-7AF1128B84A5}" type="presParOf" srcId="{D925DA93-D377-4D87-80E8-D33D0A259ED7}" destId="{F8086F18-2E60-41E8-8A15-BE191E818412}" srcOrd="1" destOrd="0" presId="urn:microsoft.com/office/officeart/2005/8/layout/hierarchy6"/>
    <dgm:cxn modelId="{3F372DCD-62C3-48A2-90F4-A3AACE5B4067}" type="presParOf" srcId="{F8086F18-2E60-41E8-8A15-BE191E818412}" destId="{CC350B3F-A9A6-4A54-BDC5-F0DB594AC19D}" srcOrd="0" destOrd="0" presId="urn:microsoft.com/office/officeart/2005/8/layout/hierarchy6"/>
    <dgm:cxn modelId="{FB076E57-A559-452A-A1A4-180A688D38D7}" type="presParOf" srcId="{F8086F18-2E60-41E8-8A15-BE191E818412}" destId="{5E5E8806-2E2B-4A84-89B2-A505289A2B39}" srcOrd="1" destOrd="0" presId="urn:microsoft.com/office/officeart/2005/8/layout/hierarchy6"/>
    <dgm:cxn modelId="{87AEE6E4-2D1B-4255-9C99-F35AD0669595}" type="presParOf" srcId="{D925DA93-D377-4D87-80E8-D33D0A259ED7}" destId="{1211A309-D63C-4F91-A2DE-226AA7ED8921}" srcOrd="2" destOrd="0" presId="urn:microsoft.com/office/officeart/2005/8/layout/hierarchy6"/>
    <dgm:cxn modelId="{B9AA549B-37A4-4F27-BCA4-D932E14EAC54}" type="presParOf" srcId="{D925DA93-D377-4D87-80E8-D33D0A259ED7}" destId="{3BEF968C-5C6B-4982-826D-52E7206FC1FD}" srcOrd="3" destOrd="0" presId="urn:microsoft.com/office/officeart/2005/8/layout/hierarchy6"/>
    <dgm:cxn modelId="{4DFA62E6-2B2E-4E2A-BA35-2A7FE089FE52}" type="presParOf" srcId="{3BEF968C-5C6B-4982-826D-52E7206FC1FD}" destId="{18F7722A-7EFE-409D-8131-E7EDBCAE2E2B}" srcOrd="0" destOrd="0" presId="urn:microsoft.com/office/officeart/2005/8/layout/hierarchy6"/>
    <dgm:cxn modelId="{DB1A1173-F52B-45CC-9375-67461C0EC1DD}" type="presParOf" srcId="{3BEF968C-5C6B-4982-826D-52E7206FC1FD}" destId="{990B9370-DF11-4BB3-9BB2-794D74AB8DD5}" srcOrd="1" destOrd="0" presId="urn:microsoft.com/office/officeart/2005/8/layout/hierarchy6"/>
    <dgm:cxn modelId="{E7B3845A-D068-4F1A-9139-E9F2EFEB849B}" type="presParOf" srcId="{D925DA93-D377-4D87-80E8-D33D0A259ED7}" destId="{F9001F93-EB8B-4B70-9825-BB5D7427B24E}" srcOrd="4" destOrd="0" presId="urn:microsoft.com/office/officeart/2005/8/layout/hierarchy6"/>
    <dgm:cxn modelId="{BC5F5CFF-0BC6-401C-BAF8-159230C2532F}" type="presParOf" srcId="{D925DA93-D377-4D87-80E8-D33D0A259ED7}" destId="{32581504-7569-4D75-AC07-4CFC72A9F062}" srcOrd="5" destOrd="0" presId="urn:microsoft.com/office/officeart/2005/8/layout/hierarchy6"/>
    <dgm:cxn modelId="{45271D0B-F8FD-41E5-93AD-862FC20C4991}" type="presParOf" srcId="{32581504-7569-4D75-AC07-4CFC72A9F062}" destId="{674B3D20-C916-4B02-B9C0-339BBDBFE5CA}" srcOrd="0" destOrd="0" presId="urn:microsoft.com/office/officeart/2005/8/layout/hierarchy6"/>
    <dgm:cxn modelId="{DE7F0D83-3602-42D0-B652-C78580A64F12}" type="presParOf" srcId="{32581504-7569-4D75-AC07-4CFC72A9F062}" destId="{4259E817-C3C1-4A65-B69F-6A7D61F86466}" srcOrd="1" destOrd="0" presId="urn:microsoft.com/office/officeart/2005/8/layout/hierarchy6"/>
    <dgm:cxn modelId="{90212B3C-65D4-48B2-BB6F-9A57092A10F0}" type="presParOf" srcId="{FEE89BB8-18BE-4499-B951-7592E3FBB8D6}" destId="{9E435D39-FAFB-4141-A892-473C0233C8E8}" srcOrd="1" destOrd="0" presId="urn:microsoft.com/office/officeart/2005/8/layout/hierarchy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4523302-9F07-4E59-8DF9-19014F9BC23C}">
      <dsp:nvSpPr>
        <dsp:cNvPr id="0" name=""/>
        <dsp:cNvSpPr/>
      </dsp:nvSpPr>
      <dsp:spPr>
        <a:xfrm>
          <a:off x="2605484" y="195"/>
          <a:ext cx="1630097" cy="1059563"/>
        </a:xfrm>
        <a:prstGeom prst="roundRect">
          <a:avLst/>
        </a:prstGeom>
        <a:solidFill>
          <a:srgbClr val="FFC00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sp3d extrusionH="28000" prstMaterial="matte"/>
        </a:bodyPr>
        <a:lstStyle/>
        <a:p>
          <a:pPr lvl="0" algn="ctr" defTabSz="1466850">
            <a:lnSpc>
              <a:spcPct val="90000"/>
            </a:lnSpc>
            <a:spcBef>
              <a:spcPct val="0"/>
            </a:spcBef>
            <a:spcAft>
              <a:spcPct val="35000"/>
            </a:spcAft>
          </a:pPr>
          <a:r>
            <a:rPr lang="zh-CN" altLang="en-US" sz="3300" kern="1200" dirty="0" smtClean="0"/>
            <a:t>生产</a:t>
          </a:r>
          <a:endParaRPr lang="zh-CN" altLang="en-US" sz="3300" kern="1200" dirty="0"/>
        </a:p>
      </dsp:txBody>
      <dsp:txXfrm>
        <a:off x="2605484" y="195"/>
        <a:ext cx="1630097" cy="1059563"/>
      </dsp:txXfrm>
    </dsp:sp>
    <dsp:sp modelId="{632B69F7-9E0D-4DC5-84F6-DA474ECA5BFF}">
      <dsp:nvSpPr>
        <dsp:cNvPr id="0" name=""/>
        <dsp:cNvSpPr/>
      </dsp:nvSpPr>
      <dsp:spPr>
        <a:xfrm>
          <a:off x="1670155" y="529977"/>
          <a:ext cx="3500755" cy="3500755"/>
        </a:xfrm>
        <a:custGeom>
          <a:avLst/>
          <a:gdLst/>
          <a:ahLst/>
          <a:cxnLst/>
          <a:rect l="0" t="0" r="0" b="0"/>
          <a:pathLst>
            <a:path>
              <a:moveTo>
                <a:pt x="2577166" y="207574"/>
              </a:moveTo>
              <a:arcTo wR="1750377" hR="1750377" stAng="17891212" swAng="2625610"/>
            </a:path>
          </a:pathLst>
        </a:custGeom>
        <a:noFill/>
        <a:ln w="9525" cap="flat" cmpd="sng" algn="ctr">
          <a:solidFill>
            <a:schemeClr val="dk2">
              <a:hueOff val="0"/>
              <a:satOff val="0"/>
              <a:lumOff val="0"/>
              <a:alphaOff val="0"/>
            </a:schemeClr>
          </a:solidFill>
          <a:prstDash val="solid"/>
        </a:ln>
        <a:effectLst/>
        <a:sp3d z="-227350" prstMaterial="matte"/>
      </dsp:spPr>
      <dsp:style>
        <a:lnRef idx="1">
          <a:scrgbClr r="0" g="0" b="0"/>
        </a:lnRef>
        <a:fillRef idx="0">
          <a:scrgbClr r="0" g="0" b="0"/>
        </a:fillRef>
        <a:effectRef idx="0">
          <a:scrgbClr r="0" g="0" b="0"/>
        </a:effectRef>
        <a:fontRef idx="minor"/>
      </dsp:style>
    </dsp:sp>
    <dsp:sp modelId="{5A02A385-A221-43AE-B295-28B51472FB44}">
      <dsp:nvSpPr>
        <dsp:cNvPr id="0" name=""/>
        <dsp:cNvSpPr/>
      </dsp:nvSpPr>
      <dsp:spPr>
        <a:xfrm>
          <a:off x="4355862" y="1750573"/>
          <a:ext cx="1630097" cy="1059563"/>
        </a:xfrm>
        <a:prstGeom prst="roundRect">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sp3d extrusionH="28000" prstMaterial="matte"/>
        </a:bodyPr>
        <a:lstStyle/>
        <a:p>
          <a:pPr lvl="0" algn="ctr" defTabSz="1466850">
            <a:lnSpc>
              <a:spcPct val="90000"/>
            </a:lnSpc>
            <a:spcBef>
              <a:spcPct val="0"/>
            </a:spcBef>
            <a:spcAft>
              <a:spcPct val="35000"/>
            </a:spcAft>
          </a:pPr>
          <a:r>
            <a:rPr lang="zh-CN" altLang="en-US" sz="3300" kern="1200" dirty="0" smtClean="0"/>
            <a:t>供应链</a:t>
          </a:r>
          <a:endParaRPr lang="zh-CN" altLang="en-US" sz="3300" kern="1200" dirty="0"/>
        </a:p>
      </dsp:txBody>
      <dsp:txXfrm>
        <a:off x="4355862" y="1750573"/>
        <a:ext cx="1630097" cy="1059563"/>
      </dsp:txXfrm>
    </dsp:sp>
    <dsp:sp modelId="{8DE872F4-8508-44C6-B934-17693E103EFA}">
      <dsp:nvSpPr>
        <dsp:cNvPr id="0" name=""/>
        <dsp:cNvSpPr/>
      </dsp:nvSpPr>
      <dsp:spPr>
        <a:xfrm>
          <a:off x="1670155" y="529977"/>
          <a:ext cx="3500755" cy="3500755"/>
        </a:xfrm>
        <a:custGeom>
          <a:avLst/>
          <a:gdLst/>
          <a:ahLst/>
          <a:cxnLst/>
          <a:rect l="0" t="0" r="0" b="0"/>
          <a:pathLst>
            <a:path>
              <a:moveTo>
                <a:pt x="3414585" y="2292813"/>
              </a:moveTo>
              <a:arcTo wR="1750377" hR="1750377" stAng="1083178" swAng="2625610"/>
            </a:path>
          </a:pathLst>
        </a:custGeom>
        <a:noFill/>
        <a:ln w="9525" cap="flat" cmpd="sng" algn="ctr">
          <a:solidFill>
            <a:schemeClr val="dk2">
              <a:hueOff val="0"/>
              <a:satOff val="0"/>
              <a:lumOff val="0"/>
              <a:alphaOff val="0"/>
            </a:schemeClr>
          </a:solidFill>
          <a:prstDash val="solid"/>
        </a:ln>
        <a:effectLst/>
        <a:sp3d z="-227350" prstMaterial="matte"/>
      </dsp:spPr>
      <dsp:style>
        <a:lnRef idx="1">
          <a:scrgbClr r="0" g="0" b="0"/>
        </a:lnRef>
        <a:fillRef idx="0">
          <a:scrgbClr r="0" g="0" b="0"/>
        </a:fillRef>
        <a:effectRef idx="0">
          <a:scrgbClr r="0" g="0" b="0"/>
        </a:effectRef>
        <a:fontRef idx="minor"/>
      </dsp:style>
    </dsp:sp>
    <dsp:sp modelId="{DD3A3BE8-AB15-4DAE-9736-D6FD40074189}">
      <dsp:nvSpPr>
        <dsp:cNvPr id="0" name=""/>
        <dsp:cNvSpPr/>
      </dsp:nvSpPr>
      <dsp:spPr>
        <a:xfrm>
          <a:off x="2605484" y="3500951"/>
          <a:ext cx="1630097" cy="1059563"/>
        </a:xfrm>
        <a:prstGeom prst="roundRect">
          <a:avLst/>
        </a:prstGeom>
        <a:solidFill>
          <a:srgbClr val="92D05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sp3d extrusionH="28000" prstMaterial="matte"/>
        </a:bodyPr>
        <a:lstStyle/>
        <a:p>
          <a:pPr lvl="0" algn="ctr" defTabSz="1466850">
            <a:lnSpc>
              <a:spcPct val="90000"/>
            </a:lnSpc>
            <a:spcBef>
              <a:spcPct val="0"/>
            </a:spcBef>
            <a:spcAft>
              <a:spcPct val="35000"/>
            </a:spcAft>
          </a:pPr>
          <a:r>
            <a:rPr lang="zh-CN" altLang="en-US" sz="3300" kern="1200" dirty="0" smtClean="0"/>
            <a:t>研发</a:t>
          </a:r>
          <a:endParaRPr lang="zh-CN" altLang="en-US" sz="3300" kern="1200" dirty="0"/>
        </a:p>
      </dsp:txBody>
      <dsp:txXfrm>
        <a:off x="2605484" y="3500951"/>
        <a:ext cx="1630097" cy="1059563"/>
      </dsp:txXfrm>
    </dsp:sp>
    <dsp:sp modelId="{90AE50A3-F428-40B9-ADA4-304D723D3ADF}">
      <dsp:nvSpPr>
        <dsp:cNvPr id="0" name=""/>
        <dsp:cNvSpPr/>
      </dsp:nvSpPr>
      <dsp:spPr>
        <a:xfrm>
          <a:off x="1670155" y="529977"/>
          <a:ext cx="3500755" cy="3500755"/>
        </a:xfrm>
        <a:custGeom>
          <a:avLst/>
          <a:gdLst/>
          <a:ahLst/>
          <a:cxnLst/>
          <a:rect l="0" t="0" r="0" b="0"/>
          <a:pathLst>
            <a:path>
              <a:moveTo>
                <a:pt x="923589" y="3293181"/>
              </a:moveTo>
              <a:arcTo wR="1750377" hR="1750377" stAng="7091212" swAng="2625610"/>
            </a:path>
          </a:pathLst>
        </a:custGeom>
        <a:noFill/>
        <a:ln w="9525" cap="flat" cmpd="sng" algn="ctr">
          <a:solidFill>
            <a:schemeClr val="dk2">
              <a:hueOff val="0"/>
              <a:satOff val="0"/>
              <a:lumOff val="0"/>
              <a:alphaOff val="0"/>
            </a:schemeClr>
          </a:solidFill>
          <a:prstDash val="solid"/>
        </a:ln>
        <a:effectLst/>
        <a:sp3d z="-227350" prstMaterial="matte"/>
      </dsp:spPr>
      <dsp:style>
        <a:lnRef idx="1">
          <a:scrgbClr r="0" g="0" b="0"/>
        </a:lnRef>
        <a:fillRef idx="0">
          <a:scrgbClr r="0" g="0" b="0"/>
        </a:fillRef>
        <a:effectRef idx="0">
          <a:scrgbClr r="0" g="0" b="0"/>
        </a:effectRef>
        <a:fontRef idx="minor"/>
      </dsp:style>
    </dsp:sp>
    <dsp:sp modelId="{C6BCA5F6-C71A-4755-9968-EFCF8F81D0DF}">
      <dsp:nvSpPr>
        <dsp:cNvPr id="0" name=""/>
        <dsp:cNvSpPr/>
      </dsp:nvSpPr>
      <dsp:spPr>
        <a:xfrm>
          <a:off x="855106" y="1750573"/>
          <a:ext cx="1630097" cy="1059563"/>
        </a:xfrm>
        <a:prstGeom prst="roundRect">
          <a:avLst/>
        </a:prstGeom>
        <a:solidFill>
          <a:srgbClr val="CC00CC"/>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sp3d extrusionH="28000" prstMaterial="matte"/>
        </a:bodyPr>
        <a:lstStyle/>
        <a:p>
          <a:pPr lvl="0" algn="ctr" defTabSz="1466850">
            <a:lnSpc>
              <a:spcPct val="90000"/>
            </a:lnSpc>
            <a:spcBef>
              <a:spcPct val="0"/>
            </a:spcBef>
            <a:spcAft>
              <a:spcPct val="35000"/>
            </a:spcAft>
          </a:pPr>
          <a:r>
            <a:rPr lang="zh-CN" altLang="en-US" sz="3300" kern="1200" dirty="0" smtClean="0"/>
            <a:t>销售</a:t>
          </a:r>
          <a:endParaRPr lang="zh-CN" altLang="en-US" sz="3300" kern="1200" dirty="0"/>
        </a:p>
      </dsp:txBody>
      <dsp:txXfrm>
        <a:off x="855106" y="1750573"/>
        <a:ext cx="1630097" cy="1059563"/>
      </dsp:txXfrm>
    </dsp:sp>
    <dsp:sp modelId="{F89AA1DC-03B0-4648-AC2C-7C60E7E31CD2}">
      <dsp:nvSpPr>
        <dsp:cNvPr id="0" name=""/>
        <dsp:cNvSpPr/>
      </dsp:nvSpPr>
      <dsp:spPr>
        <a:xfrm>
          <a:off x="1670155" y="529977"/>
          <a:ext cx="3500755" cy="3500755"/>
        </a:xfrm>
        <a:custGeom>
          <a:avLst/>
          <a:gdLst/>
          <a:ahLst/>
          <a:cxnLst/>
          <a:rect l="0" t="0" r="0" b="0"/>
          <a:pathLst>
            <a:path>
              <a:moveTo>
                <a:pt x="86170" y="1207942"/>
              </a:moveTo>
              <a:arcTo wR="1750377" hR="1750377" stAng="11883178" swAng="2625610"/>
            </a:path>
          </a:pathLst>
        </a:custGeom>
        <a:noFill/>
        <a:ln w="9525" cap="flat" cmpd="sng" algn="ctr">
          <a:solidFill>
            <a:schemeClr val="dk2">
              <a:hueOff val="0"/>
              <a:satOff val="0"/>
              <a:lumOff val="0"/>
              <a:alphaOff val="0"/>
            </a:schemeClr>
          </a:solidFill>
          <a:prstDash val="solid"/>
        </a:ln>
        <a:effectLst/>
        <a:sp3d z="-227350" prstMaterial="matte"/>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CBAD7D-B4FC-4453-B137-0053F58E31C2}">
      <dsp:nvSpPr>
        <dsp:cNvPr id="0" name=""/>
        <dsp:cNvSpPr/>
      </dsp:nvSpPr>
      <dsp:spPr>
        <a:xfrm>
          <a:off x="3749727" y="437"/>
          <a:ext cx="930228" cy="620152"/>
        </a:xfrm>
        <a:prstGeom prst="roundRect">
          <a:avLst>
            <a:gd name="adj" fmla="val 10000"/>
          </a:avLst>
        </a:prstGeo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rgbClr val="000000"/>
              </a:solidFill>
              <a:latin typeface="Arial"/>
              <a:ea typeface="SimSun"/>
              <a:cs typeface="+mn-cs"/>
            </a:rPr>
            <a:t>汽车产业</a:t>
          </a:r>
          <a:endParaRPr lang="zh-CN" altLang="en-US" sz="1400" b="1" kern="1200" dirty="0">
            <a:solidFill>
              <a:srgbClr val="000000"/>
            </a:solidFill>
            <a:latin typeface="Arial"/>
            <a:ea typeface="SimSun"/>
            <a:cs typeface="+mn-cs"/>
          </a:endParaRPr>
        </a:p>
      </dsp:txBody>
      <dsp:txXfrm>
        <a:off x="3749727" y="437"/>
        <a:ext cx="930228" cy="620152"/>
      </dsp:txXfrm>
    </dsp:sp>
    <dsp:sp modelId="{8999F756-5F50-4375-92D6-C25E6AB750FE}">
      <dsp:nvSpPr>
        <dsp:cNvPr id="0" name=""/>
        <dsp:cNvSpPr/>
      </dsp:nvSpPr>
      <dsp:spPr>
        <a:xfrm>
          <a:off x="2400895" y="620589"/>
          <a:ext cx="1813946" cy="248061"/>
        </a:xfrm>
        <a:custGeom>
          <a:avLst/>
          <a:gdLst/>
          <a:ahLst/>
          <a:cxnLst/>
          <a:rect l="0" t="0" r="0" b="0"/>
          <a:pathLst>
            <a:path>
              <a:moveTo>
                <a:pt x="1813946" y="0"/>
              </a:moveTo>
              <a:lnTo>
                <a:pt x="1813946" y="124030"/>
              </a:lnTo>
              <a:lnTo>
                <a:pt x="0" y="124030"/>
              </a:lnTo>
              <a:lnTo>
                <a:pt x="0" y="248061"/>
              </a:lnTo>
            </a:path>
          </a:pathLst>
        </a:custGeom>
        <a:noFill/>
        <a:ln w="25400" cap="flat" cmpd="sng" algn="ctr">
          <a:solidFill>
            <a:srgbClr val="C4DDE5">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BC547179-4D98-4C96-98AF-BF1E36F3692D}">
      <dsp:nvSpPr>
        <dsp:cNvPr id="0" name=""/>
        <dsp:cNvSpPr/>
      </dsp:nvSpPr>
      <dsp:spPr>
        <a:xfrm>
          <a:off x="1935781" y="868650"/>
          <a:ext cx="930228" cy="620152"/>
        </a:xfrm>
        <a:prstGeom prst="roundRect">
          <a:avLst>
            <a:gd name="adj" fmla="val 10000"/>
          </a:avLst>
        </a:prstGeo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rgbClr val="000000"/>
              </a:solidFill>
              <a:latin typeface="Arial"/>
              <a:ea typeface="SimSun"/>
              <a:cs typeface="+mn-cs"/>
            </a:rPr>
            <a:t>乘用车</a:t>
          </a:r>
          <a:endParaRPr lang="zh-CN" altLang="en-US" sz="1400" b="1" kern="1200" dirty="0">
            <a:solidFill>
              <a:srgbClr val="000000"/>
            </a:solidFill>
            <a:latin typeface="Arial"/>
            <a:ea typeface="SimSun"/>
            <a:cs typeface="+mn-cs"/>
          </a:endParaRPr>
        </a:p>
      </dsp:txBody>
      <dsp:txXfrm>
        <a:off x="1935781" y="868650"/>
        <a:ext cx="930228" cy="620152"/>
      </dsp:txXfrm>
    </dsp:sp>
    <dsp:sp modelId="{FEB596CD-4443-44F7-8BB2-12CB245C7CE1}">
      <dsp:nvSpPr>
        <dsp:cNvPr id="0" name=""/>
        <dsp:cNvSpPr/>
      </dsp:nvSpPr>
      <dsp:spPr>
        <a:xfrm>
          <a:off x="1191598" y="1488803"/>
          <a:ext cx="1209297" cy="248061"/>
        </a:xfrm>
        <a:custGeom>
          <a:avLst/>
          <a:gdLst/>
          <a:ahLst/>
          <a:cxnLst/>
          <a:rect l="0" t="0" r="0" b="0"/>
          <a:pathLst>
            <a:path>
              <a:moveTo>
                <a:pt x="1209297" y="0"/>
              </a:moveTo>
              <a:lnTo>
                <a:pt x="1209297" y="124030"/>
              </a:lnTo>
              <a:lnTo>
                <a:pt x="0" y="124030"/>
              </a:lnTo>
              <a:lnTo>
                <a:pt x="0" y="248061"/>
              </a:lnTo>
            </a:path>
          </a:pathLst>
        </a:custGeom>
        <a:noFill/>
        <a:ln w="25400" cap="flat" cmpd="sng" algn="ctr">
          <a:solidFill>
            <a:srgbClr val="C4DDE5">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A09B84C-DA61-4F80-8AB9-EE3890E70EA8}">
      <dsp:nvSpPr>
        <dsp:cNvPr id="0" name=""/>
        <dsp:cNvSpPr/>
      </dsp:nvSpPr>
      <dsp:spPr>
        <a:xfrm>
          <a:off x="726483" y="1736864"/>
          <a:ext cx="930228" cy="620152"/>
        </a:xfrm>
        <a:prstGeom prst="roundRect">
          <a:avLst>
            <a:gd name="adj" fmla="val 10000"/>
          </a:avLst>
        </a:prstGeo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rgbClr val="000000"/>
              </a:solidFill>
              <a:latin typeface="Arial"/>
              <a:ea typeface="SimSun"/>
              <a:cs typeface="+mn-cs"/>
            </a:rPr>
            <a:t>轿车</a:t>
          </a:r>
          <a:endParaRPr lang="zh-CN" altLang="en-US" sz="1400" b="1" kern="1200" dirty="0">
            <a:solidFill>
              <a:srgbClr val="000000"/>
            </a:solidFill>
            <a:latin typeface="Arial"/>
            <a:ea typeface="SimSun"/>
            <a:cs typeface="+mn-cs"/>
          </a:endParaRPr>
        </a:p>
      </dsp:txBody>
      <dsp:txXfrm>
        <a:off x="726483" y="1736864"/>
        <a:ext cx="930228" cy="620152"/>
      </dsp:txXfrm>
    </dsp:sp>
    <dsp:sp modelId="{32582F6D-EF47-4F78-95D9-55D69AE0C0EF}">
      <dsp:nvSpPr>
        <dsp:cNvPr id="0" name=""/>
        <dsp:cNvSpPr/>
      </dsp:nvSpPr>
      <dsp:spPr>
        <a:xfrm>
          <a:off x="2355175" y="1488803"/>
          <a:ext cx="91440" cy="248061"/>
        </a:xfrm>
        <a:custGeom>
          <a:avLst/>
          <a:gdLst/>
          <a:ahLst/>
          <a:cxnLst/>
          <a:rect l="0" t="0" r="0" b="0"/>
          <a:pathLst>
            <a:path>
              <a:moveTo>
                <a:pt x="45720" y="0"/>
              </a:moveTo>
              <a:lnTo>
                <a:pt x="45720" y="248061"/>
              </a:lnTo>
            </a:path>
          </a:pathLst>
        </a:custGeom>
        <a:noFill/>
        <a:ln w="25400" cap="flat" cmpd="sng" algn="ctr">
          <a:solidFill>
            <a:srgbClr val="C4DDE5">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FF9C3979-B4C4-481A-8686-C3B26A5A5529}">
      <dsp:nvSpPr>
        <dsp:cNvPr id="0" name=""/>
        <dsp:cNvSpPr/>
      </dsp:nvSpPr>
      <dsp:spPr>
        <a:xfrm>
          <a:off x="1935781" y="1736864"/>
          <a:ext cx="930228" cy="620152"/>
        </a:xfrm>
        <a:prstGeom prst="roundRect">
          <a:avLst>
            <a:gd name="adj" fmla="val 10000"/>
          </a:avLst>
        </a:prstGeo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smtClean="0">
              <a:solidFill>
                <a:srgbClr val="000000"/>
              </a:solidFill>
              <a:latin typeface="Arial"/>
              <a:ea typeface="SimSun"/>
              <a:cs typeface="+mn-cs"/>
            </a:rPr>
            <a:t>SUV</a:t>
          </a:r>
          <a:endParaRPr lang="zh-CN" altLang="en-US" sz="1400" b="1" kern="1200" dirty="0">
            <a:solidFill>
              <a:srgbClr val="000000"/>
            </a:solidFill>
            <a:latin typeface="Arial"/>
            <a:ea typeface="SimSun"/>
            <a:cs typeface="+mn-cs"/>
          </a:endParaRPr>
        </a:p>
      </dsp:txBody>
      <dsp:txXfrm>
        <a:off x="1935781" y="1736864"/>
        <a:ext cx="930228" cy="620152"/>
      </dsp:txXfrm>
    </dsp:sp>
    <dsp:sp modelId="{E4DA5931-7784-4C18-8C49-7C9E7FFAAD45}">
      <dsp:nvSpPr>
        <dsp:cNvPr id="0" name=""/>
        <dsp:cNvSpPr/>
      </dsp:nvSpPr>
      <dsp:spPr>
        <a:xfrm>
          <a:off x="2400895" y="1488803"/>
          <a:ext cx="1209297" cy="248061"/>
        </a:xfrm>
        <a:custGeom>
          <a:avLst/>
          <a:gdLst/>
          <a:ahLst/>
          <a:cxnLst/>
          <a:rect l="0" t="0" r="0" b="0"/>
          <a:pathLst>
            <a:path>
              <a:moveTo>
                <a:pt x="0" y="0"/>
              </a:moveTo>
              <a:lnTo>
                <a:pt x="0" y="124030"/>
              </a:lnTo>
              <a:lnTo>
                <a:pt x="1209297" y="124030"/>
              </a:lnTo>
              <a:lnTo>
                <a:pt x="1209297" y="248061"/>
              </a:lnTo>
            </a:path>
          </a:pathLst>
        </a:custGeom>
        <a:noFill/>
        <a:ln w="25400" cap="flat" cmpd="sng" algn="ctr">
          <a:solidFill>
            <a:srgbClr val="C4DDE5">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CB56FE8B-B8EA-478A-AD73-A938F518C725}">
      <dsp:nvSpPr>
        <dsp:cNvPr id="0" name=""/>
        <dsp:cNvSpPr/>
      </dsp:nvSpPr>
      <dsp:spPr>
        <a:xfrm>
          <a:off x="3145078" y="1736864"/>
          <a:ext cx="930228" cy="620152"/>
        </a:xfrm>
        <a:prstGeom prst="roundRect">
          <a:avLst>
            <a:gd name="adj" fmla="val 10000"/>
          </a:avLst>
        </a:prstGeo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smtClean="0">
              <a:solidFill>
                <a:srgbClr val="000000"/>
              </a:solidFill>
              <a:latin typeface="Arial"/>
              <a:ea typeface="SimSun"/>
              <a:cs typeface="+mn-cs"/>
            </a:rPr>
            <a:t>MPV</a:t>
          </a:r>
          <a:endParaRPr lang="zh-CN" altLang="en-US" sz="1400" b="1" kern="1200" dirty="0">
            <a:solidFill>
              <a:srgbClr val="000000"/>
            </a:solidFill>
            <a:latin typeface="Arial"/>
            <a:ea typeface="SimSun"/>
            <a:cs typeface="+mn-cs"/>
          </a:endParaRPr>
        </a:p>
      </dsp:txBody>
      <dsp:txXfrm>
        <a:off x="3145078" y="1736864"/>
        <a:ext cx="930228" cy="620152"/>
      </dsp:txXfrm>
    </dsp:sp>
    <dsp:sp modelId="{1C4E2B80-98CC-4D42-9004-566233DDA41E}">
      <dsp:nvSpPr>
        <dsp:cNvPr id="0" name=""/>
        <dsp:cNvSpPr/>
      </dsp:nvSpPr>
      <dsp:spPr>
        <a:xfrm>
          <a:off x="4214841" y="620589"/>
          <a:ext cx="1813946" cy="248061"/>
        </a:xfrm>
        <a:custGeom>
          <a:avLst/>
          <a:gdLst/>
          <a:ahLst/>
          <a:cxnLst/>
          <a:rect l="0" t="0" r="0" b="0"/>
          <a:pathLst>
            <a:path>
              <a:moveTo>
                <a:pt x="0" y="0"/>
              </a:moveTo>
              <a:lnTo>
                <a:pt x="0" y="124030"/>
              </a:lnTo>
              <a:lnTo>
                <a:pt x="1813946" y="124030"/>
              </a:lnTo>
              <a:lnTo>
                <a:pt x="1813946" y="248061"/>
              </a:lnTo>
            </a:path>
          </a:pathLst>
        </a:custGeom>
        <a:noFill/>
        <a:ln w="25400" cap="flat" cmpd="sng" algn="ctr">
          <a:solidFill>
            <a:srgbClr val="C4DDE5">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520DC078-1D40-4E24-9879-A1FA3A1C6B69}">
      <dsp:nvSpPr>
        <dsp:cNvPr id="0" name=""/>
        <dsp:cNvSpPr/>
      </dsp:nvSpPr>
      <dsp:spPr>
        <a:xfrm>
          <a:off x="5563673" y="868650"/>
          <a:ext cx="930228" cy="620152"/>
        </a:xfrm>
        <a:prstGeom prst="roundRect">
          <a:avLst>
            <a:gd name="adj" fmla="val 10000"/>
          </a:avLst>
        </a:prstGeo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rgbClr val="000000"/>
              </a:solidFill>
              <a:latin typeface="Arial"/>
              <a:ea typeface="SimSun"/>
              <a:cs typeface="+mn-cs"/>
            </a:rPr>
            <a:t>商用车</a:t>
          </a:r>
          <a:endParaRPr lang="zh-CN" altLang="en-US" sz="1400" b="1" kern="1200" dirty="0">
            <a:solidFill>
              <a:srgbClr val="000000"/>
            </a:solidFill>
            <a:latin typeface="Arial"/>
            <a:ea typeface="SimSun"/>
            <a:cs typeface="+mn-cs"/>
          </a:endParaRPr>
        </a:p>
      </dsp:txBody>
      <dsp:txXfrm>
        <a:off x="5563673" y="868650"/>
        <a:ext cx="930228" cy="620152"/>
      </dsp:txXfrm>
    </dsp:sp>
    <dsp:sp modelId="{FB2853FF-0A5D-4C20-A7EF-1DE53E9941E4}">
      <dsp:nvSpPr>
        <dsp:cNvPr id="0" name=""/>
        <dsp:cNvSpPr/>
      </dsp:nvSpPr>
      <dsp:spPr>
        <a:xfrm>
          <a:off x="4819490" y="1488803"/>
          <a:ext cx="1209297" cy="248061"/>
        </a:xfrm>
        <a:custGeom>
          <a:avLst/>
          <a:gdLst/>
          <a:ahLst/>
          <a:cxnLst/>
          <a:rect l="0" t="0" r="0" b="0"/>
          <a:pathLst>
            <a:path>
              <a:moveTo>
                <a:pt x="1209297" y="0"/>
              </a:moveTo>
              <a:lnTo>
                <a:pt x="1209297" y="124030"/>
              </a:lnTo>
              <a:lnTo>
                <a:pt x="0" y="124030"/>
              </a:lnTo>
              <a:lnTo>
                <a:pt x="0" y="248061"/>
              </a:lnTo>
            </a:path>
          </a:pathLst>
        </a:custGeom>
        <a:noFill/>
        <a:ln w="25400" cap="flat" cmpd="sng" algn="ctr">
          <a:solidFill>
            <a:srgbClr val="C4DDE5">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CC350B3F-A9A6-4A54-BDC5-F0DB594AC19D}">
      <dsp:nvSpPr>
        <dsp:cNvPr id="0" name=""/>
        <dsp:cNvSpPr/>
      </dsp:nvSpPr>
      <dsp:spPr>
        <a:xfrm>
          <a:off x="4354376" y="1736864"/>
          <a:ext cx="930228" cy="620152"/>
        </a:xfrm>
        <a:prstGeom prst="roundRect">
          <a:avLst>
            <a:gd name="adj" fmla="val 10000"/>
          </a:avLst>
        </a:prstGeo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rgbClr val="000000"/>
              </a:solidFill>
              <a:latin typeface="Arial"/>
              <a:ea typeface="SimSun"/>
              <a:cs typeface="+mn-cs"/>
            </a:rPr>
            <a:t>货车</a:t>
          </a:r>
          <a:endParaRPr lang="zh-CN" altLang="en-US" sz="1400" b="1" kern="1200" dirty="0">
            <a:solidFill>
              <a:srgbClr val="000000"/>
            </a:solidFill>
            <a:latin typeface="Arial"/>
            <a:ea typeface="SimSun"/>
            <a:cs typeface="+mn-cs"/>
          </a:endParaRPr>
        </a:p>
      </dsp:txBody>
      <dsp:txXfrm>
        <a:off x="4354376" y="1736864"/>
        <a:ext cx="930228" cy="620152"/>
      </dsp:txXfrm>
    </dsp:sp>
    <dsp:sp modelId="{1211A309-D63C-4F91-A2DE-226AA7ED8921}">
      <dsp:nvSpPr>
        <dsp:cNvPr id="0" name=""/>
        <dsp:cNvSpPr/>
      </dsp:nvSpPr>
      <dsp:spPr>
        <a:xfrm>
          <a:off x="5983068" y="1488803"/>
          <a:ext cx="91440" cy="248061"/>
        </a:xfrm>
        <a:custGeom>
          <a:avLst/>
          <a:gdLst/>
          <a:ahLst/>
          <a:cxnLst/>
          <a:rect l="0" t="0" r="0" b="0"/>
          <a:pathLst>
            <a:path>
              <a:moveTo>
                <a:pt x="45720" y="0"/>
              </a:moveTo>
              <a:lnTo>
                <a:pt x="45720" y="248061"/>
              </a:lnTo>
            </a:path>
          </a:pathLst>
        </a:custGeom>
        <a:noFill/>
        <a:ln w="25400" cap="flat" cmpd="sng" algn="ctr">
          <a:solidFill>
            <a:srgbClr val="C4DDE5">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18F7722A-7EFE-409D-8131-E7EDBCAE2E2B}">
      <dsp:nvSpPr>
        <dsp:cNvPr id="0" name=""/>
        <dsp:cNvSpPr/>
      </dsp:nvSpPr>
      <dsp:spPr>
        <a:xfrm>
          <a:off x="5563673" y="1736864"/>
          <a:ext cx="930228" cy="620152"/>
        </a:xfrm>
        <a:prstGeom prst="roundRect">
          <a:avLst>
            <a:gd name="adj" fmla="val 10000"/>
          </a:avLst>
        </a:prstGeo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rgbClr val="000000"/>
              </a:solidFill>
              <a:latin typeface="Arial"/>
              <a:ea typeface="SimSun"/>
              <a:cs typeface="+mn-cs"/>
            </a:rPr>
            <a:t>客车</a:t>
          </a:r>
          <a:endParaRPr lang="zh-CN" altLang="en-US" sz="1400" b="1" kern="1200" dirty="0">
            <a:solidFill>
              <a:srgbClr val="000000"/>
            </a:solidFill>
            <a:latin typeface="Arial"/>
            <a:ea typeface="SimSun"/>
            <a:cs typeface="+mn-cs"/>
          </a:endParaRPr>
        </a:p>
      </dsp:txBody>
      <dsp:txXfrm>
        <a:off x="5563673" y="1736864"/>
        <a:ext cx="930228" cy="620152"/>
      </dsp:txXfrm>
    </dsp:sp>
    <dsp:sp modelId="{F9001F93-EB8B-4B70-9825-BB5D7427B24E}">
      <dsp:nvSpPr>
        <dsp:cNvPr id="0" name=""/>
        <dsp:cNvSpPr/>
      </dsp:nvSpPr>
      <dsp:spPr>
        <a:xfrm>
          <a:off x="6028788" y="1488803"/>
          <a:ext cx="1209297" cy="248061"/>
        </a:xfrm>
        <a:custGeom>
          <a:avLst/>
          <a:gdLst/>
          <a:ahLst/>
          <a:cxnLst/>
          <a:rect l="0" t="0" r="0" b="0"/>
          <a:pathLst>
            <a:path>
              <a:moveTo>
                <a:pt x="0" y="0"/>
              </a:moveTo>
              <a:lnTo>
                <a:pt x="0" y="124030"/>
              </a:lnTo>
              <a:lnTo>
                <a:pt x="1209297" y="124030"/>
              </a:lnTo>
              <a:lnTo>
                <a:pt x="1209297" y="248061"/>
              </a:lnTo>
            </a:path>
          </a:pathLst>
        </a:custGeom>
        <a:noFill/>
        <a:ln w="25400" cap="flat" cmpd="sng" algn="ctr">
          <a:solidFill>
            <a:srgbClr val="C4DDE5">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674B3D20-C916-4B02-B9C0-339BBDBFE5CA}">
      <dsp:nvSpPr>
        <dsp:cNvPr id="0" name=""/>
        <dsp:cNvSpPr/>
      </dsp:nvSpPr>
      <dsp:spPr>
        <a:xfrm>
          <a:off x="6772971" y="1736864"/>
          <a:ext cx="930228" cy="620152"/>
        </a:xfrm>
        <a:prstGeom prst="roundRect">
          <a:avLst>
            <a:gd name="adj" fmla="val 10000"/>
          </a:avLst>
        </a:prstGeom>
        <a:solidFill>
          <a:srgbClr val="C4DDE5">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rgbClr val="000000"/>
              </a:solidFill>
              <a:latin typeface="Arial"/>
              <a:ea typeface="SimSun"/>
              <a:cs typeface="+mn-cs"/>
            </a:rPr>
            <a:t>微客</a:t>
          </a:r>
          <a:endParaRPr lang="zh-CN" altLang="en-US" sz="1400" b="1" kern="1200" dirty="0">
            <a:solidFill>
              <a:srgbClr val="000000"/>
            </a:solidFill>
            <a:latin typeface="Arial"/>
            <a:ea typeface="SimSun"/>
            <a:cs typeface="+mn-cs"/>
          </a:endParaRPr>
        </a:p>
      </dsp:txBody>
      <dsp:txXfrm>
        <a:off x="6772971" y="1736864"/>
        <a:ext cx="930228" cy="620152"/>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9738" cy="500063"/>
          </a:xfrm>
          <a:prstGeom prst="rect">
            <a:avLst/>
          </a:prstGeom>
        </p:spPr>
        <p:txBody>
          <a:bodyPr vert="horz" wrap="square" lIns="91787" tIns="45894" rIns="91787" bIns="45894" numCol="1" anchor="t"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95725" y="0"/>
            <a:ext cx="2979738" cy="500063"/>
          </a:xfrm>
          <a:prstGeom prst="rect">
            <a:avLst/>
          </a:prstGeom>
        </p:spPr>
        <p:txBody>
          <a:bodyPr vert="horz" lIns="91787" tIns="45894" rIns="91787" bIns="45894" rtlCol="0"/>
          <a:lstStyle>
            <a:lvl1pPr algn="r" eaLnBrk="1" hangingPunct="1">
              <a:defRPr sz="1200" b="0">
                <a:solidFill>
                  <a:schemeClr val="tx1"/>
                </a:solidFill>
                <a:latin typeface="Arial" charset="0"/>
                <a:ea typeface="宋体" pitchFamily="2" charset="-122"/>
              </a:defRPr>
            </a:lvl1pPr>
          </a:lstStyle>
          <a:p>
            <a:pPr>
              <a:defRPr/>
            </a:pPr>
            <a:fld id="{449D7C8F-AF52-4F7F-AA60-FCBDA3058D1A}" type="datetimeFigureOut">
              <a:rPr lang="zh-CN" altLang="en-US"/>
              <a:pPr>
                <a:defRPr/>
              </a:pPr>
              <a:t>2017/5/23</a:t>
            </a:fld>
            <a:endParaRPr lang="zh-CN" altLang="en-US"/>
          </a:p>
        </p:txBody>
      </p:sp>
      <p:sp>
        <p:nvSpPr>
          <p:cNvPr id="4" name="页脚占位符 3"/>
          <p:cNvSpPr>
            <a:spLocks noGrp="1"/>
          </p:cNvSpPr>
          <p:nvPr>
            <p:ph type="ftr" sz="quarter" idx="2"/>
          </p:nvPr>
        </p:nvSpPr>
        <p:spPr>
          <a:xfrm>
            <a:off x="0" y="9499600"/>
            <a:ext cx="2979738" cy="500063"/>
          </a:xfrm>
          <a:prstGeom prst="rect">
            <a:avLst/>
          </a:prstGeom>
        </p:spPr>
        <p:txBody>
          <a:bodyPr vert="horz" wrap="square" lIns="91787" tIns="45894" rIns="91787" bIns="45894" numCol="1" anchor="b"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en-US" altLang="zh-CN"/>
          </a:p>
        </p:txBody>
      </p:sp>
      <p:sp>
        <p:nvSpPr>
          <p:cNvPr id="5" name="灯片编号占位符 4"/>
          <p:cNvSpPr>
            <a:spLocks noGrp="1"/>
          </p:cNvSpPr>
          <p:nvPr>
            <p:ph type="sldNum" sz="quarter" idx="3"/>
          </p:nvPr>
        </p:nvSpPr>
        <p:spPr>
          <a:xfrm>
            <a:off x="3895725" y="9499600"/>
            <a:ext cx="2979738" cy="500063"/>
          </a:xfrm>
          <a:prstGeom prst="rect">
            <a:avLst/>
          </a:prstGeom>
        </p:spPr>
        <p:txBody>
          <a:bodyPr vert="horz" lIns="91787" tIns="45894" rIns="91787" bIns="45894" rtlCol="0" anchor="b"/>
          <a:lstStyle>
            <a:lvl1pPr algn="r" eaLnBrk="1" hangingPunct="1">
              <a:defRPr sz="1200" b="0">
                <a:solidFill>
                  <a:schemeClr val="tx1"/>
                </a:solidFill>
                <a:latin typeface="Arial" charset="0"/>
                <a:ea typeface="宋体" pitchFamily="2" charset="-122"/>
              </a:defRPr>
            </a:lvl1pPr>
          </a:lstStyle>
          <a:p>
            <a:pPr>
              <a:defRPr/>
            </a:pPr>
            <a:fld id="{511285E2-3AAB-4CED-A466-7AF37A6592F0}" type="slidenum">
              <a:rPr lang="zh-CN" altLang="en-US"/>
              <a:pPr>
                <a:defRPr/>
              </a:pPr>
              <a:t>‹#›</a:t>
            </a:fld>
            <a:endParaRPr lang="zh-CN" altLang="en-US"/>
          </a:p>
        </p:txBody>
      </p:sp>
    </p:spTree>
    <p:extLst>
      <p:ext uri="{BB962C8B-B14F-4D97-AF65-F5344CB8AC3E}">
        <p14:creationId xmlns="" xmlns:p14="http://schemas.microsoft.com/office/powerpoint/2010/main" val="104998168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9738" cy="500063"/>
          </a:xfrm>
          <a:prstGeom prst="rect">
            <a:avLst/>
          </a:prstGeom>
          <a:noFill/>
          <a:ln w="9525">
            <a:noFill/>
            <a:miter lim="800000"/>
            <a:headEnd/>
            <a:tailEnd/>
          </a:ln>
          <a:effectLst/>
        </p:spPr>
        <p:txBody>
          <a:bodyPr vert="horz" wrap="square" lIns="91787" tIns="45894" rIns="91787" bIns="45894" numCol="1" anchor="t"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zh-CN" altLang="en-US"/>
          </a:p>
        </p:txBody>
      </p:sp>
      <p:sp>
        <p:nvSpPr>
          <p:cNvPr id="13315" name="Rectangle 3"/>
          <p:cNvSpPr>
            <a:spLocks noGrp="1" noChangeArrowheads="1"/>
          </p:cNvSpPr>
          <p:nvPr>
            <p:ph type="dt" idx="1"/>
          </p:nvPr>
        </p:nvSpPr>
        <p:spPr bwMode="auto">
          <a:xfrm>
            <a:off x="3895725" y="0"/>
            <a:ext cx="2979738" cy="500063"/>
          </a:xfrm>
          <a:prstGeom prst="rect">
            <a:avLst/>
          </a:prstGeom>
          <a:noFill/>
          <a:ln w="9525">
            <a:noFill/>
            <a:miter lim="800000"/>
            <a:headEnd/>
            <a:tailEnd/>
          </a:ln>
          <a:effectLst/>
        </p:spPr>
        <p:txBody>
          <a:bodyPr vert="horz" wrap="square" lIns="91787" tIns="45894" rIns="91787" bIns="45894" numCol="1" anchor="t"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fld id="{5A03458E-0CBA-47F7-8656-4D7BDBBB52CC}" type="datetimeFigureOut">
              <a:rPr lang="en-US" altLang="zh-CN"/>
              <a:pPr>
                <a:defRPr/>
              </a:pPr>
              <a:t>5/23/2017</a:t>
            </a:fld>
            <a:endParaRPr lang="en-US" altLang="zh-CN"/>
          </a:p>
        </p:txBody>
      </p:sp>
      <p:sp>
        <p:nvSpPr>
          <p:cNvPr id="56324" name="Rectangle 4"/>
          <p:cNvSpPr>
            <a:spLocks noGrp="1" noRot="1" noChangeAspect="1" noChangeArrowheads="1" noTextEdit="1"/>
          </p:cNvSpPr>
          <p:nvPr>
            <p:ph type="sldImg" idx="2"/>
          </p:nvPr>
        </p:nvSpPr>
        <p:spPr bwMode="auto">
          <a:xfrm>
            <a:off x="893763" y="750888"/>
            <a:ext cx="5089525" cy="3749675"/>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8975" y="4751388"/>
            <a:ext cx="5499100" cy="4498975"/>
          </a:xfrm>
          <a:prstGeom prst="rect">
            <a:avLst/>
          </a:prstGeom>
          <a:noFill/>
          <a:ln w="9525">
            <a:noFill/>
            <a:miter lim="800000"/>
            <a:headEnd/>
            <a:tailEnd/>
          </a:ln>
          <a:effectLst/>
        </p:spPr>
        <p:txBody>
          <a:bodyPr vert="horz" wrap="square" lIns="91787" tIns="45894" rIns="91787" bIns="4589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9499600"/>
            <a:ext cx="2979738" cy="500063"/>
          </a:xfrm>
          <a:prstGeom prst="rect">
            <a:avLst/>
          </a:prstGeom>
          <a:noFill/>
          <a:ln w="9525">
            <a:noFill/>
            <a:miter lim="800000"/>
            <a:headEnd/>
            <a:tailEnd/>
          </a:ln>
          <a:effectLst/>
        </p:spPr>
        <p:txBody>
          <a:bodyPr vert="horz" wrap="square" lIns="91787" tIns="45894" rIns="91787" bIns="45894" numCol="1" anchor="b"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en-US" altLang="zh-CN"/>
          </a:p>
        </p:txBody>
      </p:sp>
      <p:sp>
        <p:nvSpPr>
          <p:cNvPr id="13319" name="Rectangle 7"/>
          <p:cNvSpPr>
            <a:spLocks noGrp="1" noChangeArrowheads="1"/>
          </p:cNvSpPr>
          <p:nvPr>
            <p:ph type="sldNum" sz="quarter" idx="5"/>
          </p:nvPr>
        </p:nvSpPr>
        <p:spPr bwMode="auto">
          <a:xfrm>
            <a:off x="3895725" y="9499600"/>
            <a:ext cx="2979738" cy="500063"/>
          </a:xfrm>
          <a:prstGeom prst="rect">
            <a:avLst/>
          </a:prstGeom>
          <a:noFill/>
          <a:ln w="9525">
            <a:noFill/>
            <a:miter lim="800000"/>
            <a:headEnd/>
            <a:tailEnd/>
          </a:ln>
          <a:effectLst/>
        </p:spPr>
        <p:txBody>
          <a:bodyPr vert="horz" wrap="square" lIns="91787" tIns="45894" rIns="91787" bIns="45894" numCol="1" anchor="b" anchorCtr="0" compatLnSpc="1">
            <a:prstTxWarp prst="textNoShape">
              <a:avLst/>
            </a:prstTxWarp>
          </a:bodyPr>
          <a:lstStyle>
            <a:lvl1pPr algn="r" eaLnBrk="1" hangingPunct="1">
              <a:defRPr sz="1200" b="0">
                <a:solidFill>
                  <a:schemeClr val="tx1"/>
                </a:solidFill>
                <a:latin typeface="Arial" charset="0"/>
                <a:ea typeface="宋体" charset="-122"/>
              </a:defRPr>
            </a:lvl1pPr>
          </a:lstStyle>
          <a:p>
            <a:pPr>
              <a:defRPr/>
            </a:pPr>
            <a:fld id="{8369579C-5C48-4F32-8194-D7EB7F01D19C}" type="slidenum">
              <a:rPr lang="en-US" altLang="zh-CN"/>
              <a:pPr>
                <a:defRPr/>
              </a:pPr>
              <a:t>‹#›</a:t>
            </a:fld>
            <a:endParaRPr lang="en-US" altLang="zh-CN"/>
          </a:p>
        </p:txBody>
      </p:sp>
    </p:spTree>
    <p:extLst>
      <p:ext uri="{BB962C8B-B14F-4D97-AF65-F5344CB8AC3E}">
        <p14:creationId xmlns="" xmlns:p14="http://schemas.microsoft.com/office/powerpoint/2010/main" val="49367791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p:spPr>
        <p:txBody>
          <a:bodyPr/>
          <a:lstStyle/>
          <a:p>
            <a:endParaRPr lang="zh-CN" altLang="en-US" smtClean="0">
              <a:latin typeface="Arial" pitchFamily="34" charset="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smtClean="0">
              <a:latin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精益屋的模型，从屋顶（目标开始讲），精益的目标是追求高质量、低成本、短交付；实现的主要手段就是减少浪费来缩短生产流程。</a:t>
            </a:r>
            <a:endParaRPr lang="en-US" altLang="zh-CN" dirty="0" smtClean="0"/>
          </a:p>
          <a:p>
            <a:r>
              <a:rPr lang="zh-CN" altLang="en-US" dirty="0" smtClean="0"/>
              <a:t>其次讲两大支柱：及时生产和自働化</a:t>
            </a:r>
            <a:endParaRPr lang="en-US" altLang="zh-CN" dirty="0" smtClean="0"/>
          </a:p>
          <a:p>
            <a:r>
              <a:rPr lang="zh-CN" altLang="en-US" dirty="0" smtClean="0"/>
              <a:t>及时生产：在准确的时间（不早不晚）、提供精确数量（不多不少）的正确的部件给客户。</a:t>
            </a:r>
            <a:endParaRPr lang="en-US" altLang="zh-CN" dirty="0" smtClean="0"/>
          </a:p>
          <a:p>
            <a:r>
              <a:rPr lang="zh-CN" altLang="en-US" dirty="0" smtClean="0"/>
              <a:t>自働化：强调质量内建，在设计阶段和生产过程中实现质量的控制，而不是通过检查，修补来保证质量。</a:t>
            </a:r>
            <a:endParaRPr lang="en-US" altLang="zh-CN" dirty="0" smtClean="0"/>
          </a:p>
          <a:p>
            <a:r>
              <a:rPr lang="zh-CN" altLang="en-US" dirty="0" smtClean="0"/>
              <a:t>最后讲地基（基础）：均衡化、标准化和不断的改善活动</a:t>
            </a:r>
            <a:endParaRPr lang="zh-CN" altLang="en-US" dirty="0"/>
          </a:p>
        </p:txBody>
      </p:sp>
    </p:spTree>
    <p:extLst>
      <p:ext uri="{BB962C8B-B14F-4D97-AF65-F5344CB8AC3E}">
        <p14:creationId xmlns="" xmlns:p14="http://schemas.microsoft.com/office/powerpoint/2010/main" val="3883465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p:spPr>
        <p:txBody>
          <a:bodyPr/>
          <a:lstStyle/>
          <a:p>
            <a:endParaRPr lang="zh-CN" altLang="en-US" dirty="0" smtClean="0">
              <a:latin typeface="Arial"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p:spPr>
        <p:txBody>
          <a:bodyPr/>
          <a:lstStyle/>
          <a:p>
            <a:r>
              <a:rPr lang="zh-CN" altLang="en-US" dirty="0" smtClean="0">
                <a:latin typeface="Arial" pitchFamily="34" charset="0"/>
                <a:ea typeface="宋体" pitchFamily="2" charset="-122"/>
              </a:rPr>
              <a:t>并不是所有企业都有产供研销的职能，比如有的代工企业只负责生产，并不需要研发自己的产品，也不需要考虑产品的销售工作；</a:t>
            </a:r>
            <a:endParaRPr lang="en-US" altLang="zh-CN" dirty="0" smtClean="0">
              <a:latin typeface="Arial" pitchFamily="34" charset="0"/>
              <a:ea typeface="宋体" pitchFamily="2" charset="-122"/>
            </a:endParaRPr>
          </a:p>
          <a:p>
            <a:r>
              <a:rPr lang="zh-CN" altLang="en-US" dirty="0" smtClean="0">
                <a:latin typeface="Arial" pitchFamily="34" charset="0"/>
                <a:ea typeface="宋体" pitchFamily="2" charset="-122"/>
              </a:rPr>
              <a:t>比如服务行业，通过提供服务来创造价值的，如快递公司等，就不存在研发、生产过程；</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 xmlns:p14="http://schemas.microsoft.com/office/powerpoint/2010/main" val="223734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p:spPr>
        <p:txBody>
          <a:bodyPr/>
          <a:lstStyle/>
          <a:p>
            <a:endParaRPr lang="zh-CN" altLang="en-US" dirty="0" smtClean="0">
              <a:latin typeface="Arial" pitchFamily="34"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 xmlns:p14="http://schemas.microsoft.com/office/powerpoint/2010/main" val="2524331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 xmlns:p14="http://schemas.microsoft.com/office/powerpoint/2010/main" val="2656203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十八里河制件一车间、涂装一车间、底盘一车间负责十八里河所有生产线的半成品生产、车身喷涂防腐处理以及底盘生产；</a:t>
            </a:r>
            <a:endParaRPr lang="en-US" altLang="zh-CN" dirty="0" smtClean="0"/>
          </a:p>
          <a:p>
            <a:r>
              <a:rPr lang="zh-CN" altLang="en-US" dirty="0" smtClean="0"/>
              <a:t>新能源类似。</a:t>
            </a:r>
            <a:endParaRPr lang="zh-CN" altLang="en-US" dirty="0"/>
          </a:p>
        </p:txBody>
      </p:sp>
    </p:spTree>
    <p:extLst>
      <p:ext uri="{BB962C8B-B14F-4D97-AF65-F5344CB8AC3E}">
        <p14:creationId xmlns="" xmlns:p14="http://schemas.microsoft.com/office/powerpoint/2010/main" val="3006993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主要介绍整体布局以及大工序的物流路线</a:t>
            </a:r>
            <a:endParaRPr lang="zh-CN" altLang="en-US" dirty="0"/>
          </a:p>
        </p:txBody>
      </p:sp>
    </p:spTree>
    <p:extLst>
      <p:ext uri="{BB962C8B-B14F-4D97-AF65-F5344CB8AC3E}">
        <p14:creationId xmlns="" xmlns:p14="http://schemas.microsoft.com/office/powerpoint/2010/main" val="1545348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2" name="Picture 2" descr="C:\Documents and Settings\shuze\桌面\2013封面.jpg"/>
          <p:cNvPicPr>
            <a:picLocks noChangeAspect="1" noChangeArrowheads="1"/>
          </p:cNvPicPr>
          <p:nvPr userDrawn="1"/>
        </p:nvPicPr>
        <p:blipFill>
          <a:blip r:embed="rId2" cstate="email">
            <a:extLst>
              <a:ext uri="{28A0092B-C50C-407E-A947-70E740481C1C}">
                <a14:useLocalDpi xmlns="" xmlns:a14="http://schemas.microsoft.com/office/drawing/2010/main"/>
              </a:ext>
            </a:extLst>
          </a:blip>
          <a:srcRect/>
          <a:stretch>
            <a:fillRect/>
          </a:stretch>
        </p:blipFill>
        <p:spPr bwMode="auto">
          <a:xfrm>
            <a:off x="0" y="0"/>
            <a:ext cx="10282238" cy="756126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1363" y="5292725"/>
            <a:ext cx="6156325" cy="6254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11363" y="676275"/>
            <a:ext cx="6156325" cy="4535488"/>
          </a:xfrm>
        </p:spPr>
        <p:txBody>
          <a:bodyPr vert="horz" wrap="square" lIns="101804" tIns="50902" rIns="101804" bIns="50902"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011363" y="5918200"/>
            <a:ext cx="615632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40613" y="303213"/>
            <a:ext cx="2308225" cy="59737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12763" y="303213"/>
            <a:ext cx="6775450" cy="59737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12763" y="303213"/>
            <a:ext cx="9236075" cy="64516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12763" y="303213"/>
            <a:ext cx="9236075" cy="12604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2763" y="1763713"/>
            <a:ext cx="4541837" cy="49911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207000" y="1763713"/>
            <a:ext cx="4541838" cy="24193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207000" y="4335463"/>
            <a:ext cx="4541838" cy="24193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9938" y="2349500"/>
            <a:ext cx="8721725" cy="1620838"/>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39875" y="4284663"/>
            <a:ext cx="7181850" cy="1931987"/>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9502170-F3F4-4690-A450-628FDA32A85F}"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2763" y="303213"/>
            <a:ext cx="9236075" cy="12604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12763" y="1763713"/>
            <a:ext cx="9236075" cy="49911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CCBD718-0CD8-495A-AA3E-A8093CF78CB9}"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1213" y="4859338"/>
            <a:ext cx="8721725" cy="15017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11213" y="3205163"/>
            <a:ext cx="8721725"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19C337-08EA-4775-A333-74EF9D1A1030}"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12763" y="303213"/>
            <a:ext cx="9236075" cy="12604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2763" y="1763713"/>
            <a:ext cx="4541837"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207000" y="1763713"/>
            <a:ext cx="4541838"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AFCE439-8540-4681-AA0F-CBC7E8FF8FFE}"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12763" y="303213"/>
            <a:ext cx="9236075" cy="1260475"/>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12763" y="1692275"/>
            <a:ext cx="4533900"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12763" y="2397125"/>
            <a:ext cx="4533900"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213350" y="1692275"/>
            <a:ext cx="4535488"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213350" y="2397125"/>
            <a:ext cx="4535488"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8ED772C-8646-4F1B-A3E7-0B171F6F947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9938" y="2349500"/>
            <a:ext cx="8721725" cy="1620838"/>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39875" y="4284663"/>
            <a:ext cx="7181850" cy="193198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12763" y="303213"/>
            <a:ext cx="9236075" cy="1260475"/>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90EC4F8-DEE8-4D83-99F1-104AD2EC0EFE}"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65BE372-A152-4817-9A81-94AC50B2F769}"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2763" y="301625"/>
            <a:ext cx="3376612" cy="1281113"/>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011613" y="301625"/>
            <a:ext cx="5737225" cy="64531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12763" y="1582738"/>
            <a:ext cx="3376612"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DEDA41F-AB1F-4C2D-8D72-07EFE93D2903}"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1363" y="5292725"/>
            <a:ext cx="6156325" cy="6254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11363" y="676275"/>
            <a:ext cx="6156325" cy="45354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011363" y="5918200"/>
            <a:ext cx="6156325" cy="8874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ACA7E43-1BEF-429F-A181-E9D8451510E5}"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12763" y="303213"/>
            <a:ext cx="9236075" cy="126047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12763" y="1763713"/>
            <a:ext cx="9236075" cy="49911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61E24D4-D8C3-4930-829C-37E9475D28F1}" type="slidenum">
              <a:rPr lang="en-US" altLang="zh-CN"/>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40613" y="303213"/>
            <a:ext cx="2308225" cy="64516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12763" y="303213"/>
            <a:ext cx="6775450" cy="64516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B22FEE8-BF7B-40E0-9B33-C5362843991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1213" y="4859338"/>
            <a:ext cx="8721725" cy="15017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11213" y="3205163"/>
            <a:ext cx="87217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2763" y="1285875"/>
            <a:ext cx="4541837" cy="499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207000" y="1285875"/>
            <a:ext cx="4541838" cy="499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12763" y="303213"/>
            <a:ext cx="9236075" cy="126047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12763" y="1692275"/>
            <a:ext cx="45339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12763" y="2397125"/>
            <a:ext cx="45339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213350" y="1692275"/>
            <a:ext cx="45354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213350" y="2397125"/>
            <a:ext cx="45354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2763" y="301625"/>
            <a:ext cx="3376612" cy="1281113"/>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011613" y="301625"/>
            <a:ext cx="5737225"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12763" y="1582738"/>
            <a:ext cx="3376612"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3" descr="C:\Documents and Settings\shuze\桌面\2013 母版-.jpg"/>
          <p:cNvPicPr>
            <a:picLocks noChangeAspect="1" noChangeArrowheads="1"/>
          </p:cNvPicPr>
          <p:nvPr/>
        </p:nvPicPr>
        <p:blipFill>
          <a:blip r:embed="rId16" cstate="email">
            <a:extLst>
              <a:ext uri="{28A0092B-C50C-407E-A947-70E740481C1C}">
                <a14:useLocalDpi xmlns="" xmlns:a14="http://schemas.microsoft.com/office/drawing/2010/main"/>
              </a:ext>
            </a:extLst>
          </a:blip>
          <a:srcRect/>
          <a:stretch>
            <a:fillRect/>
          </a:stretch>
        </p:blipFill>
        <p:spPr bwMode="auto">
          <a:xfrm>
            <a:off x="-4763" y="-4763"/>
            <a:ext cx="10271126" cy="7570788"/>
          </a:xfrm>
          <a:prstGeom prst="rect">
            <a:avLst/>
          </a:prstGeom>
          <a:noFill/>
          <a:ln w="9525">
            <a:noFill/>
            <a:miter lim="800000"/>
            <a:headEnd/>
            <a:tailEnd/>
          </a:ln>
        </p:spPr>
      </p:pic>
      <p:sp>
        <p:nvSpPr>
          <p:cNvPr id="3" name="灯片编号占位符 2"/>
          <p:cNvSpPr>
            <a:spLocks noGrp="1"/>
          </p:cNvSpPr>
          <p:nvPr>
            <p:ph type="sldNum" sz="quarter" idx="4"/>
          </p:nvPr>
        </p:nvSpPr>
        <p:spPr bwMode="auto">
          <a:xfrm>
            <a:off x="4148138" y="7008813"/>
            <a:ext cx="2392362" cy="401637"/>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lvl1pPr algn="ctr" eaLnBrk="0" hangingPunct="0">
              <a:defRPr sz="1200" b="0">
                <a:solidFill>
                  <a:schemeClr val="tx1"/>
                </a:solidFill>
                <a:latin typeface="Arial" charset="0"/>
              </a:defRPr>
            </a:lvl1pPr>
          </a:lstStyle>
          <a:p>
            <a:pPr>
              <a:defRPr/>
            </a:pPr>
            <a:r>
              <a:rPr lang="zh-CN" altLang="en-US"/>
              <a:t>第</a:t>
            </a:r>
            <a:r>
              <a:rPr lang="en-US" altLang="zh-CN"/>
              <a:t>1</a:t>
            </a:r>
            <a:r>
              <a:rPr lang="zh-CN" altLang="en-US"/>
              <a:t>页</a:t>
            </a:r>
            <a:r>
              <a:rPr lang="en-US" altLang="zh-CN"/>
              <a:t>/</a:t>
            </a:r>
            <a:r>
              <a:rPr lang="zh-CN" altLang="en-US"/>
              <a:t>共</a:t>
            </a:r>
            <a:r>
              <a:rPr lang="en-US" altLang="zh-CN"/>
              <a:t>51</a:t>
            </a:r>
            <a:r>
              <a:rPr lang="zh-CN" altLang="en-US"/>
              <a:t>页</a:t>
            </a:r>
          </a:p>
        </p:txBody>
      </p:sp>
    </p:spTree>
  </p:cSld>
  <p:clrMap bg1="lt1" tx1="dk1" bg2="lt2" tx2="dk2" accent1="accent1" accent2="accent2" accent3="accent3" accent4="accent4" accent5="accent5" accent6="accent6" hlink="hlink" folHlink="folHlink"/>
  <p:sldLayoutIdLst>
    <p:sldLayoutId id="2147484749" r:id="rId1"/>
    <p:sldLayoutId id="2147484750" r:id="rId2"/>
    <p:sldLayoutId id="2147484751" r:id="rId3"/>
    <p:sldLayoutId id="2147484752" r:id="rId4"/>
    <p:sldLayoutId id="2147484753" r:id="rId5"/>
    <p:sldLayoutId id="2147484754" r:id="rId6"/>
    <p:sldLayoutId id="2147484755" r:id="rId7"/>
    <p:sldLayoutId id="2147484756" r:id="rId8"/>
    <p:sldLayoutId id="2147484757" r:id="rId9"/>
    <p:sldLayoutId id="2147484758" r:id="rId10"/>
    <p:sldLayoutId id="2147484759" r:id="rId11"/>
    <p:sldLayoutId id="2147484760" r:id="rId12"/>
    <p:sldLayoutId id="2147484761" r:id="rId13"/>
    <p:sldLayoutId id="2147484762" r:id="rId14"/>
  </p:sldLayoutIdLst>
  <p:hf sldNum="0" hdr="0" dt="0"/>
  <p:txStyles>
    <p:titleStyle>
      <a:lvl1pPr algn="ctr" defTabSz="1016000" rtl="0" eaLnBrk="0" fontAlgn="base" hangingPunct="0">
        <a:spcBef>
          <a:spcPct val="0"/>
        </a:spcBef>
        <a:spcAft>
          <a:spcPct val="0"/>
        </a:spcAft>
        <a:defRPr sz="4500">
          <a:solidFill>
            <a:schemeClr val="tx2"/>
          </a:solidFill>
          <a:latin typeface="+mj-lt"/>
          <a:ea typeface="+mj-ea"/>
          <a:cs typeface="+mj-cs"/>
        </a:defRPr>
      </a:lvl1pPr>
      <a:lvl2pPr algn="ctr" defTabSz="1016000" rtl="0" eaLnBrk="0" fontAlgn="base" hangingPunct="0">
        <a:spcBef>
          <a:spcPct val="0"/>
        </a:spcBef>
        <a:spcAft>
          <a:spcPct val="0"/>
        </a:spcAft>
        <a:defRPr sz="4500">
          <a:solidFill>
            <a:schemeClr val="tx2"/>
          </a:solidFill>
          <a:latin typeface="Arial" charset="0"/>
          <a:ea typeface="宋体" charset="-122"/>
        </a:defRPr>
      </a:lvl2pPr>
      <a:lvl3pPr algn="ctr" defTabSz="1016000" rtl="0" eaLnBrk="0" fontAlgn="base" hangingPunct="0">
        <a:spcBef>
          <a:spcPct val="0"/>
        </a:spcBef>
        <a:spcAft>
          <a:spcPct val="0"/>
        </a:spcAft>
        <a:defRPr sz="4500">
          <a:solidFill>
            <a:schemeClr val="tx2"/>
          </a:solidFill>
          <a:latin typeface="Arial" charset="0"/>
          <a:ea typeface="宋体" charset="-122"/>
        </a:defRPr>
      </a:lvl3pPr>
      <a:lvl4pPr algn="ctr" defTabSz="1016000" rtl="0" eaLnBrk="0" fontAlgn="base" hangingPunct="0">
        <a:spcBef>
          <a:spcPct val="0"/>
        </a:spcBef>
        <a:spcAft>
          <a:spcPct val="0"/>
        </a:spcAft>
        <a:defRPr sz="4500">
          <a:solidFill>
            <a:schemeClr val="tx2"/>
          </a:solidFill>
          <a:latin typeface="Arial" charset="0"/>
          <a:ea typeface="宋体" charset="-122"/>
        </a:defRPr>
      </a:lvl4pPr>
      <a:lvl5pPr algn="ctr" defTabSz="1016000" rtl="0" eaLnBrk="0" fontAlgn="base" hangingPunct="0">
        <a:spcBef>
          <a:spcPct val="0"/>
        </a:spcBef>
        <a:spcAft>
          <a:spcPct val="0"/>
        </a:spcAft>
        <a:defRPr sz="4500">
          <a:solidFill>
            <a:schemeClr val="tx2"/>
          </a:solidFill>
          <a:latin typeface="Arial" charset="0"/>
          <a:ea typeface="宋体" charset="-122"/>
        </a:defRPr>
      </a:lvl5pPr>
      <a:lvl6pPr marL="457200" algn="ctr" defTabSz="1017588" rtl="0" fontAlgn="base">
        <a:spcBef>
          <a:spcPct val="0"/>
        </a:spcBef>
        <a:spcAft>
          <a:spcPct val="0"/>
        </a:spcAft>
        <a:defRPr>
          <a:solidFill>
            <a:schemeClr val="tx2"/>
          </a:solidFill>
          <a:latin typeface="Arial" charset="0"/>
          <a:ea typeface="宋体" charset="-122"/>
        </a:defRPr>
      </a:lvl6pPr>
      <a:lvl7pPr marL="914400" algn="ctr" defTabSz="1017588" rtl="0" fontAlgn="base">
        <a:spcBef>
          <a:spcPct val="0"/>
        </a:spcBef>
        <a:spcAft>
          <a:spcPct val="0"/>
        </a:spcAft>
        <a:defRPr>
          <a:solidFill>
            <a:schemeClr val="tx2"/>
          </a:solidFill>
          <a:latin typeface="Arial" charset="0"/>
          <a:ea typeface="宋体" charset="-122"/>
        </a:defRPr>
      </a:lvl7pPr>
      <a:lvl8pPr marL="1371600" algn="ctr" defTabSz="1017588" rtl="0" fontAlgn="base">
        <a:spcBef>
          <a:spcPct val="0"/>
        </a:spcBef>
        <a:spcAft>
          <a:spcPct val="0"/>
        </a:spcAft>
        <a:defRPr>
          <a:solidFill>
            <a:schemeClr val="tx2"/>
          </a:solidFill>
          <a:latin typeface="Arial" charset="0"/>
          <a:ea typeface="宋体" charset="-122"/>
        </a:defRPr>
      </a:lvl8pPr>
      <a:lvl9pPr marL="1828800" algn="ctr" defTabSz="1017588" rtl="0" fontAlgn="base">
        <a:spcBef>
          <a:spcPct val="0"/>
        </a:spcBef>
        <a:spcAft>
          <a:spcPct val="0"/>
        </a:spcAft>
        <a:defRPr>
          <a:solidFill>
            <a:schemeClr val="tx2"/>
          </a:solidFill>
          <a:latin typeface="Arial" charset="0"/>
          <a:ea typeface="宋体" charset="-122"/>
        </a:defRPr>
      </a:lvl9pPr>
    </p:titleStyle>
    <p:bodyStyle>
      <a:lvl1pPr marL="382588" indent="-382588" algn="l" defTabSz="1016000" rtl="0" eaLnBrk="0" fontAlgn="base" hangingPunct="0">
        <a:spcBef>
          <a:spcPct val="20000"/>
        </a:spcBef>
        <a:spcAft>
          <a:spcPct val="0"/>
        </a:spcAft>
        <a:buChar char="•"/>
        <a:defRPr sz="3600">
          <a:solidFill>
            <a:schemeClr val="tx1"/>
          </a:solidFill>
          <a:latin typeface="+mn-lt"/>
          <a:ea typeface="+mn-ea"/>
          <a:cs typeface="+mn-cs"/>
        </a:defRPr>
      </a:lvl1pPr>
      <a:lvl2pPr marL="827088" indent="-317500" algn="l" defTabSz="1016000" rtl="0" eaLnBrk="0" fontAlgn="base" hangingPunct="0">
        <a:spcBef>
          <a:spcPct val="20000"/>
        </a:spcBef>
        <a:spcAft>
          <a:spcPct val="0"/>
        </a:spcAft>
        <a:buChar char="–"/>
        <a:defRPr sz="3100">
          <a:solidFill>
            <a:schemeClr val="tx1"/>
          </a:solidFill>
          <a:latin typeface="+mn-lt"/>
          <a:ea typeface="+mn-ea"/>
        </a:defRPr>
      </a:lvl2pPr>
      <a:lvl3pPr marL="1273175" indent="-257175" algn="l" defTabSz="1016000" rtl="0" eaLnBrk="0" fontAlgn="base" hangingPunct="0">
        <a:spcBef>
          <a:spcPct val="20000"/>
        </a:spcBef>
        <a:spcAft>
          <a:spcPct val="0"/>
        </a:spcAft>
        <a:buChar char="•"/>
        <a:defRPr sz="2700">
          <a:solidFill>
            <a:schemeClr val="tx1"/>
          </a:solidFill>
          <a:latin typeface="+mn-lt"/>
          <a:ea typeface="+mn-ea"/>
        </a:defRPr>
      </a:lvl3pPr>
      <a:lvl4pPr marL="1782763" indent="-255588" algn="l" defTabSz="1016000" rtl="0" eaLnBrk="0" fontAlgn="base" hangingPunct="0">
        <a:spcBef>
          <a:spcPct val="20000"/>
        </a:spcBef>
        <a:spcAft>
          <a:spcPct val="0"/>
        </a:spcAft>
        <a:buChar char="–"/>
        <a:defRPr sz="2200">
          <a:solidFill>
            <a:schemeClr val="tx1"/>
          </a:solidFill>
          <a:latin typeface="+mn-lt"/>
          <a:ea typeface="+mn-ea"/>
        </a:defRPr>
      </a:lvl4pPr>
      <a:lvl5pPr marL="2290763" indent="-254000" algn="l" defTabSz="1016000" rtl="0" eaLnBrk="0" fontAlgn="base" hangingPunct="0">
        <a:spcBef>
          <a:spcPct val="20000"/>
        </a:spcBef>
        <a:spcAft>
          <a:spcPct val="0"/>
        </a:spcAft>
        <a:buChar char="»"/>
        <a:defRPr sz="2200">
          <a:solidFill>
            <a:schemeClr val="tx1"/>
          </a:solidFill>
          <a:latin typeface="+mn-lt"/>
          <a:ea typeface="+mn-ea"/>
        </a:defRPr>
      </a:lvl5pPr>
      <a:lvl6pPr marL="2747963" indent="-254000" algn="l" defTabSz="1017588" rtl="0" fontAlgn="base">
        <a:spcBef>
          <a:spcPct val="20000"/>
        </a:spcBef>
        <a:spcAft>
          <a:spcPct val="0"/>
        </a:spcAft>
        <a:buChar char="»"/>
        <a:defRPr sz="2200">
          <a:solidFill>
            <a:schemeClr val="tx1"/>
          </a:solidFill>
          <a:latin typeface="+mn-lt"/>
          <a:ea typeface="+mn-ea"/>
        </a:defRPr>
      </a:lvl6pPr>
      <a:lvl7pPr marL="3205163" indent="-254000" algn="l" defTabSz="1017588" rtl="0" fontAlgn="base">
        <a:spcBef>
          <a:spcPct val="20000"/>
        </a:spcBef>
        <a:spcAft>
          <a:spcPct val="0"/>
        </a:spcAft>
        <a:buChar char="»"/>
        <a:defRPr sz="2200">
          <a:solidFill>
            <a:schemeClr val="tx1"/>
          </a:solidFill>
          <a:latin typeface="+mn-lt"/>
          <a:ea typeface="+mn-ea"/>
        </a:defRPr>
      </a:lvl7pPr>
      <a:lvl8pPr marL="3662363" indent="-254000" algn="l" defTabSz="1017588" rtl="0" fontAlgn="base">
        <a:spcBef>
          <a:spcPct val="20000"/>
        </a:spcBef>
        <a:spcAft>
          <a:spcPct val="0"/>
        </a:spcAft>
        <a:buChar char="»"/>
        <a:defRPr sz="2200">
          <a:solidFill>
            <a:schemeClr val="tx1"/>
          </a:solidFill>
          <a:latin typeface="+mn-lt"/>
          <a:ea typeface="+mn-ea"/>
        </a:defRPr>
      </a:lvl8pPr>
      <a:lvl9pPr marL="4119563" indent="-254000" algn="l" defTabSz="1017588" rtl="0" fontAlgn="base">
        <a:spcBef>
          <a:spcPct val="20000"/>
        </a:spcBef>
        <a:spcAft>
          <a:spcPct val="0"/>
        </a:spcAft>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email">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512763" y="6884988"/>
            <a:ext cx="2393950" cy="525462"/>
          </a:xfrm>
          <a:prstGeom prst="rect">
            <a:avLst/>
          </a:prstGeom>
          <a:noFill/>
          <a:ln w="9525">
            <a:noFill/>
            <a:miter lim="800000"/>
            <a:headEnd/>
            <a:tailEnd/>
          </a:ln>
          <a:effectLst/>
        </p:spPr>
        <p:txBody>
          <a:bodyPr vert="horz" wrap="square" lIns="101804" tIns="50902" rIns="101804" bIns="50902" numCol="1" anchor="t" anchorCtr="0" compatLnSpc="1">
            <a:prstTxWarp prst="textNoShape">
              <a:avLst/>
            </a:prstTxWarp>
          </a:bodyPr>
          <a:lstStyle>
            <a:lvl1pPr algn="ctr">
              <a:defRPr sz="16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506788" y="6884988"/>
            <a:ext cx="3248025" cy="525462"/>
          </a:xfrm>
          <a:prstGeom prst="rect">
            <a:avLst/>
          </a:prstGeom>
          <a:noFill/>
          <a:ln w="9525">
            <a:noFill/>
            <a:miter lim="800000"/>
            <a:headEnd/>
            <a:tailEnd/>
          </a:ln>
          <a:effectLst/>
        </p:spPr>
        <p:txBody>
          <a:bodyPr vert="horz" wrap="square" lIns="101804" tIns="50902" rIns="101804" bIns="50902" numCol="1" anchor="t" anchorCtr="0" compatLnSpc="1">
            <a:prstTxWarp prst="textNoShape">
              <a:avLst/>
            </a:prstTxWarp>
          </a:bodyPr>
          <a:lstStyle>
            <a:lvl1pPr algn="ctr">
              <a:defRPr sz="16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7354888" y="6884988"/>
            <a:ext cx="2393950" cy="525462"/>
          </a:xfrm>
          <a:prstGeom prst="rect">
            <a:avLst/>
          </a:prstGeom>
          <a:noFill/>
          <a:ln w="9525">
            <a:noFill/>
            <a:miter lim="800000"/>
            <a:headEnd/>
            <a:tailEnd/>
          </a:ln>
          <a:effectLst/>
        </p:spPr>
        <p:txBody>
          <a:bodyPr vert="horz" wrap="square" lIns="101804" tIns="50902" rIns="101804" bIns="50902" numCol="1" anchor="t" anchorCtr="0" compatLnSpc="1">
            <a:prstTxWarp prst="textNoShape">
              <a:avLst/>
            </a:prstTxWarp>
          </a:bodyPr>
          <a:lstStyle>
            <a:lvl1pPr algn="r">
              <a:defRPr sz="1600">
                <a:latin typeface="Arial" charset="0"/>
                <a:ea typeface="宋体" charset="-122"/>
              </a:defRPr>
            </a:lvl1pPr>
          </a:lstStyle>
          <a:p>
            <a:pPr>
              <a:defRPr/>
            </a:pPr>
            <a:fld id="{CB30BD36-5B7C-416F-B2CE-CADED944E3DE}" type="slidenum">
              <a:rPr lang="en-US" altLang="zh-CN"/>
              <a:pPr>
                <a:defRPr/>
              </a:pPr>
              <a:t>‹#›</a:t>
            </a:fld>
            <a:endParaRPr lang="en-US" altLang="zh-CN"/>
          </a:p>
        </p:txBody>
      </p:sp>
      <p:sp>
        <p:nvSpPr>
          <p:cNvPr id="2" name="Text Box 5"/>
          <p:cNvSpPr txBox="1">
            <a:spLocks noChangeArrowheads="1"/>
          </p:cNvSpPr>
          <p:nvPr/>
        </p:nvSpPr>
        <p:spPr bwMode="auto">
          <a:xfrm>
            <a:off x="635000" y="276225"/>
            <a:ext cx="6683375" cy="396875"/>
          </a:xfrm>
          <a:prstGeom prst="rect">
            <a:avLst/>
          </a:prstGeom>
          <a:noFill/>
          <a:ln>
            <a:noFill/>
          </a:ln>
          <a:extLst/>
        </p:spPr>
        <p:txBody>
          <a:bodyPr>
            <a:spAutoFit/>
          </a:bodyPr>
          <a:lstStyle>
            <a:lvl1pPr defTabSz="1017588" eaLnBrk="0" hangingPunct="0">
              <a:defRPr sz="2000">
                <a:solidFill>
                  <a:schemeClr val="tx1"/>
                </a:solidFill>
                <a:latin typeface="Arial" charset="0"/>
                <a:ea typeface="宋体" charset="-122"/>
              </a:defRPr>
            </a:lvl1pPr>
            <a:lvl2pPr marL="742950" indent="-285750" defTabSz="1017588" eaLnBrk="0" hangingPunct="0">
              <a:defRPr sz="2000">
                <a:solidFill>
                  <a:schemeClr val="tx1"/>
                </a:solidFill>
                <a:latin typeface="Arial" charset="0"/>
                <a:ea typeface="宋体" charset="-122"/>
              </a:defRPr>
            </a:lvl2pPr>
            <a:lvl3pPr marL="1143000" indent="-228600" defTabSz="1017588" eaLnBrk="0" hangingPunct="0">
              <a:defRPr sz="2000">
                <a:solidFill>
                  <a:schemeClr val="tx1"/>
                </a:solidFill>
                <a:latin typeface="Arial" charset="0"/>
                <a:ea typeface="宋体" charset="-122"/>
              </a:defRPr>
            </a:lvl3pPr>
            <a:lvl4pPr marL="1600200" indent="-228600" defTabSz="1017588" eaLnBrk="0" hangingPunct="0">
              <a:defRPr sz="2000">
                <a:solidFill>
                  <a:schemeClr val="tx1"/>
                </a:solidFill>
                <a:latin typeface="Arial" charset="0"/>
                <a:ea typeface="宋体" charset="-122"/>
              </a:defRPr>
            </a:lvl4pPr>
            <a:lvl5pPr marL="2057400" indent="-228600" defTabSz="1017588" eaLnBrk="0" hangingPunct="0">
              <a:defRPr sz="2000">
                <a:solidFill>
                  <a:schemeClr val="tx1"/>
                </a:solidFill>
                <a:latin typeface="Arial" charset="0"/>
                <a:ea typeface="宋体" charset="-122"/>
              </a:defRPr>
            </a:lvl5pPr>
            <a:lvl6pPr marL="2514600" indent="-228600" defTabSz="1017588" eaLnBrk="0" fontAlgn="base" hangingPunct="0">
              <a:spcBef>
                <a:spcPct val="0"/>
              </a:spcBef>
              <a:spcAft>
                <a:spcPct val="0"/>
              </a:spcAft>
              <a:defRPr sz="2000">
                <a:solidFill>
                  <a:schemeClr val="tx1"/>
                </a:solidFill>
                <a:latin typeface="Arial" charset="0"/>
                <a:ea typeface="宋体" charset="-122"/>
              </a:defRPr>
            </a:lvl6pPr>
            <a:lvl7pPr marL="2971800" indent="-228600" defTabSz="1017588" eaLnBrk="0" fontAlgn="base" hangingPunct="0">
              <a:spcBef>
                <a:spcPct val="0"/>
              </a:spcBef>
              <a:spcAft>
                <a:spcPct val="0"/>
              </a:spcAft>
              <a:defRPr sz="2000">
                <a:solidFill>
                  <a:schemeClr val="tx1"/>
                </a:solidFill>
                <a:latin typeface="Arial" charset="0"/>
                <a:ea typeface="宋体" charset="-122"/>
              </a:defRPr>
            </a:lvl7pPr>
            <a:lvl8pPr marL="3429000" indent="-228600" defTabSz="1017588" eaLnBrk="0" fontAlgn="base" hangingPunct="0">
              <a:spcBef>
                <a:spcPct val="0"/>
              </a:spcBef>
              <a:spcAft>
                <a:spcPct val="0"/>
              </a:spcAft>
              <a:defRPr sz="2000">
                <a:solidFill>
                  <a:schemeClr val="tx1"/>
                </a:solidFill>
                <a:latin typeface="Arial" charset="0"/>
                <a:ea typeface="宋体" charset="-122"/>
              </a:defRPr>
            </a:lvl8pPr>
            <a:lvl9pPr marL="3886200" indent="-228600" defTabSz="1017588"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defRPr/>
            </a:pPr>
            <a:endParaRPr lang="zh-CN" altLang="en-US" smtClean="0"/>
          </a:p>
        </p:txBody>
      </p:sp>
      <p:sp>
        <p:nvSpPr>
          <p:cNvPr id="3" name="Text Box 6"/>
          <p:cNvSpPr txBox="1">
            <a:spLocks noChangeArrowheads="1"/>
          </p:cNvSpPr>
          <p:nvPr/>
        </p:nvSpPr>
        <p:spPr bwMode="auto">
          <a:xfrm>
            <a:off x="558800" y="1266825"/>
            <a:ext cx="9144000" cy="396875"/>
          </a:xfrm>
          <a:prstGeom prst="rect">
            <a:avLst/>
          </a:prstGeom>
          <a:noFill/>
          <a:ln>
            <a:noFill/>
          </a:ln>
          <a:extLst/>
        </p:spPr>
        <p:txBody>
          <a:bodyPr>
            <a:spAutoFit/>
          </a:bodyPr>
          <a:lstStyle>
            <a:lvl1pPr defTabSz="1017588" eaLnBrk="0" hangingPunct="0">
              <a:defRPr sz="2000">
                <a:solidFill>
                  <a:schemeClr val="tx1"/>
                </a:solidFill>
                <a:latin typeface="Arial" charset="0"/>
                <a:ea typeface="宋体" charset="-122"/>
              </a:defRPr>
            </a:lvl1pPr>
            <a:lvl2pPr marL="742950" indent="-285750" defTabSz="1017588" eaLnBrk="0" hangingPunct="0">
              <a:defRPr sz="2000">
                <a:solidFill>
                  <a:schemeClr val="tx1"/>
                </a:solidFill>
                <a:latin typeface="Arial" charset="0"/>
                <a:ea typeface="宋体" charset="-122"/>
              </a:defRPr>
            </a:lvl2pPr>
            <a:lvl3pPr marL="1143000" indent="-228600" defTabSz="1017588" eaLnBrk="0" hangingPunct="0">
              <a:defRPr sz="2000">
                <a:solidFill>
                  <a:schemeClr val="tx1"/>
                </a:solidFill>
                <a:latin typeface="Arial" charset="0"/>
                <a:ea typeface="宋体" charset="-122"/>
              </a:defRPr>
            </a:lvl3pPr>
            <a:lvl4pPr marL="1600200" indent="-228600" defTabSz="1017588" eaLnBrk="0" hangingPunct="0">
              <a:defRPr sz="2000">
                <a:solidFill>
                  <a:schemeClr val="tx1"/>
                </a:solidFill>
                <a:latin typeface="Arial" charset="0"/>
                <a:ea typeface="宋体" charset="-122"/>
              </a:defRPr>
            </a:lvl4pPr>
            <a:lvl5pPr marL="2057400" indent="-228600" defTabSz="1017588" eaLnBrk="0" hangingPunct="0">
              <a:defRPr sz="2000">
                <a:solidFill>
                  <a:schemeClr val="tx1"/>
                </a:solidFill>
                <a:latin typeface="Arial" charset="0"/>
                <a:ea typeface="宋体" charset="-122"/>
              </a:defRPr>
            </a:lvl5pPr>
            <a:lvl6pPr marL="2514600" indent="-228600" defTabSz="1017588" eaLnBrk="0" fontAlgn="base" hangingPunct="0">
              <a:spcBef>
                <a:spcPct val="0"/>
              </a:spcBef>
              <a:spcAft>
                <a:spcPct val="0"/>
              </a:spcAft>
              <a:defRPr sz="2000">
                <a:solidFill>
                  <a:schemeClr val="tx1"/>
                </a:solidFill>
                <a:latin typeface="Arial" charset="0"/>
                <a:ea typeface="宋体" charset="-122"/>
              </a:defRPr>
            </a:lvl6pPr>
            <a:lvl7pPr marL="2971800" indent="-228600" defTabSz="1017588" eaLnBrk="0" fontAlgn="base" hangingPunct="0">
              <a:spcBef>
                <a:spcPct val="0"/>
              </a:spcBef>
              <a:spcAft>
                <a:spcPct val="0"/>
              </a:spcAft>
              <a:defRPr sz="2000">
                <a:solidFill>
                  <a:schemeClr val="tx1"/>
                </a:solidFill>
                <a:latin typeface="Arial" charset="0"/>
                <a:ea typeface="宋体" charset="-122"/>
              </a:defRPr>
            </a:lvl7pPr>
            <a:lvl8pPr marL="3429000" indent="-228600" defTabSz="1017588" eaLnBrk="0" fontAlgn="base" hangingPunct="0">
              <a:spcBef>
                <a:spcPct val="0"/>
              </a:spcBef>
              <a:spcAft>
                <a:spcPct val="0"/>
              </a:spcAft>
              <a:defRPr sz="2000">
                <a:solidFill>
                  <a:schemeClr val="tx1"/>
                </a:solidFill>
                <a:latin typeface="Arial" charset="0"/>
                <a:ea typeface="宋体" charset="-122"/>
              </a:defRPr>
            </a:lvl8pPr>
            <a:lvl9pPr marL="3886200" indent="-228600" defTabSz="1017588" eaLnBrk="0" fontAlgn="base" hangingPunct="0">
              <a:spcBef>
                <a:spcPct val="0"/>
              </a:spcBef>
              <a:spcAft>
                <a:spcPct val="0"/>
              </a:spcAft>
              <a:defRPr sz="2000">
                <a:solidFill>
                  <a:schemeClr val="tx1"/>
                </a:solidFill>
                <a:latin typeface="Arial" charset="0"/>
                <a:ea typeface="宋体" charset="-122"/>
              </a:defRPr>
            </a:lvl9pPr>
          </a:lstStyle>
          <a:p>
            <a:pPr algn="ctr" eaLnBrk="1" hangingPunct="1">
              <a:spcBef>
                <a:spcPct val="50000"/>
              </a:spcBef>
              <a:defRPr/>
            </a:pPr>
            <a:endParaRPr lang="zh-CN" altLang="en-US" smtClean="0"/>
          </a:p>
        </p:txBody>
      </p:sp>
      <p:sp>
        <p:nvSpPr>
          <p:cNvPr id="9223" name="Rectangle 7"/>
          <p:cNvSpPr>
            <a:spLocks noGrp="1" noChangeArrowheads="1"/>
          </p:cNvSpPr>
          <p:nvPr>
            <p:ph type="body" idx="1"/>
          </p:nvPr>
        </p:nvSpPr>
        <p:spPr bwMode="auto">
          <a:xfrm>
            <a:off x="558800" y="1190625"/>
            <a:ext cx="89154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9224" name="Rectangle 8"/>
          <p:cNvSpPr>
            <a:spLocks noGrp="1" noChangeArrowheads="1"/>
          </p:cNvSpPr>
          <p:nvPr>
            <p:ph type="title"/>
          </p:nvPr>
        </p:nvSpPr>
        <p:spPr bwMode="auto">
          <a:xfrm>
            <a:off x="558800" y="200025"/>
            <a:ext cx="65532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4738" r:id="rId1"/>
    <p:sldLayoutId id="2147484739" r:id="rId2"/>
    <p:sldLayoutId id="2147484740" r:id="rId3"/>
    <p:sldLayoutId id="2147484741" r:id="rId4"/>
    <p:sldLayoutId id="2147484742" r:id="rId5"/>
    <p:sldLayoutId id="2147484743" r:id="rId6"/>
    <p:sldLayoutId id="2147484744" r:id="rId7"/>
    <p:sldLayoutId id="2147484745" r:id="rId8"/>
    <p:sldLayoutId id="2147484746" r:id="rId9"/>
    <p:sldLayoutId id="2147484747" r:id="rId10"/>
    <p:sldLayoutId id="2147484748" r:id="rId11"/>
  </p:sldLayoutIdLst>
  <p:txStyles>
    <p:titleStyle>
      <a:lvl1pPr algn="ctr" defTabSz="1017588" rtl="0" eaLnBrk="0" fontAlgn="base" hangingPunct="0">
        <a:spcBef>
          <a:spcPct val="0"/>
        </a:spcBef>
        <a:spcAft>
          <a:spcPct val="0"/>
        </a:spcAft>
        <a:defRPr sz="4400">
          <a:solidFill>
            <a:schemeClr val="tx2"/>
          </a:solidFill>
          <a:latin typeface="+mj-lt"/>
          <a:ea typeface="宋体" charset="-122"/>
          <a:cs typeface="+mj-cs"/>
        </a:defRPr>
      </a:lvl1pPr>
      <a:lvl2pPr algn="ctr" defTabSz="1017588" rtl="0" eaLnBrk="0" fontAlgn="base" hangingPunct="0">
        <a:spcBef>
          <a:spcPct val="0"/>
        </a:spcBef>
        <a:spcAft>
          <a:spcPct val="0"/>
        </a:spcAft>
        <a:defRPr sz="4400">
          <a:solidFill>
            <a:schemeClr val="tx2"/>
          </a:solidFill>
          <a:latin typeface="Arial" charset="0"/>
          <a:ea typeface="宋体" charset="-122"/>
        </a:defRPr>
      </a:lvl2pPr>
      <a:lvl3pPr algn="ctr" defTabSz="1017588" rtl="0" eaLnBrk="0" fontAlgn="base" hangingPunct="0">
        <a:spcBef>
          <a:spcPct val="0"/>
        </a:spcBef>
        <a:spcAft>
          <a:spcPct val="0"/>
        </a:spcAft>
        <a:defRPr sz="4400">
          <a:solidFill>
            <a:schemeClr val="tx2"/>
          </a:solidFill>
          <a:latin typeface="Arial" charset="0"/>
          <a:ea typeface="宋体" charset="-122"/>
        </a:defRPr>
      </a:lvl3pPr>
      <a:lvl4pPr algn="ctr" defTabSz="1017588" rtl="0" eaLnBrk="0" fontAlgn="base" hangingPunct="0">
        <a:spcBef>
          <a:spcPct val="0"/>
        </a:spcBef>
        <a:spcAft>
          <a:spcPct val="0"/>
        </a:spcAft>
        <a:defRPr sz="4400">
          <a:solidFill>
            <a:schemeClr val="tx2"/>
          </a:solidFill>
          <a:latin typeface="Arial" charset="0"/>
          <a:ea typeface="宋体" charset="-122"/>
        </a:defRPr>
      </a:lvl4pPr>
      <a:lvl5pPr algn="ctr" defTabSz="1017588" rtl="0" eaLnBrk="0" fontAlgn="base" hangingPunct="0">
        <a:spcBef>
          <a:spcPct val="0"/>
        </a:spcBef>
        <a:spcAft>
          <a:spcPct val="0"/>
        </a:spcAft>
        <a:defRPr sz="4400">
          <a:solidFill>
            <a:schemeClr val="tx2"/>
          </a:solidFill>
          <a:latin typeface="Arial" charset="0"/>
          <a:ea typeface="宋体" charset="-122"/>
        </a:defRPr>
      </a:lvl5pPr>
      <a:lvl6pPr marL="457200" algn="ctr" defTabSz="1017588" rtl="0" fontAlgn="base">
        <a:spcBef>
          <a:spcPct val="0"/>
        </a:spcBef>
        <a:spcAft>
          <a:spcPct val="0"/>
        </a:spcAft>
        <a:defRPr sz="4900">
          <a:solidFill>
            <a:schemeClr val="tx2"/>
          </a:solidFill>
          <a:latin typeface="Arial" charset="0"/>
          <a:ea typeface="SimSun" pitchFamily="2" charset="-122"/>
        </a:defRPr>
      </a:lvl6pPr>
      <a:lvl7pPr marL="914400" algn="ctr" defTabSz="1017588" rtl="0" fontAlgn="base">
        <a:spcBef>
          <a:spcPct val="0"/>
        </a:spcBef>
        <a:spcAft>
          <a:spcPct val="0"/>
        </a:spcAft>
        <a:defRPr sz="4900">
          <a:solidFill>
            <a:schemeClr val="tx2"/>
          </a:solidFill>
          <a:latin typeface="Arial" charset="0"/>
          <a:ea typeface="SimSun" pitchFamily="2" charset="-122"/>
        </a:defRPr>
      </a:lvl7pPr>
      <a:lvl8pPr marL="1371600" algn="ctr" defTabSz="1017588" rtl="0" fontAlgn="base">
        <a:spcBef>
          <a:spcPct val="0"/>
        </a:spcBef>
        <a:spcAft>
          <a:spcPct val="0"/>
        </a:spcAft>
        <a:defRPr sz="4900">
          <a:solidFill>
            <a:schemeClr val="tx2"/>
          </a:solidFill>
          <a:latin typeface="Arial" charset="0"/>
          <a:ea typeface="SimSun" pitchFamily="2" charset="-122"/>
        </a:defRPr>
      </a:lvl8pPr>
      <a:lvl9pPr marL="1828800" algn="ctr" defTabSz="1017588" rtl="0" fontAlgn="base">
        <a:spcBef>
          <a:spcPct val="0"/>
        </a:spcBef>
        <a:spcAft>
          <a:spcPct val="0"/>
        </a:spcAft>
        <a:defRPr sz="4900">
          <a:solidFill>
            <a:schemeClr val="tx2"/>
          </a:solidFill>
          <a:latin typeface="Arial" charset="0"/>
          <a:ea typeface="SimSun" pitchFamily="2" charset="-122"/>
        </a:defRPr>
      </a:lvl9pPr>
    </p:titleStyle>
    <p:bodyStyle>
      <a:lvl1pPr marL="382588" indent="-382588" algn="l" defTabSz="1017588" rtl="0" eaLnBrk="0" fontAlgn="base" hangingPunct="0">
        <a:spcBef>
          <a:spcPct val="20000"/>
        </a:spcBef>
        <a:spcAft>
          <a:spcPct val="0"/>
        </a:spcAft>
        <a:buChar char="•"/>
        <a:defRPr sz="3200">
          <a:solidFill>
            <a:schemeClr val="tx1"/>
          </a:solidFill>
          <a:latin typeface="+mn-lt"/>
          <a:ea typeface="宋体" charset="-122"/>
          <a:cs typeface="+mn-cs"/>
        </a:defRPr>
      </a:lvl1pPr>
      <a:lvl2pPr marL="827088" indent="-317500" algn="l" defTabSz="1017588" rtl="0" eaLnBrk="0" fontAlgn="base" hangingPunct="0">
        <a:spcBef>
          <a:spcPct val="20000"/>
        </a:spcBef>
        <a:spcAft>
          <a:spcPct val="0"/>
        </a:spcAft>
        <a:buChar char="–"/>
        <a:defRPr sz="3100">
          <a:solidFill>
            <a:schemeClr val="tx1"/>
          </a:solidFill>
          <a:latin typeface="+mn-lt"/>
          <a:ea typeface="宋体" charset="-122"/>
        </a:defRPr>
      </a:lvl2pPr>
      <a:lvl3pPr marL="1273175" indent="-255588" algn="l" defTabSz="1017588" rtl="0" eaLnBrk="0" fontAlgn="base" hangingPunct="0">
        <a:spcBef>
          <a:spcPct val="20000"/>
        </a:spcBef>
        <a:spcAft>
          <a:spcPct val="0"/>
        </a:spcAft>
        <a:buChar char="•"/>
        <a:defRPr sz="2700">
          <a:solidFill>
            <a:schemeClr val="tx1"/>
          </a:solidFill>
          <a:latin typeface="+mn-lt"/>
          <a:ea typeface="宋体" charset="-122"/>
        </a:defRPr>
      </a:lvl3pPr>
      <a:lvl4pPr marL="1782763" indent="-255588" algn="l" defTabSz="1017588" rtl="0" eaLnBrk="0" fontAlgn="base" hangingPunct="0">
        <a:spcBef>
          <a:spcPct val="20000"/>
        </a:spcBef>
        <a:spcAft>
          <a:spcPct val="0"/>
        </a:spcAft>
        <a:buChar char="–"/>
        <a:defRPr sz="2200">
          <a:solidFill>
            <a:schemeClr val="tx1"/>
          </a:solidFill>
          <a:latin typeface="+mn-lt"/>
          <a:ea typeface="宋体" charset="-122"/>
        </a:defRPr>
      </a:lvl4pPr>
      <a:lvl5pPr marL="2290763" indent="-254000" algn="l" defTabSz="1017588" rtl="0" eaLnBrk="0" fontAlgn="base" hangingPunct="0">
        <a:spcBef>
          <a:spcPct val="20000"/>
        </a:spcBef>
        <a:spcAft>
          <a:spcPct val="0"/>
        </a:spcAft>
        <a:buChar char="»"/>
        <a:defRPr sz="2200">
          <a:solidFill>
            <a:schemeClr val="tx1"/>
          </a:solidFill>
          <a:latin typeface="+mn-lt"/>
          <a:ea typeface="宋体" charset="-122"/>
        </a:defRPr>
      </a:lvl5pPr>
      <a:lvl6pPr marL="2747963" indent="-254000" algn="l" defTabSz="1017588" rtl="0" fontAlgn="base">
        <a:spcBef>
          <a:spcPct val="20000"/>
        </a:spcBef>
        <a:spcAft>
          <a:spcPct val="0"/>
        </a:spcAft>
        <a:buChar char="»"/>
        <a:defRPr sz="2200">
          <a:solidFill>
            <a:schemeClr val="tx1"/>
          </a:solidFill>
          <a:latin typeface="+mn-lt"/>
          <a:ea typeface="+mn-ea"/>
        </a:defRPr>
      </a:lvl6pPr>
      <a:lvl7pPr marL="3205163" indent="-254000" algn="l" defTabSz="1017588" rtl="0" fontAlgn="base">
        <a:spcBef>
          <a:spcPct val="20000"/>
        </a:spcBef>
        <a:spcAft>
          <a:spcPct val="0"/>
        </a:spcAft>
        <a:buChar char="»"/>
        <a:defRPr sz="2200">
          <a:solidFill>
            <a:schemeClr val="tx1"/>
          </a:solidFill>
          <a:latin typeface="+mn-lt"/>
          <a:ea typeface="+mn-ea"/>
        </a:defRPr>
      </a:lvl7pPr>
      <a:lvl8pPr marL="3662363" indent="-254000" algn="l" defTabSz="1017588" rtl="0" fontAlgn="base">
        <a:spcBef>
          <a:spcPct val="20000"/>
        </a:spcBef>
        <a:spcAft>
          <a:spcPct val="0"/>
        </a:spcAft>
        <a:buChar char="»"/>
        <a:defRPr sz="2200">
          <a:solidFill>
            <a:schemeClr val="tx1"/>
          </a:solidFill>
          <a:latin typeface="+mn-lt"/>
          <a:ea typeface="+mn-ea"/>
        </a:defRPr>
      </a:lvl8pPr>
      <a:lvl9pPr marL="4119563" indent="-254000" algn="l" defTabSz="1017588" rtl="0" fontAlgn="base">
        <a:spcBef>
          <a:spcPct val="20000"/>
        </a:spcBef>
        <a:spcAft>
          <a:spcPct val="0"/>
        </a:spcAft>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image" Target="../media/image24.jpeg"/><Relationship Id="rId1" Type="http://schemas.openxmlformats.org/officeDocument/2006/relationships/slideLayout" Target="../slideLayouts/slideLayout8.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8.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25.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40.jpeg"/><Relationship Id="rId2" Type="http://schemas.openxmlformats.org/officeDocument/2006/relationships/image" Target="../media/image35.jpeg"/><Relationship Id="rId1" Type="http://schemas.openxmlformats.org/officeDocument/2006/relationships/slideLayout" Target="../slideLayouts/slideLayout8.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26.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6.jpeg"/><Relationship Id="rId2" Type="http://schemas.openxmlformats.org/officeDocument/2006/relationships/image" Target="../media/image41.jpeg"/><Relationship Id="rId1" Type="http://schemas.openxmlformats.org/officeDocument/2006/relationships/slideLayout" Target="../slideLayouts/slideLayout8.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diagramColors" Target="../diagrams/colors2.xml"/><Relationship Id="rId12"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QuickStyle" Target="../diagrams/quickStyle2.xml"/><Relationship Id="rId11" Type="http://schemas.openxmlformats.org/officeDocument/2006/relationships/image" Target="../media/image8.jpeg"/><Relationship Id="rId5" Type="http://schemas.openxmlformats.org/officeDocument/2006/relationships/diagramLayout" Target="../diagrams/layout2.xml"/><Relationship Id="rId10" Type="http://schemas.openxmlformats.org/officeDocument/2006/relationships/image" Target="../media/image7.jpeg"/><Relationship Id="rId4" Type="http://schemas.openxmlformats.org/officeDocument/2006/relationships/diagramData" Target="../diagrams/data2.xml"/><Relationship Id="rId9"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078" name="Group 30"/>
          <p:cNvGraphicFramePr>
            <a:graphicFrameLocks noGrp="1"/>
          </p:cNvGraphicFramePr>
          <p:nvPr>
            <p:extLst>
              <p:ext uri="{D42A27DB-BD31-4B8C-83A1-F6EECF244321}">
                <p14:modId xmlns="" xmlns:p14="http://schemas.microsoft.com/office/powerpoint/2010/main" val="2483382078"/>
              </p:ext>
            </p:extLst>
          </p:nvPr>
        </p:nvGraphicFramePr>
        <p:xfrm>
          <a:off x="1299029" y="5634492"/>
          <a:ext cx="7888515" cy="1463128"/>
        </p:xfrm>
        <a:graphic>
          <a:graphicData uri="http://schemas.openxmlformats.org/drawingml/2006/table">
            <a:tbl>
              <a:tblPr/>
              <a:tblGrid>
                <a:gridCol w="1711233"/>
                <a:gridCol w="2165233"/>
                <a:gridCol w="1887902"/>
                <a:gridCol w="2124147"/>
              </a:tblGrid>
              <a:tr h="334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信息分类</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培训课件</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涉密等级</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内部公开</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责任机构</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生产处</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负  责  人</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李照杰</a:t>
                      </a:r>
                      <a:endPar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起草人</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许冰彦</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创建时间</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2017</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年</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5</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月</a:t>
                      </a:r>
                      <a:endPar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授权范围</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宇通集团全体员工</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涉密截止时间</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2018</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年</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5</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月</a:t>
                      </a:r>
                      <a:endPar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4606" name="Rectangle 28"/>
          <p:cNvSpPr>
            <a:spLocks noChangeArrowheads="1"/>
          </p:cNvSpPr>
          <p:nvPr/>
        </p:nvSpPr>
        <p:spPr bwMode="auto">
          <a:xfrm>
            <a:off x="863600" y="3233511"/>
            <a:ext cx="8721725" cy="1620838"/>
          </a:xfrm>
          <a:prstGeom prst="rect">
            <a:avLst/>
          </a:prstGeom>
          <a:noFill/>
          <a:ln w="9525">
            <a:noFill/>
            <a:miter lim="800000"/>
            <a:headEnd/>
            <a:tailEnd/>
          </a:ln>
        </p:spPr>
        <p:txBody>
          <a:bodyPr lIns="101804" tIns="50902" rIns="101804" bIns="50902" anchor="ctr"/>
          <a:lstStyle/>
          <a:p>
            <a:pPr algn="ctr" defTabSz="1017588" eaLnBrk="0" hangingPunct="0"/>
            <a:r>
              <a:rPr lang="zh-CN" altLang="en-US" sz="4800" dirty="0" smtClean="0">
                <a:solidFill>
                  <a:schemeClr val="tx1"/>
                </a:solidFill>
                <a:latin typeface="黑体" pitchFamily="2" charset="-122"/>
                <a:ea typeface="黑体" pitchFamily="2" charset="-122"/>
                <a:cs typeface="方正大黑简体"/>
              </a:rPr>
              <a:t>宇通生产工艺及精益生产介绍</a:t>
            </a:r>
            <a:endParaRPr lang="en-US" altLang="zh-CN" sz="4800" dirty="0">
              <a:solidFill>
                <a:schemeClr val="tx1"/>
              </a:solidFill>
              <a:latin typeface="黑体" pitchFamily="2" charset="-122"/>
              <a:ea typeface="黑体" pitchFamily="2" charset="-122"/>
              <a:cs typeface="方正大黑简体"/>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1.2  </a:t>
            </a:r>
            <a:r>
              <a:rPr lang="zh-CN" altLang="zh-CN" sz="2400" dirty="0" smtClean="0">
                <a:solidFill>
                  <a:srgbClr val="FFFFFF"/>
                </a:solidFill>
                <a:latin typeface="微软雅黑" pitchFamily="34" charset="-122"/>
              </a:rPr>
              <a:t>客车行业特点及</a:t>
            </a:r>
            <a:r>
              <a:rPr lang="zh-CN" altLang="en-US" sz="2400" dirty="0" smtClean="0">
                <a:solidFill>
                  <a:srgbClr val="FFFFFF"/>
                </a:solidFill>
                <a:latin typeface="微软雅黑" pitchFamily="34" charset="-122"/>
              </a:rPr>
              <a:t>生产</a:t>
            </a:r>
            <a:r>
              <a:rPr lang="zh-CN" altLang="zh-CN" sz="2400" dirty="0" smtClean="0">
                <a:solidFill>
                  <a:srgbClr val="FFFFFF"/>
                </a:solidFill>
                <a:latin typeface="微软雅黑" pitchFamily="34" charset="-122"/>
              </a:rPr>
              <a:t>竞争力介绍</a:t>
            </a:r>
            <a:r>
              <a:rPr lang="zh-CN" altLang="en-US" sz="2400" dirty="0" smtClean="0">
                <a:solidFill>
                  <a:srgbClr val="FFFFFF"/>
                </a:solidFill>
                <a:latin typeface="微软雅黑" pitchFamily="34" charset="-122"/>
              </a:rPr>
              <a:t>（</a:t>
            </a:r>
            <a:r>
              <a:rPr lang="en-US" altLang="zh-CN" sz="2400" dirty="0" smtClean="0">
                <a:solidFill>
                  <a:srgbClr val="FFFFFF"/>
                </a:solidFill>
                <a:latin typeface="微软雅黑" pitchFamily="34" charset="-122"/>
              </a:rPr>
              <a:t>4/7</a:t>
            </a:r>
            <a:r>
              <a:rPr lang="zh-CN" altLang="en-US" sz="2400" dirty="0" smtClean="0">
                <a:solidFill>
                  <a:srgbClr val="FFFFFF"/>
                </a:solidFill>
                <a:latin typeface="微软雅黑" pitchFamily="34" charset="-122"/>
              </a:rPr>
              <a:t>）</a:t>
            </a:r>
            <a:endParaRPr lang="en-US" altLang="zh-CN" sz="2400" dirty="0" smtClean="0">
              <a:solidFill>
                <a:srgbClr val="FFFFFF"/>
              </a:solidFill>
              <a:latin typeface="微软雅黑" pitchFamily="34" charset="-122"/>
            </a:endParaRPr>
          </a:p>
          <a:p>
            <a:pPr defTabSz="1016000" eaLnBrk="0" hangingPunct="0"/>
            <a:endParaRPr lang="en-US" altLang="zh-CN" sz="2400" dirty="0">
              <a:solidFill>
                <a:srgbClr val="FFFFFF"/>
              </a:solidFill>
              <a:latin typeface="微软雅黑" pitchFamily="34" charset="-122"/>
            </a:endParaRPr>
          </a:p>
        </p:txBody>
      </p:sp>
      <p:sp>
        <p:nvSpPr>
          <p:cNvPr id="5" name="矩形 4"/>
          <p:cNvSpPr/>
          <p:nvPr/>
        </p:nvSpPr>
        <p:spPr>
          <a:xfrm>
            <a:off x="396239" y="1011456"/>
            <a:ext cx="5244905" cy="461665"/>
          </a:xfrm>
          <a:prstGeom prst="rect">
            <a:avLst/>
          </a:prstGeom>
          <a:noFill/>
        </p:spPr>
        <p:txBody>
          <a:bodyPr wrap="square" rtlCol="0">
            <a:spAutoFit/>
          </a:bodyPr>
          <a:lstStyle/>
          <a:p>
            <a:pPr marL="342900" indent="-342900"/>
            <a:r>
              <a:rPr lang="zh-CN" altLang="zh-CN" sz="2400" dirty="0">
                <a:solidFill>
                  <a:srgbClr val="008000"/>
                </a:solidFill>
                <a:latin typeface="微软雅黑" pitchFamily="34" charset="-122"/>
              </a:rPr>
              <a:t>客车行业生产</a:t>
            </a:r>
            <a:r>
              <a:rPr lang="zh-CN" altLang="zh-CN" sz="2400" dirty="0" smtClean="0">
                <a:solidFill>
                  <a:srgbClr val="008000"/>
                </a:solidFill>
                <a:latin typeface="微软雅黑" pitchFamily="34" charset="-122"/>
              </a:rPr>
              <a:t>特点</a:t>
            </a:r>
            <a:r>
              <a:rPr lang="zh-CN" altLang="en-US" sz="2400" dirty="0" smtClean="0">
                <a:solidFill>
                  <a:srgbClr val="008000"/>
                </a:solidFill>
                <a:latin typeface="微软雅黑" pitchFamily="34" charset="-122"/>
              </a:rPr>
              <a:t>（</a:t>
            </a:r>
            <a:r>
              <a:rPr lang="en-US" altLang="zh-CN" sz="2400" dirty="0" smtClean="0">
                <a:solidFill>
                  <a:srgbClr val="008000"/>
                </a:solidFill>
                <a:latin typeface="微软雅黑" pitchFamily="34" charset="-122"/>
              </a:rPr>
              <a:t>3/4</a:t>
            </a:r>
            <a:r>
              <a:rPr lang="zh-CN" altLang="en-US" sz="2400" dirty="0" smtClean="0">
                <a:solidFill>
                  <a:srgbClr val="008000"/>
                </a:solidFill>
                <a:latin typeface="微软雅黑" pitchFamily="34" charset="-122"/>
              </a:rPr>
              <a:t>）</a:t>
            </a:r>
            <a:endParaRPr lang="zh-CN" altLang="en-US" sz="2400" dirty="0">
              <a:solidFill>
                <a:srgbClr val="008000"/>
              </a:solidFill>
              <a:latin typeface="微软雅黑" pitchFamily="34" charset="-122"/>
            </a:endParaRPr>
          </a:p>
        </p:txBody>
      </p:sp>
      <p:sp>
        <p:nvSpPr>
          <p:cNvPr id="6" name="Rectangle 2"/>
          <p:cNvSpPr txBox="1">
            <a:spLocks noChangeArrowheads="1"/>
          </p:cNvSpPr>
          <p:nvPr/>
        </p:nvSpPr>
        <p:spPr>
          <a:xfrm>
            <a:off x="492368" y="1625518"/>
            <a:ext cx="9467557" cy="1569660"/>
          </a:xfrm>
          <a:prstGeom prst="rect">
            <a:avLst/>
          </a:prstGeom>
        </p:spPr>
        <p:txBody>
          <a:bodyPr wrap="square">
            <a:spAutoFit/>
          </a:bodyPr>
          <a:lstStyle/>
          <a:p>
            <a:pPr marL="0" marR="0" lvl="0" indent="0" algn="l" defTabSz="1016000" rtl="0" eaLnBrk="0" fontAlgn="base" latinLnBrk="0" hangingPunct="0">
              <a:lnSpc>
                <a:spcPct val="150000"/>
              </a:lnSpc>
              <a:spcBef>
                <a:spcPct val="0"/>
              </a:spcBef>
              <a:spcAft>
                <a:spcPct val="0"/>
              </a:spcAft>
              <a:buClrTx/>
              <a:buSzTx/>
              <a:buFontTx/>
              <a:buNone/>
              <a:tabLst/>
              <a:defRPr/>
            </a:pPr>
            <a:r>
              <a:rPr lang="zh-CN" altLang="en-US" sz="2400" kern="0" dirty="0" smtClean="0">
                <a:solidFill>
                  <a:srgbClr val="00B0F0"/>
                </a:solidFill>
                <a:latin typeface="微软雅黑" pitchFamily="34" charset="-122"/>
                <a:cs typeface="+mj-cs"/>
              </a:rPr>
              <a:t>小批量</a:t>
            </a:r>
            <a:endParaRPr lang="en-US" altLang="zh-CN" sz="2400" kern="0" dirty="0" smtClean="0">
              <a:solidFill>
                <a:srgbClr val="00B0F0"/>
              </a:solidFill>
              <a:latin typeface="微软雅黑" pitchFamily="34" charset="-122"/>
              <a:cs typeface="+mj-cs"/>
            </a:endParaRPr>
          </a:p>
          <a:p>
            <a:pPr marL="0" marR="0" lvl="0" indent="0" algn="l" defTabSz="1016000" rtl="0" eaLnBrk="0" fontAlgn="base" latinLnBrk="0" hangingPunct="0">
              <a:lnSpc>
                <a:spcPct val="150000"/>
              </a:lnSpc>
              <a:spcBef>
                <a:spcPct val="0"/>
              </a:spcBef>
              <a:spcAft>
                <a:spcPct val="0"/>
              </a:spcAft>
              <a:buClrTx/>
              <a:buSzTx/>
              <a:buFontTx/>
              <a:buNone/>
              <a:tabLst/>
              <a:defRPr/>
            </a:pPr>
            <a:r>
              <a:rPr lang="en-US" altLang="zh-CN" sz="2000" b="0" kern="0" dirty="0" smtClean="0">
                <a:solidFill>
                  <a:schemeClr val="tx2"/>
                </a:solidFill>
                <a:latin typeface="微软雅黑" pitchFamily="34" charset="-122"/>
                <a:cs typeface="+mj-cs"/>
              </a:rPr>
              <a:t>2011</a:t>
            </a:r>
            <a:r>
              <a:rPr lang="zh-CN" altLang="en-US" sz="2000" b="0" kern="0" dirty="0" smtClean="0">
                <a:solidFill>
                  <a:schemeClr val="tx2"/>
                </a:solidFill>
                <a:latin typeface="微软雅黑" pitchFamily="34" charset="-122"/>
                <a:cs typeface="+mj-cs"/>
              </a:rPr>
              <a:t>年</a:t>
            </a:r>
            <a:r>
              <a:rPr lang="zh-CN" altLang="en-US" sz="2000" b="0" kern="0" smtClean="0">
                <a:solidFill>
                  <a:schemeClr val="tx2"/>
                </a:solidFill>
                <a:latin typeface="微软雅黑" pitchFamily="34" charset="-122"/>
                <a:cs typeface="+mj-cs"/>
              </a:rPr>
              <a:t>至</a:t>
            </a:r>
            <a:r>
              <a:rPr lang="en-US" altLang="zh-CN" sz="2000" b="0" kern="0" smtClean="0">
                <a:solidFill>
                  <a:schemeClr val="tx2"/>
                </a:solidFill>
                <a:latin typeface="微软雅黑" pitchFamily="34" charset="-122"/>
                <a:cs typeface="+mj-cs"/>
              </a:rPr>
              <a:t>2015</a:t>
            </a:r>
            <a:r>
              <a:rPr lang="zh-CN" altLang="en-US" sz="2000" b="0" kern="0" smtClean="0">
                <a:solidFill>
                  <a:schemeClr val="tx2"/>
                </a:solidFill>
                <a:latin typeface="微软雅黑" pitchFamily="34" charset="-122"/>
                <a:cs typeface="+mj-cs"/>
              </a:rPr>
              <a:t>年</a:t>
            </a:r>
            <a:r>
              <a:rPr lang="zh-CN" altLang="en-US" sz="2000" b="0" kern="0" dirty="0" smtClean="0">
                <a:solidFill>
                  <a:schemeClr val="tx2"/>
                </a:solidFill>
                <a:latin typeface="微软雅黑" pitchFamily="34" charset="-122"/>
                <a:cs typeface="+mj-cs"/>
              </a:rPr>
              <a:t>，公司</a:t>
            </a:r>
            <a:r>
              <a:rPr lang="zh-CN" altLang="en-US" sz="2000" b="0" kern="0" smtClean="0">
                <a:solidFill>
                  <a:schemeClr val="tx2"/>
                </a:solidFill>
                <a:latin typeface="微软雅黑" pitchFamily="34" charset="-122"/>
                <a:cs typeface="+mj-cs"/>
              </a:rPr>
              <a:t>分别实现产量</a:t>
            </a:r>
            <a:r>
              <a:rPr lang="en-US" altLang="zh-CN" sz="2000" b="0" kern="0" smtClean="0">
                <a:solidFill>
                  <a:schemeClr val="tx2"/>
                </a:solidFill>
                <a:latin typeface="微软雅黑" pitchFamily="34" charset="-122"/>
                <a:cs typeface="+mj-cs"/>
              </a:rPr>
              <a:t>46688</a:t>
            </a:r>
            <a:r>
              <a:rPr lang="zh-CN" altLang="en-US" sz="2000" b="0" kern="0" dirty="0" smtClean="0">
                <a:solidFill>
                  <a:schemeClr val="tx2"/>
                </a:solidFill>
                <a:latin typeface="微软雅黑" pitchFamily="34" charset="-122"/>
                <a:cs typeface="+mj-cs"/>
              </a:rPr>
              <a:t>台、</a:t>
            </a:r>
            <a:r>
              <a:rPr lang="en-US" altLang="zh-CN" sz="2000" b="0" kern="0" dirty="0" smtClean="0">
                <a:solidFill>
                  <a:schemeClr val="tx2"/>
                </a:solidFill>
                <a:latin typeface="微软雅黑" pitchFamily="34" charset="-122"/>
                <a:cs typeface="+mj-cs"/>
              </a:rPr>
              <a:t>51688</a:t>
            </a:r>
            <a:r>
              <a:rPr lang="zh-CN" altLang="en-US" sz="2000" b="0" kern="0" dirty="0" smtClean="0">
                <a:solidFill>
                  <a:schemeClr val="tx2"/>
                </a:solidFill>
                <a:latin typeface="微软雅黑" pitchFamily="34" charset="-122"/>
                <a:cs typeface="+mj-cs"/>
              </a:rPr>
              <a:t>台</a:t>
            </a:r>
            <a:r>
              <a:rPr lang="zh-CN" altLang="en-US" sz="2000" b="0" kern="0" smtClean="0">
                <a:solidFill>
                  <a:schemeClr val="tx2"/>
                </a:solidFill>
                <a:latin typeface="微软雅黑" pitchFamily="34" charset="-122"/>
                <a:cs typeface="+mj-cs"/>
              </a:rPr>
              <a:t>、</a:t>
            </a:r>
            <a:r>
              <a:rPr lang="en-US" altLang="zh-CN" sz="2000" b="0" kern="0" smtClean="0">
                <a:solidFill>
                  <a:schemeClr val="tx2"/>
                </a:solidFill>
                <a:latin typeface="微软雅黑" pitchFamily="34" charset="-122"/>
                <a:cs typeface="+mj-cs"/>
              </a:rPr>
              <a:t>56068</a:t>
            </a:r>
            <a:r>
              <a:rPr lang="zh-CN" altLang="en-US" sz="2000" b="0" kern="0" smtClean="0">
                <a:solidFill>
                  <a:schemeClr val="tx2"/>
                </a:solidFill>
                <a:latin typeface="微软雅黑" pitchFamily="34" charset="-122"/>
                <a:cs typeface="+mj-cs"/>
              </a:rPr>
              <a:t>、</a:t>
            </a:r>
            <a:r>
              <a:rPr lang="en-US" altLang="zh-CN" sz="2000" b="0" kern="0" smtClean="0">
                <a:solidFill>
                  <a:schemeClr val="tx2"/>
                </a:solidFill>
                <a:latin typeface="微软雅黑" pitchFamily="34" charset="-122"/>
                <a:cs typeface="+mj-cs"/>
              </a:rPr>
              <a:t>61398</a:t>
            </a:r>
            <a:r>
              <a:rPr lang="zh-CN" altLang="en-US" sz="2000" b="0" kern="0" smtClean="0">
                <a:solidFill>
                  <a:schemeClr val="tx2"/>
                </a:solidFill>
                <a:latin typeface="微软雅黑" pitchFamily="34" charset="-122"/>
                <a:cs typeface="+mj-cs"/>
              </a:rPr>
              <a:t>、</a:t>
            </a:r>
            <a:r>
              <a:rPr lang="en-US" altLang="zh-CN" sz="2000" b="0" kern="0" smtClean="0">
                <a:solidFill>
                  <a:schemeClr val="tx2"/>
                </a:solidFill>
                <a:latin typeface="微软雅黑" pitchFamily="34" charset="-122"/>
                <a:cs typeface="+mj-cs"/>
              </a:rPr>
              <a:t>64003</a:t>
            </a:r>
            <a:r>
              <a:rPr lang="zh-CN" altLang="en-US" sz="2000" b="0" kern="0" smtClean="0">
                <a:solidFill>
                  <a:schemeClr val="tx2"/>
                </a:solidFill>
                <a:latin typeface="微软雅黑" pitchFamily="34" charset="-122"/>
                <a:cs typeface="+mj-cs"/>
              </a:rPr>
              <a:t>台</a:t>
            </a:r>
            <a:r>
              <a:rPr lang="zh-CN" altLang="en-US" sz="2000" b="0" kern="0" dirty="0" smtClean="0">
                <a:solidFill>
                  <a:schemeClr val="tx2"/>
                </a:solidFill>
                <a:latin typeface="微软雅黑" pitchFamily="34" charset="-122"/>
                <a:cs typeface="+mj-cs"/>
              </a:rPr>
              <a:t>，但单车</a:t>
            </a:r>
            <a:r>
              <a:rPr lang="zh-CN" altLang="en-US" sz="2000" b="0" kern="0" smtClean="0">
                <a:solidFill>
                  <a:schemeClr val="tx2"/>
                </a:solidFill>
                <a:latin typeface="微软雅黑" pitchFamily="34" charset="-122"/>
                <a:cs typeface="+mj-cs"/>
              </a:rPr>
              <a:t>型平均产量不足</a:t>
            </a:r>
            <a:r>
              <a:rPr lang="en-US" altLang="zh-CN" sz="2000" b="0" kern="0" dirty="0" smtClean="0">
                <a:solidFill>
                  <a:schemeClr val="tx2"/>
                </a:solidFill>
                <a:latin typeface="微软雅黑" pitchFamily="34" charset="-122"/>
                <a:cs typeface="+mj-cs"/>
              </a:rPr>
              <a:t>200</a:t>
            </a:r>
            <a:r>
              <a:rPr lang="zh-CN" altLang="en-US" sz="2000" b="0" kern="0" dirty="0" smtClean="0">
                <a:solidFill>
                  <a:schemeClr val="tx2"/>
                </a:solidFill>
                <a:latin typeface="微软雅黑" pitchFamily="34" charset="-122"/>
                <a:cs typeface="+mj-cs"/>
              </a:rPr>
              <a:t>台，</a:t>
            </a:r>
            <a:r>
              <a:rPr lang="zh-CN" altLang="en-US" sz="2000" b="0" kern="0" smtClean="0">
                <a:solidFill>
                  <a:schemeClr val="tx2"/>
                </a:solidFill>
                <a:latin typeface="微软雅黑" pitchFamily="34" charset="-122"/>
                <a:cs typeface="+mj-cs"/>
              </a:rPr>
              <a:t>单订单平均销量</a:t>
            </a:r>
            <a:r>
              <a:rPr lang="en-US" altLang="zh-CN" sz="2000" b="0" kern="0" smtClean="0">
                <a:solidFill>
                  <a:schemeClr val="tx2"/>
                </a:solidFill>
                <a:latin typeface="微软雅黑" pitchFamily="34" charset="-122"/>
                <a:cs typeface="+mj-cs"/>
              </a:rPr>
              <a:t>3</a:t>
            </a:r>
            <a:r>
              <a:rPr lang="zh-CN" altLang="en-US" sz="2000" b="0" kern="0" smtClean="0">
                <a:solidFill>
                  <a:schemeClr val="tx2"/>
                </a:solidFill>
                <a:latin typeface="微软雅黑" pitchFamily="34" charset="-122"/>
                <a:cs typeface="+mj-cs"/>
              </a:rPr>
              <a:t>台左右</a:t>
            </a:r>
            <a:endParaRPr lang="en-US" altLang="zh-CN" sz="2000" b="0" kern="0" dirty="0" smtClean="0">
              <a:solidFill>
                <a:schemeClr val="tx2"/>
              </a:solidFill>
              <a:latin typeface="微软雅黑" pitchFamily="34" charset="-122"/>
              <a:cs typeface="+mj-cs"/>
            </a:endParaRPr>
          </a:p>
        </p:txBody>
      </p:sp>
      <p:pic>
        <p:nvPicPr>
          <p:cNvPr id="148483" name="Picture 3"/>
          <p:cNvPicPr>
            <a:picLocks noChangeAspect="1" noChangeArrowheads="1"/>
          </p:cNvPicPr>
          <p:nvPr/>
        </p:nvPicPr>
        <p:blipFill>
          <a:blip r:embed="rId2" cstate="print"/>
          <a:srcRect/>
          <a:stretch>
            <a:fillRect/>
          </a:stretch>
        </p:blipFill>
        <p:spPr bwMode="auto">
          <a:xfrm>
            <a:off x="323172" y="3294517"/>
            <a:ext cx="4843910" cy="2932800"/>
          </a:xfrm>
          <a:prstGeom prst="rect">
            <a:avLst/>
          </a:prstGeom>
          <a:noFill/>
          <a:ln w="9525">
            <a:noFill/>
            <a:miter lim="800000"/>
            <a:headEnd/>
            <a:tailEnd/>
          </a:ln>
          <a:effectLst/>
        </p:spPr>
      </p:pic>
      <p:pic>
        <p:nvPicPr>
          <p:cNvPr id="148485" name="Picture 5"/>
          <p:cNvPicPr>
            <a:picLocks noChangeAspect="1" noChangeArrowheads="1"/>
          </p:cNvPicPr>
          <p:nvPr/>
        </p:nvPicPr>
        <p:blipFill>
          <a:blip r:embed="rId3" cstate="print"/>
          <a:srcRect/>
          <a:stretch>
            <a:fillRect/>
          </a:stretch>
        </p:blipFill>
        <p:spPr bwMode="auto">
          <a:xfrm>
            <a:off x="5079943" y="3294507"/>
            <a:ext cx="4739428" cy="2888580"/>
          </a:xfrm>
          <a:prstGeom prst="rect">
            <a:avLst/>
          </a:prstGeom>
          <a:noFill/>
          <a:ln w="9525">
            <a:noFill/>
            <a:miter lim="800000"/>
            <a:headEnd/>
            <a:tailEnd/>
          </a:ln>
          <a:effectLst/>
        </p:spPr>
      </p:pic>
    </p:spTree>
    <p:extLst>
      <p:ext uri="{BB962C8B-B14F-4D97-AF65-F5344CB8AC3E}">
        <p14:creationId xmlns="" xmlns:p14="http://schemas.microsoft.com/office/powerpoint/2010/main" val="2408950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1.2  </a:t>
            </a:r>
            <a:r>
              <a:rPr lang="zh-CN" altLang="zh-CN" sz="2400" dirty="0" smtClean="0">
                <a:solidFill>
                  <a:srgbClr val="FFFFFF"/>
                </a:solidFill>
                <a:latin typeface="微软雅黑" pitchFamily="34" charset="-122"/>
              </a:rPr>
              <a:t>客车行业特点及</a:t>
            </a:r>
            <a:r>
              <a:rPr lang="zh-CN" altLang="en-US" sz="2400" dirty="0" smtClean="0">
                <a:solidFill>
                  <a:srgbClr val="FFFFFF"/>
                </a:solidFill>
                <a:latin typeface="微软雅黑" pitchFamily="34" charset="-122"/>
              </a:rPr>
              <a:t>生产</a:t>
            </a:r>
            <a:r>
              <a:rPr lang="zh-CN" altLang="zh-CN" sz="2400" dirty="0" smtClean="0">
                <a:solidFill>
                  <a:srgbClr val="FFFFFF"/>
                </a:solidFill>
                <a:latin typeface="微软雅黑" pitchFamily="34" charset="-122"/>
              </a:rPr>
              <a:t>竞争力介绍</a:t>
            </a:r>
            <a:r>
              <a:rPr lang="zh-CN" altLang="en-US" sz="2400" dirty="0" smtClean="0">
                <a:solidFill>
                  <a:srgbClr val="FFFFFF"/>
                </a:solidFill>
                <a:latin typeface="微软雅黑" pitchFamily="34" charset="-122"/>
              </a:rPr>
              <a:t>（</a:t>
            </a:r>
            <a:r>
              <a:rPr lang="en-US" altLang="zh-CN" sz="2400" dirty="0" smtClean="0">
                <a:solidFill>
                  <a:srgbClr val="FFFFFF"/>
                </a:solidFill>
                <a:latin typeface="微软雅黑" pitchFamily="34" charset="-122"/>
              </a:rPr>
              <a:t>5/7</a:t>
            </a:r>
            <a:r>
              <a:rPr lang="zh-CN" altLang="en-US" sz="2400" dirty="0" smtClean="0">
                <a:solidFill>
                  <a:srgbClr val="FFFFFF"/>
                </a:solidFill>
                <a:latin typeface="微软雅黑" pitchFamily="34" charset="-122"/>
              </a:rPr>
              <a:t>）</a:t>
            </a:r>
            <a:endParaRPr lang="en-US" altLang="zh-CN" sz="2400" dirty="0" smtClean="0">
              <a:solidFill>
                <a:srgbClr val="FFFFFF"/>
              </a:solidFill>
              <a:latin typeface="微软雅黑" pitchFamily="34" charset="-122"/>
            </a:endParaRPr>
          </a:p>
          <a:p>
            <a:pPr defTabSz="1016000" eaLnBrk="0" hangingPunct="0"/>
            <a:endParaRPr lang="en-US" altLang="zh-CN" sz="2400" dirty="0">
              <a:solidFill>
                <a:srgbClr val="FFFFFF"/>
              </a:solidFill>
              <a:latin typeface="微软雅黑" pitchFamily="34" charset="-122"/>
            </a:endParaRPr>
          </a:p>
        </p:txBody>
      </p:sp>
      <p:sp>
        <p:nvSpPr>
          <p:cNvPr id="5" name="矩形 4"/>
          <p:cNvSpPr/>
          <p:nvPr/>
        </p:nvSpPr>
        <p:spPr>
          <a:xfrm>
            <a:off x="396239" y="967914"/>
            <a:ext cx="5244905" cy="461665"/>
          </a:xfrm>
          <a:prstGeom prst="rect">
            <a:avLst/>
          </a:prstGeom>
          <a:noFill/>
        </p:spPr>
        <p:txBody>
          <a:bodyPr wrap="square" rtlCol="0">
            <a:spAutoFit/>
          </a:bodyPr>
          <a:lstStyle/>
          <a:p>
            <a:pPr marL="342900" indent="-342900"/>
            <a:r>
              <a:rPr lang="zh-CN" altLang="zh-CN" sz="2400" dirty="0">
                <a:solidFill>
                  <a:srgbClr val="008000"/>
                </a:solidFill>
                <a:latin typeface="微软雅黑" pitchFamily="34" charset="-122"/>
              </a:rPr>
              <a:t>客车行业生产</a:t>
            </a:r>
            <a:r>
              <a:rPr lang="zh-CN" altLang="zh-CN" sz="2400" dirty="0" smtClean="0">
                <a:solidFill>
                  <a:srgbClr val="008000"/>
                </a:solidFill>
                <a:latin typeface="微软雅黑" pitchFamily="34" charset="-122"/>
              </a:rPr>
              <a:t>特点</a:t>
            </a:r>
            <a:r>
              <a:rPr lang="zh-CN" altLang="en-US" sz="2400" dirty="0" smtClean="0">
                <a:solidFill>
                  <a:srgbClr val="008000"/>
                </a:solidFill>
                <a:latin typeface="微软雅黑" pitchFamily="34" charset="-122"/>
              </a:rPr>
              <a:t>（</a:t>
            </a:r>
            <a:r>
              <a:rPr lang="en-US" altLang="zh-CN" sz="2400" dirty="0" smtClean="0">
                <a:solidFill>
                  <a:srgbClr val="008000"/>
                </a:solidFill>
                <a:latin typeface="微软雅黑" pitchFamily="34" charset="-122"/>
              </a:rPr>
              <a:t>4/4</a:t>
            </a:r>
            <a:r>
              <a:rPr lang="zh-CN" altLang="en-US" sz="2400" dirty="0" smtClean="0">
                <a:solidFill>
                  <a:srgbClr val="008000"/>
                </a:solidFill>
                <a:latin typeface="微软雅黑" pitchFamily="34" charset="-122"/>
              </a:rPr>
              <a:t>）</a:t>
            </a:r>
            <a:endParaRPr lang="zh-CN" altLang="en-US" sz="2400" dirty="0">
              <a:solidFill>
                <a:srgbClr val="008000"/>
              </a:solidFill>
              <a:latin typeface="微软雅黑" pitchFamily="34" charset="-122"/>
            </a:endParaRPr>
          </a:p>
        </p:txBody>
      </p:sp>
      <p:sp>
        <p:nvSpPr>
          <p:cNvPr id="8" name="Rectangle 2"/>
          <p:cNvSpPr txBox="1">
            <a:spLocks noChangeArrowheads="1"/>
          </p:cNvSpPr>
          <p:nvPr/>
        </p:nvSpPr>
        <p:spPr>
          <a:xfrm>
            <a:off x="477736" y="1523028"/>
            <a:ext cx="9566150" cy="1569660"/>
          </a:xfrm>
          <a:prstGeom prst="rect">
            <a:avLst/>
          </a:prstGeom>
        </p:spPr>
        <p:txBody>
          <a:bodyPr wrap="square">
            <a:spAutoFit/>
          </a:bodyPr>
          <a:lstStyle/>
          <a:p>
            <a:pPr marL="0" marR="0" lvl="0" indent="0" algn="l" defTabSz="1016000" rtl="0" eaLnBrk="0" fontAlgn="base" latinLnBrk="0" hangingPunct="0">
              <a:lnSpc>
                <a:spcPct val="150000"/>
              </a:lnSpc>
              <a:spcBef>
                <a:spcPct val="0"/>
              </a:spcBef>
              <a:spcAft>
                <a:spcPct val="0"/>
              </a:spcAft>
              <a:buClrTx/>
              <a:buSzTx/>
              <a:buFontTx/>
              <a:buNone/>
              <a:tabLst/>
              <a:defRPr/>
            </a:pPr>
            <a:r>
              <a:rPr kumimoji="0" lang="zh-CN" altLang="en-US" sz="2400" i="0" u="none" strike="noStrike" kern="0" cap="none" spc="0" normalizeH="0" baseline="0" noProof="0" dirty="0" smtClean="0">
                <a:ln>
                  <a:noFill/>
                </a:ln>
                <a:solidFill>
                  <a:srgbClr val="00B0F0"/>
                </a:solidFill>
                <a:effectLst/>
                <a:uLnTx/>
                <a:uFillTx/>
                <a:latin typeface="微软雅黑" pitchFamily="34" charset="-122"/>
                <a:cs typeface="+mj-cs"/>
              </a:rPr>
              <a:t>定制化</a:t>
            </a:r>
            <a:endParaRPr kumimoji="0" lang="en-US" altLang="zh-CN" sz="2400" i="0" u="none" strike="noStrike" kern="0" cap="none" spc="0" normalizeH="0" baseline="0" noProof="0" dirty="0" smtClean="0">
              <a:ln>
                <a:noFill/>
              </a:ln>
              <a:solidFill>
                <a:srgbClr val="00B0F0"/>
              </a:solidFill>
              <a:effectLst/>
              <a:uLnTx/>
              <a:uFillTx/>
              <a:latin typeface="微软雅黑" pitchFamily="34" charset="-122"/>
              <a:cs typeface="+mj-cs"/>
            </a:endParaRPr>
          </a:p>
          <a:p>
            <a:pPr marL="342900" marR="0" lvl="0" indent="-342900" algn="l" defTabSz="1016000" rtl="0" eaLnBrk="0" fontAlgn="base" latinLnBrk="0" hangingPunct="0">
              <a:lnSpc>
                <a:spcPct val="150000"/>
              </a:lnSpc>
              <a:spcBef>
                <a:spcPct val="0"/>
              </a:spcBef>
              <a:spcAft>
                <a:spcPct val="0"/>
              </a:spcAft>
              <a:buClrTx/>
              <a:buSzTx/>
              <a:buFont typeface="Arial" pitchFamily="34" charset="0"/>
              <a:buChar char="•"/>
              <a:tabLst/>
              <a:defRPr/>
            </a:pPr>
            <a:r>
              <a:rPr kumimoji="0" lang="zh-CN" altLang="en-US" sz="2000" b="0" i="0" u="none" strike="noStrike" kern="0" cap="none" spc="0" normalizeH="0" baseline="0" noProof="0" dirty="0" smtClean="0">
                <a:ln>
                  <a:noFill/>
                </a:ln>
                <a:solidFill>
                  <a:schemeClr val="tx2"/>
                </a:solidFill>
                <a:effectLst/>
                <a:uLnTx/>
                <a:uFillTx/>
                <a:latin typeface="微软雅黑" pitchFamily="34" charset="-122"/>
                <a:cs typeface="+mj-cs"/>
              </a:rPr>
              <a:t>整车配置可选（发动机、变速箱、座椅、玻璃</a:t>
            </a:r>
            <a:r>
              <a:rPr kumimoji="0" lang="en-US" altLang="zh-CN" sz="2000" b="0" i="0" u="none" strike="noStrike" kern="0" cap="none" spc="0" normalizeH="0" baseline="0" noProof="0" dirty="0" smtClean="0">
                <a:ln>
                  <a:noFill/>
                </a:ln>
                <a:solidFill>
                  <a:schemeClr val="tx2"/>
                </a:solidFill>
                <a:effectLst/>
                <a:uLnTx/>
                <a:uFillTx/>
                <a:latin typeface="微软雅黑" pitchFamily="34" charset="-122"/>
                <a:cs typeface="+mj-cs"/>
              </a:rPr>
              <a:t>……</a:t>
            </a:r>
            <a:r>
              <a:rPr kumimoji="0" lang="zh-CN" altLang="en-US" sz="2000" b="0" i="0" u="none" strike="noStrike" kern="0" cap="none" spc="0" normalizeH="0" baseline="0" noProof="0" dirty="0" smtClean="0">
                <a:ln>
                  <a:noFill/>
                </a:ln>
                <a:solidFill>
                  <a:schemeClr val="tx2"/>
                </a:solidFill>
                <a:effectLst/>
                <a:uLnTx/>
                <a:uFillTx/>
                <a:latin typeface="微软雅黑" pitchFamily="34" charset="-122"/>
                <a:cs typeface="+mj-cs"/>
              </a:rPr>
              <a:t>）</a:t>
            </a:r>
            <a:endParaRPr kumimoji="0" lang="en-US" altLang="zh-CN" sz="2000" b="0" i="0" u="none" strike="noStrike" kern="0" cap="none" spc="0" normalizeH="0" baseline="0" noProof="0" dirty="0" smtClean="0">
              <a:ln>
                <a:noFill/>
              </a:ln>
              <a:solidFill>
                <a:schemeClr val="tx2"/>
              </a:solidFill>
              <a:effectLst/>
              <a:uLnTx/>
              <a:uFillTx/>
              <a:latin typeface="微软雅黑" pitchFamily="34" charset="-122"/>
              <a:cs typeface="+mj-cs"/>
            </a:endParaRPr>
          </a:p>
          <a:p>
            <a:pPr marL="342900" lvl="0" indent="-342900" defTabSz="1016000" eaLnBrk="0" hangingPunct="0">
              <a:lnSpc>
                <a:spcPct val="150000"/>
              </a:lnSpc>
              <a:buFont typeface="Arial" pitchFamily="34" charset="0"/>
              <a:buChar char="•"/>
              <a:defRPr/>
            </a:pPr>
            <a:r>
              <a:rPr lang="zh-CN" altLang="en-US" sz="2000" b="0" kern="0" noProof="0" dirty="0" smtClean="0">
                <a:solidFill>
                  <a:schemeClr val="tx2"/>
                </a:solidFill>
                <a:latin typeface="微软雅黑" pitchFamily="34" charset="-122"/>
                <a:cs typeface="+mj-cs"/>
              </a:rPr>
              <a:t>部分物资可指定厂家或自</a:t>
            </a:r>
            <a:r>
              <a:rPr lang="zh-CN" altLang="en-US" sz="2000" b="0" kern="0" noProof="0" smtClean="0">
                <a:solidFill>
                  <a:schemeClr val="tx2"/>
                </a:solidFill>
                <a:latin typeface="微软雅黑" pitchFamily="34" charset="-122"/>
                <a:cs typeface="+mj-cs"/>
              </a:rPr>
              <a:t>带（空调、轮胎、公交扶手、座椅、喇叭、电视</a:t>
            </a:r>
            <a:r>
              <a:rPr lang="en-US" altLang="zh-CN" sz="2000" b="0" kern="0" smtClean="0">
                <a:solidFill>
                  <a:schemeClr val="tx2"/>
                </a:solidFill>
                <a:latin typeface="微软雅黑" pitchFamily="34" charset="-122"/>
              </a:rPr>
              <a:t>…… </a:t>
            </a:r>
            <a:r>
              <a:rPr lang="zh-CN" altLang="en-US" sz="2000" b="0" kern="0" noProof="0" dirty="0" smtClean="0">
                <a:solidFill>
                  <a:schemeClr val="tx2"/>
                </a:solidFill>
                <a:latin typeface="微软雅黑" pitchFamily="34" charset="-122"/>
                <a:cs typeface="+mj-cs"/>
              </a:rPr>
              <a:t>）</a:t>
            </a:r>
            <a:endParaRPr kumimoji="0" lang="zh-CN" altLang="en-US" sz="2000" b="0" i="0" u="none" strike="noStrike" kern="0" cap="none" spc="0" normalizeH="0" baseline="0" noProof="0" dirty="0" smtClean="0">
              <a:ln>
                <a:noFill/>
              </a:ln>
              <a:solidFill>
                <a:schemeClr val="tx2"/>
              </a:solidFill>
              <a:effectLst/>
              <a:uLnTx/>
              <a:uFillTx/>
              <a:latin typeface="微软雅黑" pitchFamily="34" charset="-122"/>
              <a:cs typeface="+mj-cs"/>
            </a:endParaRPr>
          </a:p>
        </p:txBody>
      </p:sp>
      <p:sp>
        <p:nvSpPr>
          <p:cNvPr id="9" name="Rectangle 2"/>
          <p:cNvSpPr txBox="1">
            <a:spLocks noChangeArrowheads="1"/>
          </p:cNvSpPr>
          <p:nvPr/>
        </p:nvSpPr>
        <p:spPr>
          <a:xfrm>
            <a:off x="463668" y="3045431"/>
            <a:ext cx="8314567" cy="1569660"/>
          </a:xfrm>
          <a:prstGeom prst="rect">
            <a:avLst/>
          </a:prstGeom>
        </p:spPr>
        <p:txBody>
          <a:bodyPr wrap="square">
            <a:spAutoFit/>
          </a:bodyPr>
          <a:lstStyle/>
          <a:p>
            <a:pPr marL="0" marR="0" lvl="0" indent="0" defTabSz="1016000" rtl="0" eaLnBrk="0" fontAlgn="base" latinLnBrk="0" hangingPunct="0">
              <a:lnSpc>
                <a:spcPct val="150000"/>
              </a:lnSpc>
              <a:spcBef>
                <a:spcPct val="0"/>
              </a:spcBef>
              <a:spcAft>
                <a:spcPct val="0"/>
              </a:spcAft>
              <a:buClrTx/>
              <a:buSzTx/>
              <a:buFontTx/>
              <a:buNone/>
              <a:tabLst/>
              <a:defRPr/>
            </a:pPr>
            <a:r>
              <a:rPr kumimoji="0" lang="zh-CN" altLang="en-US" sz="2400" i="0" u="none" strike="noStrike" kern="0" cap="none" spc="0" normalizeH="0" baseline="0" noProof="0" dirty="0" smtClean="0">
                <a:ln>
                  <a:noFill/>
                </a:ln>
                <a:solidFill>
                  <a:srgbClr val="00B0F0"/>
                </a:solidFill>
                <a:effectLst/>
                <a:uLnTx/>
                <a:uFillTx/>
                <a:latin typeface="微软雅黑" pitchFamily="34" charset="-122"/>
                <a:cs typeface="+mj-cs"/>
              </a:rPr>
              <a:t>订单式生产</a:t>
            </a:r>
            <a:endParaRPr kumimoji="0" lang="en-US" altLang="zh-CN" sz="2400" i="0" u="none" strike="noStrike" kern="0" cap="none" spc="0" normalizeH="0" baseline="0" noProof="0" dirty="0" smtClean="0">
              <a:ln>
                <a:noFill/>
              </a:ln>
              <a:solidFill>
                <a:srgbClr val="00B0F0"/>
              </a:solidFill>
              <a:effectLst/>
              <a:uLnTx/>
              <a:uFillTx/>
              <a:latin typeface="微软雅黑" pitchFamily="34" charset="-122"/>
              <a:cs typeface="+mj-cs"/>
            </a:endParaRPr>
          </a:p>
          <a:p>
            <a:pPr marL="342900" marR="0" lvl="0" indent="-342900" algn="l" defTabSz="1016000" rtl="0" eaLnBrk="0" fontAlgn="base" latinLnBrk="0" hangingPunct="0">
              <a:lnSpc>
                <a:spcPct val="150000"/>
              </a:lnSpc>
              <a:spcBef>
                <a:spcPct val="0"/>
              </a:spcBef>
              <a:spcAft>
                <a:spcPct val="0"/>
              </a:spcAft>
              <a:buClrTx/>
              <a:buSzTx/>
              <a:buFont typeface="Arial" pitchFamily="34" charset="0"/>
              <a:buChar char="•"/>
              <a:tabLst/>
              <a:defRPr/>
            </a:pPr>
            <a:r>
              <a:rPr lang="zh-CN" altLang="en-US" sz="2000" b="0" kern="0" dirty="0">
                <a:solidFill>
                  <a:schemeClr val="tx2"/>
                </a:solidFill>
                <a:latin typeface="微软雅黑" pitchFamily="34" charset="-122"/>
                <a:cs typeface="+mj-cs"/>
              </a:rPr>
              <a:t>乘用</a:t>
            </a:r>
            <a:r>
              <a:rPr lang="zh-CN" altLang="en-US" sz="2000" b="0" kern="0" dirty="0" smtClean="0">
                <a:solidFill>
                  <a:schemeClr val="tx2"/>
                </a:solidFill>
                <a:latin typeface="微软雅黑" pitchFamily="34" charset="-122"/>
                <a:cs typeface="+mj-cs"/>
              </a:rPr>
              <a:t>车：先产后卖</a:t>
            </a:r>
            <a:endParaRPr lang="en-US" altLang="zh-CN" sz="2000" b="0" kern="0" dirty="0" smtClean="0">
              <a:solidFill>
                <a:schemeClr val="tx2"/>
              </a:solidFill>
              <a:latin typeface="微软雅黑" pitchFamily="34" charset="-122"/>
              <a:cs typeface="+mj-cs"/>
            </a:endParaRPr>
          </a:p>
          <a:p>
            <a:pPr marL="342900" marR="0" lvl="0" indent="-342900" algn="l" defTabSz="1016000" rtl="0" eaLnBrk="0" fontAlgn="base" latinLnBrk="0" hangingPunct="0">
              <a:lnSpc>
                <a:spcPct val="150000"/>
              </a:lnSpc>
              <a:spcBef>
                <a:spcPct val="0"/>
              </a:spcBef>
              <a:spcAft>
                <a:spcPct val="0"/>
              </a:spcAft>
              <a:buClrTx/>
              <a:buSzTx/>
              <a:buFont typeface="Arial" pitchFamily="34" charset="0"/>
              <a:buChar char="•"/>
              <a:tabLst/>
              <a:defRPr/>
            </a:pPr>
            <a:r>
              <a:rPr kumimoji="0" lang="zh-CN" altLang="en-US" sz="2000" b="0" i="0" u="none" strike="noStrike" kern="0" cap="none" spc="0" normalizeH="0" baseline="0" noProof="0" dirty="0" smtClean="0">
                <a:ln>
                  <a:noFill/>
                </a:ln>
                <a:solidFill>
                  <a:schemeClr val="tx2"/>
                </a:solidFill>
                <a:effectLst/>
                <a:uLnTx/>
                <a:uFillTx/>
                <a:latin typeface="微软雅黑" pitchFamily="34" charset="-122"/>
                <a:cs typeface="+mj-cs"/>
              </a:rPr>
              <a:t>客    车：先卖后产</a:t>
            </a:r>
          </a:p>
        </p:txBody>
      </p:sp>
      <p:sp>
        <p:nvSpPr>
          <p:cNvPr id="10" name="Rectangle 2"/>
          <p:cNvSpPr txBox="1">
            <a:spLocks noChangeArrowheads="1"/>
          </p:cNvSpPr>
          <p:nvPr/>
        </p:nvSpPr>
        <p:spPr>
          <a:xfrm>
            <a:off x="463668" y="4537490"/>
            <a:ext cx="5205601" cy="2031325"/>
          </a:xfrm>
          <a:prstGeom prst="rect">
            <a:avLst/>
          </a:prstGeom>
        </p:spPr>
        <p:txBody>
          <a:bodyPr wrap="square">
            <a:spAutoFit/>
          </a:bodyPr>
          <a:lstStyle/>
          <a:p>
            <a:pPr marL="0" marR="0" lvl="0" indent="0" algn="l" defTabSz="1016000" rtl="0" eaLnBrk="0" fontAlgn="base" latinLnBrk="0" hangingPunct="0">
              <a:lnSpc>
                <a:spcPct val="150000"/>
              </a:lnSpc>
              <a:spcBef>
                <a:spcPct val="0"/>
              </a:spcBef>
              <a:spcAft>
                <a:spcPct val="0"/>
              </a:spcAft>
              <a:buClrTx/>
              <a:buSzTx/>
              <a:buFontTx/>
              <a:buNone/>
              <a:tabLst/>
              <a:defRPr/>
            </a:pPr>
            <a:r>
              <a:rPr lang="zh-CN" altLang="en-US" sz="2400" kern="0" dirty="0" smtClean="0">
                <a:solidFill>
                  <a:srgbClr val="00B0F0"/>
                </a:solidFill>
                <a:latin typeface="微软雅黑" pitchFamily="34" charset="-122"/>
                <a:cs typeface="+mj-cs"/>
              </a:rPr>
              <a:t>季节性波动</a:t>
            </a:r>
            <a:endParaRPr lang="en-US" altLang="zh-CN" sz="2400" kern="0" dirty="0" smtClean="0">
              <a:solidFill>
                <a:srgbClr val="00B0F0"/>
              </a:solidFill>
              <a:latin typeface="微软雅黑" pitchFamily="34" charset="-122"/>
              <a:cs typeface="+mj-cs"/>
            </a:endParaRPr>
          </a:p>
          <a:p>
            <a:pPr marL="342900" marR="0" lvl="0" indent="-342900" algn="l" defTabSz="1016000" rtl="0" eaLnBrk="0" fontAlgn="base" latinLnBrk="0" hangingPunct="0">
              <a:lnSpc>
                <a:spcPct val="150000"/>
              </a:lnSpc>
              <a:spcBef>
                <a:spcPct val="0"/>
              </a:spcBef>
              <a:spcAft>
                <a:spcPct val="0"/>
              </a:spcAft>
              <a:buClrTx/>
              <a:buSzTx/>
              <a:buFont typeface="Arial" pitchFamily="34" charset="0"/>
              <a:buChar char="•"/>
              <a:tabLst/>
              <a:defRPr/>
            </a:pPr>
            <a:r>
              <a:rPr lang="zh-CN" altLang="en-US" sz="2000" b="0" kern="0" dirty="0" smtClean="0">
                <a:solidFill>
                  <a:schemeClr val="tx2"/>
                </a:solidFill>
                <a:latin typeface="微软雅黑" pitchFamily="34" charset="-122"/>
                <a:cs typeface="+mj-cs"/>
              </a:rPr>
              <a:t>明显的淡旺季区分</a:t>
            </a:r>
            <a:endParaRPr lang="en-US" altLang="zh-CN" sz="2000" b="0" kern="0" dirty="0" smtClean="0">
              <a:solidFill>
                <a:schemeClr val="tx2"/>
              </a:solidFill>
              <a:latin typeface="微软雅黑" pitchFamily="34" charset="-122"/>
              <a:cs typeface="+mj-cs"/>
            </a:endParaRPr>
          </a:p>
          <a:p>
            <a:pPr marL="342900" marR="0" lvl="0" indent="-342900" algn="l" defTabSz="1016000" rtl="0" eaLnBrk="0" fontAlgn="base" latinLnBrk="0" hangingPunct="0">
              <a:lnSpc>
                <a:spcPct val="150000"/>
              </a:lnSpc>
              <a:spcBef>
                <a:spcPct val="0"/>
              </a:spcBef>
              <a:spcAft>
                <a:spcPct val="0"/>
              </a:spcAft>
              <a:buClrTx/>
              <a:buSzTx/>
              <a:buFont typeface="Arial" pitchFamily="34" charset="0"/>
              <a:buChar char="•"/>
              <a:tabLst/>
              <a:defRPr/>
            </a:pPr>
            <a:r>
              <a:rPr lang="zh-CN" altLang="en-US" sz="2000" b="0" kern="0" dirty="0" smtClean="0">
                <a:solidFill>
                  <a:schemeClr val="tx2"/>
                </a:solidFill>
                <a:latin typeface="微软雅黑" pitchFamily="34" charset="-122"/>
                <a:cs typeface="+mj-cs"/>
              </a:rPr>
              <a:t>每年客运高峰期（五一、十一、春节前）是市场的高峰期</a:t>
            </a:r>
            <a:endParaRPr kumimoji="0" lang="zh-CN" altLang="en-US" sz="2000" b="0" i="0" u="none" strike="noStrike" kern="0" cap="none" spc="0" normalizeH="0" baseline="0" noProof="0" dirty="0" smtClean="0">
              <a:ln>
                <a:noFill/>
              </a:ln>
              <a:solidFill>
                <a:schemeClr val="tx2"/>
              </a:solidFill>
              <a:effectLst/>
              <a:uLnTx/>
              <a:uFillTx/>
              <a:latin typeface="微软雅黑" pitchFamily="34" charset="-122"/>
              <a:cs typeface="+mj-cs"/>
            </a:endParaRPr>
          </a:p>
        </p:txBody>
      </p:sp>
      <p:sp>
        <p:nvSpPr>
          <p:cNvPr id="12" name="Rectangle 2"/>
          <p:cNvSpPr txBox="1">
            <a:spLocks noChangeArrowheads="1"/>
          </p:cNvSpPr>
          <p:nvPr/>
        </p:nvSpPr>
        <p:spPr>
          <a:xfrm>
            <a:off x="5998756" y="3785724"/>
            <a:ext cx="3667763" cy="415498"/>
          </a:xfrm>
          <a:prstGeom prst="rect">
            <a:avLst/>
          </a:prstGeom>
        </p:spPr>
        <p:txBody>
          <a:bodyPr wrap="square">
            <a:spAutoFit/>
          </a:bodyPr>
          <a:lstStyle/>
          <a:p>
            <a:pPr marR="0" lvl="0" algn="ctr" defTabSz="1016000" rtl="0" eaLnBrk="0" fontAlgn="base" latinLnBrk="0" hangingPunct="0">
              <a:lnSpc>
                <a:spcPct val="150000"/>
              </a:lnSpc>
              <a:spcBef>
                <a:spcPct val="0"/>
              </a:spcBef>
              <a:spcAft>
                <a:spcPct val="0"/>
              </a:spcAft>
              <a:buClrTx/>
              <a:buSzTx/>
              <a:tabLst/>
              <a:defRPr/>
            </a:pPr>
            <a:r>
              <a:rPr kumimoji="0" lang="en-US" altLang="zh-CN" sz="1400" b="0" i="0" u="none" strike="noStrike" kern="0" cap="none" spc="0" normalizeH="0" baseline="0" noProof="0" dirty="0" smtClean="0">
                <a:ln>
                  <a:noFill/>
                </a:ln>
                <a:solidFill>
                  <a:schemeClr val="tx2"/>
                </a:solidFill>
                <a:effectLst/>
                <a:uLnTx/>
                <a:uFillTx/>
                <a:latin typeface="微软雅黑" pitchFamily="34" charset="-122"/>
                <a:cs typeface="+mj-cs"/>
              </a:rPr>
              <a:t>2011</a:t>
            </a:r>
            <a:r>
              <a:rPr kumimoji="0" lang="zh-CN" altLang="en-US" sz="1400" b="0" i="0" u="none" strike="noStrike" kern="0" cap="none" spc="0" normalizeH="0" baseline="0" noProof="0" dirty="0" smtClean="0">
                <a:ln>
                  <a:noFill/>
                </a:ln>
                <a:solidFill>
                  <a:schemeClr val="tx2"/>
                </a:solidFill>
                <a:effectLst/>
                <a:uLnTx/>
                <a:uFillTx/>
                <a:latin typeface="微软雅黑" pitchFamily="34" charset="-122"/>
                <a:cs typeface="+mj-cs"/>
              </a:rPr>
              <a:t>年</a:t>
            </a:r>
            <a:r>
              <a:rPr kumimoji="0" lang="en-US" altLang="zh-CN" sz="1400" b="0" i="0" u="none" strike="noStrike" kern="0" cap="none" spc="0" normalizeH="0" baseline="0" noProof="0" smtClean="0">
                <a:ln>
                  <a:noFill/>
                </a:ln>
                <a:solidFill>
                  <a:schemeClr val="tx2"/>
                </a:solidFill>
                <a:effectLst/>
                <a:uLnTx/>
                <a:uFillTx/>
                <a:latin typeface="微软雅黑" pitchFamily="34" charset="-122"/>
                <a:cs typeface="+mj-cs"/>
              </a:rPr>
              <a:t>—2015</a:t>
            </a:r>
            <a:r>
              <a:rPr kumimoji="0" lang="zh-CN" altLang="en-US" sz="1400" b="0" i="0" u="none" strike="noStrike" kern="0" cap="none" spc="0" normalizeH="0" baseline="0" noProof="0" smtClean="0">
                <a:ln>
                  <a:noFill/>
                </a:ln>
                <a:solidFill>
                  <a:schemeClr val="tx2"/>
                </a:solidFill>
                <a:effectLst/>
                <a:uLnTx/>
                <a:uFillTx/>
                <a:latin typeface="微软雅黑" pitchFamily="34" charset="-122"/>
                <a:cs typeface="+mj-cs"/>
              </a:rPr>
              <a:t>年</a:t>
            </a:r>
            <a:r>
              <a:rPr kumimoji="0" lang="zh-CN" altLang="en-US" sz="1400" b="0" i="0" u="none" strike="noStrike" kern="0" cap="none" spc="0" normalizeH="0" baseline="0" noProof="0" dirty="0" smtClean="0">
                <a:ln>
                  <a:noFill/>
                </a:ln>
                <a:solidFill>
                  <a:schemeClr val="tx2"/>
                </a:solidFill>
                <a:effectLst/>
                <a:uLnTx/>
                <a:uFillTx/>
                <a:latin typeface="微软雅黑" pitchFamily="34" charset="-122"/>
                <a:cs typeface="+mj-cs"/>
              </a:rPr>
              <a:t>各月产量趋势</a:t>
            </a:r>
          </a:p>
        </p:txBody>
      </p:sp>
      <p:pic>
        <p:nvPicPr>
          <p:cNvPr id="147458" name="Picture 2"/>
          <p:cNvPicPr>
            <a:picLocks noChangeAspect="1" noChangeArrowheads="1"/>
          </p:cNvPicPr>
          <p:nvPr/>
        </p:nvPicPr>
        <p:blipFill>
          <a:blip r:embed="rId3" cstate="print"/>
          <a:srcRect/>
          <a:stretch>
            <a:fillRect/>
          </a:stretch>
        </p:blipFill>
        <p:spPr bwMode="auto">
          <a:xfrm>
            <a:off x="5971366" y="4209147"/>
            <a:ext cx="3839815" cy="2569024"/>
          </a:xfrm>
          <a:prstGeom prst="rect">
            <a:avLst/>
          </a:prstGeom>
          <a:noFill/>
          <a:ln w="9525">
            <a:noFill/>
            <a:miter lim="800000"/>
            <a:headEnd/>
            <a:tailEnd/>
          </a:ln>
          <a:effectLst/>
        </p:spPr>
      </p:pic>
    </p:spTree>
    <p:extLst>
      <p:ext uri="{BB962C8B-B14F-4D97-AF65-F5344CB8AC3E}">
        <p14:creationId xmlns="" xmlns:p14="http://schemas.microsoft.com/office/powerpoint/2010/main" val="378816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ox(in)">
                                      <p:cBhvr>
                                        <p:cTn id="10" dur="500"/>
                                        <p:tgtEl>
                                          <p:spTgt spid="8">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ox(in)">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diamond(in)">
                                      <p:cBhvr>
                                        <p:cTn id="18" dur="500"/>
                                        <p:tgtEl>
                                          <p:spTgt spid="9">
                                            <p:txEl>
                                              <p:pRg st="0" end="0"/>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diamond(in)">
                                      <p:cBhvr>
                                        <p:cTn id="21" dur="500"/>
                                        <p:tgtEl>
                                          <p:spTgt spid="9">
                                            <p:txEl>
                                              <p:pRg st="1" end="1"/>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Effect transition="in" filter="diamond(in)">
                                      <p:cBhvr>
                                        <p:cTn id="24" dur="500"/>
                                        <p:tgtEl>
                                          <p:spTgt spid="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heckerboard(across)">
                                      <p:cBhvr>
                                        <p:cTn id="29" dur="500"/>
                                        <p:tgtEl>
                                          <p:spTgt spid="1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1.2  </a:t>
            </a:r>
            <a:r>
              <a:rPr lang="zh-CN" altLang="zh-CN" sz="2400" dirty="0" smtClean="0">
                <a:solidFill>
                  <a:srgbClr val="FFFFFF"/>
                </a:solidFill>
                <a:latin typeface="微软雅黑" pitchFamily="34" charset="-122"/>
              </a:rPr>
              <a:t>客车行业特点及</a:t>
            </a:r>
            <a:r>
              <a:rPr lang="zh-CN" altLang="en-US" sz="2400" dirty="0" smtClean="0">
                <a:solidFill>
                  <a:srgbClr val="FFFFFF"/>
                </a:solidFill>
                <a:latin typeface="微软雅黑" pitchFamily="34" charset="-122"/>
              </a:rPr>
              <a:t>生产</a:t>
            </a:r>
            <a:r>
              <a:rPr lang="zh-CN" altLang="zh-CN" sz="2400" dirty="0" smtClean="0">
                <a:solidFill>
                  <a:srgbClr val="FFFFFF"/>
                </a:solidFill>
                <a:latin typeface="微软雅黑" pitchFamily="34" charset="-122"/>
              </a:rPr>
              <a:t>竞争力介绍</a:t>
            </a:r>
            <a:r>
              <a:rPr lang="zh-CN" altLang="en-US" sz="2400" dirty="0" smtClean="0">
                <a:solidFill>
                  <a:srgbClr val="FFFFFF"/>
                </a:solidFill>
                <a:latin typeface="微软雅黑" pitchFamily="34" charset="-122"/>
              </a:rPr>
              <a:t>（</a:t>
            </a:r>
            <a:r>
              <a:rPr lang="en-US" altLang="zh-CN" sz="2400" dirty="0" smtClean="0">
                <a:solidFill>
                  <a:srgbClr val="FFFFFF"/>
                </a:solidFill>
                <a:latin typeface="微软雅黑" pitchFamily="34" charset="-122"/>
              </a:rPr>
              <a:t>6/7</a:t>
            </a:r>
            <a:r>
              <a:rPr lang="zh-CN" altLang="en-US" sz="2400" dirty="0" smtClean="0">
                <a:solidFill>
                  <a:srgbClr val="FFFFFF"/>
                </a:solidFill>
                <a:latin typeface="微软雅黑" pitchFamily="34" charset="-122"/>
              </a:rPr>
              <a:t>）</a:t>
            </a:r>
            <a:endParaRPr lang="en-US" altLang="zh-CN" sz="2400" dirty="0" smtClean="0">
              <a:solidFill>
                <a:srgbClr val="FFFFFF"/>
              </a:solidFill>
              <a:latin typeface="微软雅黑" pitchFamily="34" charset="-122"/>
            </a:endParaRPr>
          </a:p>
          <a:p>
            <a:pPr defTabSz="1016000" eaLnBrk="0" hangingPunct="0"/>
            <a:endParaRPr lang="en-US" altLang="zh-CN" sz="2400" dirty="0">
              <a:solidFill>
                <a:srgbClr val="FFFFFF"/>
              </a:solidFill>
              <a:latin typeface="微软雅黑" pitchFamily="34" charset="-122"/>
            </a:endParaRPr>
          </a:p>
        </p:txBody>
      </p:sp>
      <p:sp>
        <p:nvSpPr>
          <p:cNvPr id="5" name="矩形 4"/>
          <p:cNvSpPr/>
          <p:nvPr/>
        </p:nvSpPr>
        <p:spPr>
          <a:xfrm>
            <a:off x="396239" y="938886"/>
            <a:ext cx="6454727" cy="461665"/>
          </a:xfrm>
          <a:prstGeom prst="rect">
            <a:avLst/>
          </a:prstGeom>
          <a:noFill/>
        </p:spPr>
        <p:txBody>
          <a:bodyPr wrap="square" rtlCol="0">
            <a:spAutoFit/>
          </a:bodyPr>
          <a:lstStyle/>
          <a:p>
            <a:pPr marL="342900" indent="-342900"/>
            <a:r>
              <a:rPr lang="zh-CN" altLang="en-US" sz="2400" dirty="0">
                <a:solidFill>
                  <a:srgbClr val="008000"/>
                </a:solidFill>
                <a:latin typeface="微软雅黑" pitchFamily="34" charset="-122"/>
              </a:rPr>
              <a:t>宇通生产体系在行业中的</a:t>
            </a:r>
            <a:r>
              <a:rPr lang="zh-CN" altLang="en-US" sz="2400" dirty="0" smtClean="0">
                <a:solidFill>
                  <a:srgbClr val="008000"/>
                </a:solidFill>
                <a:latin typeface="微软雅黑" pitchFamily="34" charset="-122"/>
              </a:rPr>
              <a:t>竞争力（</a:t>
            </a:r>
            <a:r>
              <a:rPr lang="en-US" altLang="zh-CN" sz="2400" dirty="0" smtClean="0">
                <a:solidFill>
                  <a:srgbClr val="008000"/>
                </a:solidFill>
                <a:latin typeface="微软雅黑" pitchFamily="34" charset="-122"/>
              </a:rPr>
              <a:t>1/2</a:t>
            </a:r>
            <a:r>
              <a:rPr lang="zh-CN" altLang="en-US" sz="2400" dirty="0" smtClean="0">
                <a:solidFill>
                  <a:srgbClr val="008000"/>
                </a:solidFill>
                <a:latin typeface="微软雅黑" pitchFamily="34" charset="-122"/>
              </a:rPr>
              <a:t>）</a:t>
            </a:r>
            <a:endParaRPr lang="zh-CN" altLang="en-US" sz="2400" dirty="0">
              <a:solidFill>
                <a:srgbClr val="008000"/>
              </a:solidFill>
              <a:latin typeface="微软雅黑" pitchFamily="34" charset="-122"/>
            </a:endParaRPr>
          </a:p>
        </p:txBody>
      </p:sp>
      <p:sp>
        <p:nvSpPr>
          <p:cNvPr id="4" name="Rectangle 2"/>
          <p:cNvSpPr txBox="1">
            <a:spLocks noChangeArrowheads="1"/>
          </p:cNvSpPr>
          <p:nvPr/>
        </p:nvSpPr>
        <p:spPr>
          <a:xfrm>
            <a:off x="477737" y="1537542"/>
            <a:ext cx="5095750" cy="1107996"/>
          </a:xfrm>
          <a:prstGeom prst="rect">
            <a:avLst/>
          </a:prstGeom>
        </p:spPr>
        <p:txBody>
          <a:bodyPr wrap="square">
            <a:spAutoFit/>
          </a:bodyPr>
          <a:lstStyle/>
          <a:p>
            <a:pPr marR="0" lvl="0" algn="l" defTabSz="1016000" rtl="0" eaLnBrk="0" fontAlgn="base" latinLnBrk="0" hangingPunct="0">
              <a:lnSpc>
                <a:spcPct val="150000"/>
              </a:lnSpc>
              <a:spcBef>
                <a:spcPct val="0"/>
              </a:spcBef>
              <a:spcAft>
                <a:spcPct val="0"/>
              </a:spcAft>
              <a:buClrTx/>
              <a:buSzTx/>
              <a:tabLst/>
              <a:defRPr/>
            </a:pPr>
            <a:r>
              <a:rPr kumimoji="0" lang="zh-CN" altLang="en-US" sz="2400" i="0" u="none" strike="noStrike" kern="0" cap="none" spc="0" normalizeH="0" baseline="0" noProof="0" dirty="0" smtClean="0">
                <a:ln>
                  <a:noFill/>
                </a:ln>
                <a:solidFill>
                  <a:srgbClr val="00B0F0"/>
                </a:solidFill>
                <a:effectLst/>
                <a:uLnTx/>
                <a:uFillTx/>
                <a:latin typeface="微软雅黑" pitchFamily="34" charset="-122"/>
                <a:cs typeface="+mj-cs"/>
              </a:rPr>
              <a:t>生产柔性优势</a:t>
            </a:r>
            <a:endParaRPr kumimoji="0" lang="en-US" altLang="zh-CN" sz="2400" i="0" u="none" strike="noStrike" kern="0" cap="none" spc="0" normalizeH="0" baseline="0" noProof="0" dirty="0" smtClean="0">
              <a:ln>
                <a:noFill/>
              </a:ln>
              <a:solidFill>
                <a:srgbClr val="00B0F0"/>
              </a:solidFill>
              <a:effectLst/>
              <a:uLnTx/>
              <a:uFillTx/>
              <a:latin typeface="微软雅黑" pitchFamily="34" charset="-122"/>
              <a:cs typeface="+mj-cs"/>
            </a:endParaRPr>
          </a:p>
          <a:p>
            <a:pPr marL="342900" lvl="0" indent="-342900" defTabSz="1016000" eaLnBrk="0" hangingPunct="0">
              <a:lnSpc>
                <a:spcPct val="150000"/>
              </a:lnSpc>
              <a:buFont typeface="Arial" pitchFamily="34" charset="0"/>
              <a:buChar char="•"/>
              <a:defRPr/>
            </a:pPr>
            <a:r>
              <a:rPr kumimoji="0" lang="zh-CN" altLang="en-US" sz="2000" b="0" i="0" u="none" strike="noStrike" kern="0" cap="none" spc="0" normalizeH="0" baseline="0" noProof="0" dirty="0" smtClean="0">
                <a:ln>
                  <a:noFill/>
                </a:ln>
                <a:solidFill>
                  <a:schemeClr val="tx2"/>
                </a:solidFill>
                <a:effectLst/>
                <a:uLnTx/>
                <a:uFillTx/>
                <a:latin typeface="微软雅黑" pitchFamily="34" charset="-122"/>
                <a:cs typeface="+mj-cs"/>
              </a:rPr>
              <a:t>单一生产线可适应多品种产品生产</a:t>
            </a:r>
          </a:p>
        </p:txBody>
      </p:sp>
      <p:pic>
        <p:nvPicPr>
          <p:cNvPr id="140290" name="Picture 2"/>
          <p:cNvPicPr>
            <a:picLocks noChangeAspect="1" noChangeArrowheads="1"/>
          </p:cNvPicPr>
          <p:nvPr/>
        </p:nvPicPr>
        <p:blipFill rotWithShape="1">
          <a:blip r:embed="rId2" cstate="print">
            <a:extLst>
              <a:ext uri="{28A0092B-C50C-407E-A947-70E740481C1C}">
                <a14:useLocalDpi xmlns="" xmlns:a14="http://schemas.microsoft.com/office/drawing/2010/main"/>
              </a:ext>
            </a:extLst>
          </a:blip>
          <a:srcRect/>
          <a:stretch/>
        </p:blipFill>
        <p:spPr bwMode="auto">
          <a:xfrm>
            <a:off x="926910" y="2640289"/>
            <a:ext cx="8246115" cy="2356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Rectangle 2"/>
          <p:cNvSpPr txBox="1">
            <a:spLocks noChangeArrowheads="1"/>
          </p:cNvSpPr>
          <p:nvPr/>
        </p:nvSpPr>
        <p:spPr>
          <a:xfrm>
            <a:off x="526865" y="5025625"/>
            <a:ext cx="9434904" cy="1569660"/>
          </a:xfrm>
          <a:prstGeom prst="rect">
            <a:avLst/>
          </a:prstGeom>
        </p:spPr>
        <p:txBody>
          <a:bodyPr wrap="square">
            <a:spAutoFit/>
          </a:bodyPr>
          <a:lstStyle/>
          <a:p>
            <a:pPr marR="0" lvl="0" algn="l" defTabSz="1016000" rtl="0" eaLnBrk="0" fontAlgn="base" latinLnBrk="0" hangingPunct="0">
              <a:lnSpc>
                <a:spcPct val="150000"/>
              </a:lnSpc>
              <a:spcBef>
                <a:spcPct val="0"/>
              </a:spcBef>
              <a:spcAft>
                <a:spcPct val="0"/>
              </a:spcAft>
              <a:buClrTx/>
              <a:buSzTx/>
              <a:tabLst/>
              <a:defRPr/>
            </a:pPr>
            <a:r>
              <a:rPr kumimoji="0" lang="zh-CN" altLang="en-US" sz="2400" i="0" u="none" strike="noStrike" kern="0" cap="none" spc="0" normalizeH="0" baseline="0" noProof="0" dirty="0" smtClean="0">
                <a:ln>
                  <a:noFill/>
                </a:ln>
                <a:solidFill>
                  <a:srgbClr val="00B0F0"/>
                </a:solidFill>
                <a:effectLst/>
                <a:uLnTx/>
                <a:uFillTx/>
                <a:latin typeface="微软雅黑" pitchFamily="34" charset="-122"/>
                <a:cs typeface="+mj-cs"/>
              </a:rPr>
              <a:t>生产周期优势</a:t>
            </a:r>
            <a:endParaRPr kumimoji="0" lang="en-US" altLang="zh-CN" sz="2400" i="0" u="none" strike="noStrike" kern="0" cap="none" spc="0" normalizeH="0" baseline="0" noProof="0" dirty="0" smtClean="0">
              <a:ln>
                <a:noFill/>
              </a:ln>
              <a:solidFill>
                <a:srgbClr val="00B0F0"/>
              </a:solidFill>
              <a:effectLst/>
              <a:uLnTx/>
              <a:uFillTx/>
              <a:latin typeface="微软雅黑" pitchFamily="34" charset="-122"/>
              <a:cs typeface="+mj-cs"/>
            </a:endParaRPr>
          </a:p>
          <a:p>
            <a:pPr marL="342900" lvl="0" indent="-342900" defTabSz="1016000" eaLnBrk="0" hangingPunct="0">
              <a:lnSpc>
                <a:spcPct val="150000"/>
              </a:lnSpc>
              <a:buFont typeface="Arial" pitchFamily="34" charset="0"/>
              <a:buChar char="•"/>
              <a:defRPr/>
            </a:pPr>
            <a:r>
              <a:rPr kumimoji="0" lang="zh-CN" altLang="en-US" sz="2000" b="0" i="0" u="none" strike="noStrike" kern="0" cap="none" spc="0" normalizeH="0" baseline="0" noProof="0" dirty="0" smtClean="0">
                <a:ln>
                  <a:noFill/>
                </a:ln>
                <a:solidFill>
                  <a:schemeClr val="tx2"/>
                </a:solidFill>
                <a:effectLst/>
                <a:uLnTx/>
                <a:uFillTx/>
                <a:latin typeface="微软雅黑" pitchFamily="34" charset="-122"/>
                <a:cs typeface="+mj-cs"/>
              </a:rPr>
              <a:t>日均</a:t>
            </a:r>
            <a:r>
              <a:rPr kumimoji="0" lang="en-US" altLang="zh-CN" sz="2000" b="0" i="0" u="none" strike="noStrike" kern="0" cap="none" spc="0" normalizeH="0" baseline="0" noProof="0" dirty="0" smtClean="0">
                <a:ln>
                  <a:noFill/>
                </a:ln>
                <a:solidFill>
                  <a:schemeClr val="tx2"/>
                </a:solidFill>
                <a:effectLst/>
                <a:uLnTx/>
                <a:uFillTx/>
                <a:latin typeface="微软雅黑" pitchFamily="34" charset="-122"/>
                <a:cs typeface="+mj-cs"/>
              </a:rPr>
              <a:t>300</a:t>
            </a:r>
            <a:r>
              <a:rPr kumimoji="0" lang="zh-CN" altLang="en-US" sz="2000" b="0" i="0" u="none" strike="noStrike" kern="0" cap="none" spc="0" normalizeH="0" baseline="0" noProof="0" dirty="0" smtClean="0">
                <a:ln>
                  <a:noFill/>
                </a:ln>
                <a:solidFill>
                  <a:schemeClr val="tx2"/>
                </a:solidFill>
                <a:effectLst/>
                <a:uLnTx/>
                <a:uFillTx/>
                <a:latin typeface="微软雅黑" pitchFamily="34" charset="-122"/>
                <a:cs typeface="+mj-cs"/>
              </a:rPr>
              <a:t>台的能力可减少订单排队时间</a:t>
            </a:r>
            <a:endParaRPr kumimoji="0" lang="en-US" altLang="zh-CN" sz="2000" b="0" i="0" u="none" strike="noStrike" kern="0" cap="none" spc="0" normalizeH="0" baseline="0" noProof="0" dirty="0" smtClean="0">
              <a:ln>
                <a:noFill/>
              </a:ln>
              <a:solidFill>
                <a:schemeClr val="tx2"/>
              </a:solidFill>
              <a:effectLst/>
              <a:uLnTx/>
              <a:uFillTx/>
              <a:latin typeface="微软雅黑" pitchFamily="34" charset="-122"/>
              <a:cs typeface="+mj-cs"/>
            </a:endParaRPr>
          </a:p>
          <a:p>
            <a:pPr marL="342900" lvl="0" indent="-342900" defTabSz="1016000" eaLnBrk="0" hangingPunct="0">
              <a:lnSpc>
                <a:spcPct val="150000"/>
              </a:lnSpc>
              <a:buFont typeface="Arial" pitchFamily="34" charset="0"/>
              <a:buChar char="•"/>
              <a:defRPr/>
            </a:pPr>
            <a:r>
              <a:rPr kumimoji="0" lang="zh-CN" altLang="en-US" sz="2000" b="0" i="0" u="none" strike="noStrike" kern="0" cap="none" spc="0" normalizeH="0" baseline="0" noProof="0" dirty="0" smtClean="0">
                <a:ln>
                  <a:noFill/>
                </a:ln>
                <a:solidFill>
                  <a:schemeClr val="tx2"/>
                </a:solidFill>
                <a:effectLst/>
                <a:uLnTx/>
                <a:uFillTx/>
                <a:latin typeface="微软雅黑" pitchFamily="34" charset="-122"/>
                <a:cs typeface="+mj-cs"/>
              </a:rPr>
              <a:t>较为顺畅的生产过程及明确的节拍概念保证生产周期远短于国内行业对手</a:t>
            </a:r>
          </a:p>
        </p:txBody>
      </p:sp>
    </p:spTree>
    <p:extLst>
      <p:ext uri="{BB962C8B-B14F-4D97-AF65-F5344CB8AC3E}">
        <p14:creationId xmlns="" xmlns:p14="http://schemas.microsoft.com/office/powerpoint/2010/main" val="235000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nodeType="withEffect">
                                  <p:stCondLst>
                                    <p:cond delay="0"/>
                                  </p:stCondLst>
                                  <p:childTnLst>
                                    <p:set>
                                      <p:cBhvr>
                                        <p:cTn id="9" dur="1" fill="hold">
                                          <p:stCondLst>
                                            <p:cond delay="0"/>
                                          </p:stCondLst>
                                        </p:cTn>
                                        <p:tgtEl>
                                          <p:spTgt spid="140290"/>
                                        </p:tgtEl>
                                        <p:attrNameLst>
                                          <p:attrName>style.visibility</p:attrName>
                                        </p:attrNameLst>
                                      </p:cBhvr>
                                      <p:to>
                                        <p:strVal val="visible"/>
                                      </p:to>
                                    </p:set>
                                    <p:animEffect transition="in" filter="box(in)">
                                      <p:cBhvr>
                                        <p:cTn id="10" dur="500"/>
                                        <p:tgtEl>
                                          <p:spTgt spid="140290"/>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strips(downLeft)">
                                      <p:cBhvr>
                                        <p:cTn id="15" dur="500"/>
                                        <p:tgtEl>
                                          <p:spTgt spid="8">
                                            <p:txEl>
                                              <p:pRg st="0" end="0"/>
                                            </p:txEl>
                                          </p:spTgt>
                                        </p:tgtEl>
                                      </p:cBhvr>
                                    </p:animEffect>
                                  </p:childTnLst>
                                </p:cTn>
                              </p:par>
                              <p:par>
                                <p:cTn id="16" presetID="18" presetClass="entr" presetSubtype="12" fill="hold"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strips(downLeft)">
                                      <p:cBhvr>
                                        <p:cTn id="18" dur="500"/>
                                        <p:tgtEl>
                                          <p:spTgt spid="8">
                                            <p:txEl>
                                              <p:pRg st="1" end="1"/>
                                            </p:txEl>
                                          </p:spTgt>
                                        </p:tgtEl>
                                      </p:cBhvr>
                                    </p:animEffect>
                                  </p:childTnLst>
                                </p:cTn>
                              </p:par>
                              <p:par>
                                <p:cTn id="19" presetID="18" presetClass="entr" presetSubtype="12"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strips(downLeft)">
                                      <p:cBhvr>
                                        <p:cTn id="2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6239" y="1011456"/>
            <a:ext cx="6454727" cy="461665"/>
          </a:xfrm>
          <a:prstGeom prst="rect">
            <a:avLst/>
          </a:prstGeom>
          <a:noFill/>
        </p:spPr>
        <p:txBody>
          <a:bodyPr wrap="square" rtlCol="0">
            <a:spAutoFit/>
          </a:bodyPr>
          <a:lstStyle/>
          <a:p>
            <a:pPr marL="342900" indent="-342900"/>
            <a:r>
              <a:rPr lang="zh-CN" altLang="en-US" sz="2400" dirty="0">
                <a:solidFill>
                  <a:srgbClr val="008000"/>
                </a:solidFill>
                <a:latin typeface="微软雅黑" pitchFamily="34" charset="-122"/>
              </a:rPr>
              <a:t>宇通生产体系在行业中的</a:t>
            </a:r>
            <a:r>
              <a:rPr lang="zh-CN" altLang="en-US" sz="2400" dirty="0" smtClean="0">
                <a:solidFill>
                  <a:srgbClr val="008000"/>
                </a:solidFill>
                <a:latin typeface="微软雅黑" pitchFamily="34" charset="-122"/>
              </a:rPr>
              <a:t>竞争力（</a:t>
            </a:r>
            <a:r>
              <a:rPr lang="en-US" altLang="zh-CN" sz="2400" dirty="0" smtClean="0">
                <a:solidFill>
                  <a:srgbClr val="008000"/>
                </a:solidFill>
                <a:latin typeface="微软雅黑" pitchFamily="34" charset="-122"/>
              </a:rPr>
              <a:t>2/2</a:t>
            </a:r>
            <a:r>
              <a:rPr lang="zh-CN" altLang="en-US" sz="2400" dirty="0" smtClean="0">
                <a:solidFill>
                  <a:srgbClr val="008000"/>
                </a:solidFill>
                <a:latin typeface="微软雅黑" pitchFamily="34" charset="-122"/>
              </a:rPr>
              <a:t>）</a:t>
            </a:r>
            <a:endParaRPr lang="zh-CN" altLang="en-US" sz="2400" dirty="0">
              <a:solidFill>
                <a:srgbClr val="008000"/>
              </a:solidFill>
              <a:latin typeface="微软雅黑" pitchFamily="34" charset="-122"/>
            </a:endParaRPr>
          </a:p>
        </p:txBody>
      </p:sp>
      <p:sp>
        <p:nvSpPr>
          <p:cNvPr id="6"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1.2  </a:t>
            </a:r>
            <a:r>
              <a:rPr lang="zh-CN" altLang="zh-CN" sz="2400" dirty="0" smtClean="0">
                <a:solidFill>
                  <a:srgbClr val="FFFFFF"/>
                </a:solidFill>
                <a:latin typeface="微软雅黑" pitchFamily="34" charset="-122"/>
              </a:rPr>
              <a:t>客车行业特点及</a:t>
            </a:r>
            <a:r>
              <a:rPr lang="zh-CN" altLang="en-US" sz="2400" dirty="0" smtClean="0">
                <a:solidFill>
                  <a:srgbClr val="FFFFFF"/>
                </a:solidFill>
                <a:latin typeface="微软雅黑" pitchFamily="34" charset="-122"/>
              </a:rPr>
              <a:t>生产</a:t>
            </a:r>
            <a:r>
              <a:rPr lang="zh-CN" altLang="zh-CN" sz="2400" dirty="0" smtClean="0">
                <a:solidFill>
                  <a:srgbClr val="FFFFFF"/>
                </a:solidFill>
                <a:latin typeface="微软雅黑" pitchFamily="34" charset="-122"/>
              </a:rPr>
              <a:t>竞争力介绍</a:t>
            </a:r>
            <a:r>
              <a:rPr lang="zh-CN" altLang="en-US" sz="2400" dirty="0" smtClean="0">
                <a:solidFill>
                  <a:srgbClr val="FFFFFF"/>
                </a:solidFill>
                <a:latin typeface="微软雅黑" pitchFamily="34" charset="-122"/>
              </a:rPr>
              <a:t>（</a:t>
            </a:r>
            <a:r>
              <a:rPr lang="en-US" altLang="zh-CN" sz="2400" dirty="0" smtClean="0">
                <a:solidFill>
                  <a:srgbClr val="FFFFFF"/>
                </a:solidFill>
                <a:latin typeface="微软雅黑" pitchFamily="34" charset="-122"/>
              </a:rPr>
              <a:t>7/7</a:t>
            </a:r>
            <a:r>
              <a:rPr lang="zh-CN" altLang="en-US" sz="2400" dirty="0" smtClean="0">
                <a:solidFill>
                  <a:srgbClr val="FFFFFF"/>
                </a:solidFill>
                <a:latin typeface="微软雅黑" pitchFamily="34" charset="-122"/>
              </a:rPr>
              <a:t>）</a:t>
            </a:r>
            <a:endParaRPr lang="en-US" altLang="zh-CN" sz="2400" dirty="0" smtClean="0">
              <a:solidFill>
                <a:srgbClr val="FFFFFF"/>
              </a:solidFill>
              <a:latin typeface="微软雅黑" pitchFamily="34" charset="-122"/>
            </a:endParaRPr>
          </a:p>
          <a:p>
            <a:pPr defTabSz="1016000" eaLnBrk="0" hangingPunct="0"/>
            <a:endParaRPr lang="en-US" altLang="zh-CN" sz="2400" dirty="0">
              <a:solidFill>
                <a:srgbClr val="FFFFFF"/>
              </a:solidFill>
              <a:latin typeface="微软雅黑" pitchFamily="34" charset="-122"/>
            </a:endParaRPr>
          </a:p>
        </p:txBody>
      </p:sp>
      <p:sp>
        <p:nvSpPr>
          <p:cNvPr id="7" name="Rectangle 2"/>
          <p:cNvSpPr txBox="1">
            <a:spLocks noChangeArrowheads="1"/>
          </p:cNvSpPr>
          <p:nvPr/>
        </p:nvSpPr>
        <p:spPr>
          <a:xfrm>
            <a:off x="477736" y="1755252"/>
            <a:ext cx="9290378" cy="2492990"/>
          </a:xfrm>
          <a:prstGeom prst="rect">
            <a:avLst/>
          </a:prstGeom>
        </p:spPr>
        <p:txBody>
          <a:bodyPr wrap="square">
            <a:spAutoFit/>
          </a:bodyPr>
          <a:lstStyle/>
          <a:p>
            <a:pPr marR="0" lvl="0" algn="l" defTabSz="1016000" rtl="0" eaLnBrk="0" fontAlgn="base" latinLnBrk="0" hangingPunct="0">
              <a:lnSpc>
                <a:spcPct val="150000"/>
              </a:lnSpc>
              <a:spcBef>
                <a:spcPct val="0"/>
              </a:spcBef>
              <a:spcAft>
                <a:spcPct val="0"/>
              </a:spcAft>
              <a:buClrTx/>
              <a:buSzTx/>
              <a:tabLst/>
              <a:defRPr/>
            </a:pPr>
            <a:r>
              <a:rPr kumimoji="0" lang="zh-CN" altLang="en-US" sz="2400" i="0" u="none" strike="noStrike" kern="0" cap="none" spc="0" normalizeH="0" baseline="0" noProof="0" dirty="0" smtClean="0">
                <a:ln>
                  <a:noFill/>
                </a:ln>
                <a:solidFill>
                  <a:srgbClr val="00B0F0"/>
                </a:solidFill>
                <a:effectLst/>
                <a:uLnTx/>
                <a:uFillTx/>
                <a:latin typeface="微软雅黑" pitchFamily="34" charset="-122"/>
                <a:cs typeface="+mj-cs"/>
              </a:rPr>
              <a:t>产品质量优势</a:t>
            </a:r>
            <a:endParaRPr kumimoji="0" lang="en-US" altLang="zh-CN" sz="2400" i="0" u="none" strike="noStrike" kern="0" cap="none" spc="0" normalizeH="0" baseline="0" noProof="0" dirty="0" smtClean="0">
              <a:ln>
                <a:noFill/>
              </a:ln>
              <a:solidFill>
                <a:srgbClr val="00B0F0"/>
              </a:solidFill>
              <a:effectLst/>
              <a:uLnTx/>
              <a:uFillTx/>
              <a:latin typeface="微软雅黑" pitchFamily="34" charset="-122"/>
              <a:cs typeface="+mj-cs"/>
            </a:endParaRPr>
          </a:p>
          <a:p>
            <a:pPr marL="342900" lvl="0" indent="-342900" defTabSz="1016000" eaLnBrk="0" hangingPunct="0">
              <a:lnSpc>
                <a:spcPct val="150000"/>
              </a:lnSpc>
              <a:buFont typeface="Arial" pitchFamily="34" charset="0"/>
              <a:buChar char="•"/>
              <a:defRPr/>
            </a:pPr>
            <a:r>
              <a:rPr lang="zh-CN" altLang="en-US" sz="2000" kern="0" dirty="0" smtClean="0">
                <a:solidFill>
                  <a:schemeClr val="tx2"/>
                </a:solidFill>
                <a:latin typeface="微软雅黑" pitchFamily="34" charset="-122"/>
                <a:cs typeface="+mj-cs"/>
              </a:rPr>
              <a:t>先进工艺保障：</a:t>
            </a:r>
            <a:r>
              <a:rPr lang="zh-CN" altLang="en-US" sz="2000" b="0" kern="0" dirty="0" smtClean="0">
                <a:solidFill>
                  <a:schemeClr val="tx2"/>
                </a:solidFill>
                <a:latin typeface="微软雅黑" pitchFamily="34" charset="-122"/>
                <a:cs typeface="+mj-cs"/>
              </a:rPr>
              <a:t>领先的电泳防腐技术、自动喷漆技术等</a:t>
            </a:r>
            <a:endParaRPr lang="en-US" altLang="zh-CN" sz="2000" b="0" kern="0" dirty="0" smtClean="0">
              <a:solidFill>
                <a:schemeClr val="tx2"/>
              </a:solidFill>
              <a:latin typeface="微软雅黑" pitchFamily="34" charset="-122"/>
              <a:cs typeface="+mj-cs"/>
            </a:endParaRPr>
          </a:p>
          <a:p>
            <a:pPr marL="342900" lvl="0" indent="-342900" defTabSz="1016000" eaLnBrk="0" hangingPunct="0">
              <a:lnSpc>
                <a:spcPct val="150000"/>
              </a:lnSpc>
              <a:buFont typeface="Arial" pitchFamily="34" charset="0"/>
              <a:buChar char="•"/>
              <a:defRPr/>
            </a:pPr>
            <a:r>
              <a:rPr lang="zh-CN" altLang="en-US" sz="2000" kern="0" dirty="0" smtClean="0">
                <a:solidFill>
                  <a:schemeClr val="tx2"/>
                </a:solidFill>
                <a:latin typeface="微软雅黑" pitchFamily="34" charset="-122"/>
              </a:rPr>
              <a:t>先进</a:t>
            </a:r>
            <a:r>
              <a:rPr lang="zh-CN" altLang="en-US" sz="2000" kern="0" dirty="0">
                <a:solidFill>
                  <a:schemeClr val="tx2"/>
                </a:solidFill>
                <a:latin typeface="微软雅黑" pitchFamily="34" charset="-122"/>
              </a:rPr>
              <a:t>的整车检测线</a:t>
            </a:r>
            <a:r>
              <a:rPr lang="zh-CN" altLang="en-US" sz="2000" b="0" kern="0" dirty="0">
                <a:solidFill>
                  <a:schemeClr val="tx2"/>
                </a:solidFill>
                <a:latin typeface="微软雅黑" pitchFamily="34" charset="-122"/>
              </a:rPr>
              <a:t>及</a:t>
            </a:r>
            <a:r>
              <a:rPr lang="zh-CN" altLang="en-US" sz="2000" kern="0" dirty="0">
                <a:solidFill>
                  <a:schemeClr val="tx2"/>
                </a:solidFill>
                <a:latin typeface="微软雅黑" pitchFamily="34" charset="-122"/>
              </a:rPr>
              <a:t>道路</a:t>
            </a:r>
            <a:r>
              <a:rPr lang="zh-CN" altLang="en-US" sz="2000" kern="0" dirty="0" smtClean="0">
                <a:solidFill>
                  <a:schemeClr val="tx2"/>
                </a:solidFill>
                <a:latin typeface="微软雅黑" pitchFamily="34" charset="-122"/>
              </a:rPr>
              <a:t>模拟实验</a:t>
            </a:r>
            <a:endParaRPr kumimoji="0" lang="en-US" altLang="zh-CN" sz="2000" i="0" u="none" strike="noStrike" kern="0" cap="none" spc="0" normalizeH="0" baseline="0" noProof="0" dirty="0" smtClean="0">
              <a:ln>
                <a:noFill/>
              </a:ln>
              <a:solidFill>
                <a:schemeClr val="tx2"/>
              </a:solidFill>
              <a:effectLst/>
              <a:uLnTx/>
              <a:uFillTx/>
              <a:latin typeface="微软雅黑" pitchFamily="34" charset="-122"/>
              <a:cs typeface="+mj-cs"/>
            </a:endParaRPr>
          </a:p>
          <a:p>
            <a:pPr marL="342900" lvl="0" indent="-342900" defTabSz="1016000" eaLnBrk="0" hangingPunct="0">
              <a:lnSpc>
                <a:spcPct val="150000"/>
              </a:lnSpc>
              <a:buFont typeface="Arial" pitchFamily="34" charset="0"/>
              <a:buChar char="•"/>
              <a:defRPr/>
            </a:pPr>
            <a:r>
              <a:rPr kumimoji="0" lang="zh-CN" altLang="en-US" sz="2000" i="0" u="none" strike="noStrike" kern="0" cap="none" spc="0" normalizeH="0" baseline="0" noProof="0" dirty="0" smtClean="0">
                <a:ln>
                  <a:noFill/>
                </a:ln>
                <a:solidFill>
                  <a:schemeClr val="tx2"/>
                </a:solidFill>
                <a:effectLst/>
                <a:uLnTx/>
                <a:uFillTx/>
                <a:latin typeface="微软雅黑" pitchFamily="34" charset="-122"/>
                <a:cs typeface="+mj-cs"/>
              </a:rPr>
              <a:t>质量管理体系保障：</a:t>
            </a:r>
            <a:r>
              <a:rPr kumimoji="0" lang="zh-CN" altLang="en-US" sz="2000" b="0" i="0" u="none" strike="noStrike" kern="0" cap="none" spc="0" normalizeH="0" baseline="0" noProof="0" dirty="0" smtClean="0">
                <a:ln>
                  <a:noFill/>
                </a:ln>
                <a:solidFill>
                  <a:schemeClr val="tx2"/>
                </a:solidFill>
                <a:effectLst/>
                <a:uLnTx/>
                <a:uFillTx/>
                <a:latin typeface="微软雅黑" pitchFamily="34" charset="-122"/>
                <a:cs typeface="+mj-cs"/>
              </a:rPr>
              <a:t>全工艺路线的质量控制和管理（设计端的质量控制，生产各环节的过程质量管理以及针对后端市场反馈的质量问题改善）</a:t>
            </a:r>
            <a:endParaRPr kumimoji="0" lang="en-US" altLang="zh-CN" sz="2000" b="0" i="0" u="none" strike="noStrike" kern="0" cap="none" spc="0" normalizeH="0" baseline="0" noProof="0" dirty="0" smtClean="0">
              <a:ln>
                <a:noFill/>
              </a:ln>
              <a:solidFill>
                <a:schemeClr val="tx2"/>
              </a:solidFill>
              <a:effectLst/>
              <a:uLnTx/>
              <a:uFillTx/>
              <a:latin typeface="微软雅黑" pitchFamily="34" charset="-122"/>
              <a:cs typeface="+mj-cs"/>
            </a:endParaRPr>
          </a:p>
        </p:txBody>
      </p:sp>
      <p:pic>
        <p:nvPicPr>
          <p:cNvPr id="148482" name="Picture 2"/>
          <p:cNvPicPr>
            <a:picLocks noChangeAspect="1" noChangeArrowheads="1"/>
          </p:cNvPicPr>
          <p:nvPr/>
        </p:nvPicPr>
        <p:blipFill>
          <a:blip r:embed="rId2" cstate="screen">
            <a:extLst>
              <a:ext uri="{28A0092B-C50C-407E-A947-70E740481C1C}">
                <a14:useLocalDpi xmlns="" xmlns:a14="http://schemas.microsoft.com/office/drawing/2010/main"/>
              </a:ext>
            </a:extLst>
          </a:blip>
          <a:srcRect/>
          <a:stretch>
            <a:fillRect/>
          </a:stretch>
        </p:blipFill>
        <p:spPr bwMode="auto">
          <a:xfrm>
            <a:off x="6571117" y="4417880"/>
            <a:ext cx="1614323" cy="2260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48483" name="Picture 3"/>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2103617" y="4417880"/>
            <a:ext cx="3673976" cy="2260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54297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2"/>
          <p:cNvSpPr>
            <a:spLocks noChangeArrowheads="1"/>
          </p:cNvSpPr>
          <p:nvPr/>
        </p:nvSpPr>
        <p:spPr bwMode="auto">
          <a:xfrm>
            <a:off x="579438" y="1901825"/>
            <a:ext cx="5450487" cy="1077194"/>
          </a:xfrm>
          <a:prstGeom prst="rect">
            <a:avLst/>
          </a:prstGeom>
          <a:noFill/>
          <a:ln w="9525">
            <a:noFill/>
            <a:miter lim="800000"/>
            <a:headEnd/>
            <a:tailEnd/>
          </a:ln>
        </p:spPr>
        <p:txBody>
          <a:bodyPr wrap="none" lIns="91418" tIns="45708" rIns="91418" bIns="45708">
            <a:spAutoFit/>
          </a:bodyPr>
          <a:lstStyle/>
          <a:p>
            <a:pPr eaLnBrk="0" hangingPunct="0">
              <a:lnSpc>
                <a:spcPct val="200000"/>
              </a:lnSpc>
            </a:pPr>
            <a:r>
              <a:rPr lang="zh-CN" altLang="en-US" sz="3200">
                <a:solidFill>
                  <a:srgbClr val="006699"/>
                </a:solidFill>
              </a:rPr>
              <a:t>第二部分   </a:t>
            </a:r>
            <a:r>
              <a:rPr lang="zh-CN" altLang="en-US" sz="3200" smtClean="0">
                <a:solidFill>
                  <a:srgbClr val="006699"/>
                </a:solidFill>
              </a:rPr>
              <a:t>宇通生产体系介绍</a:t>
            </a:r>
            <a:endParaRPr lang="en-US" altLang="zh-CN" sz="3200">
              <a:solidFill>
                <a:srgbClr val="006699"/>
              </a:solidFill>
            </a:endParaRPr>
          </a:p>
        </p:txBody>
      </p:sp>
      <p:grpSp>
        <p:nvGrpSpPr>
          <p:cNvPr id="31748" name="Group 6"/>
          <p:cNvGrpSpPr>
            <a:grpSpLocks/>
          </p:cNvGrpSpPr>
          <p:nvPr/>
        </p:nvGrpSpPr>
        <p:grpSpPr bwMode="auto">
          <a:xfrm>
            <a:off x="1073150" y="3138488"/>
            <a:ext cx="7096125" cy="647700"/>
            <a:chOff x="676" y="1984"/>
            <a:chExt cx="4250" cy="408"/>
          </a:xfrm>
        </p:grpSpPr>
        <p:sp>
          <p:nvSpPr>
            <p:cNvPr id="31750" name="AutoShape 7"/>
            <p:cNvSpPr>
              <a:spLocks noChangeArrowheads="1"/>
            </p:cNvSpPr>
            <p:nvPr/>
          </p:nvSpPr>
          <p:spPr bwMode="auto">
            <a:xfrm>
              <a:off x="676" y="1984"/>
              <a:ext cx="4250" cy="408"/>
            </a:xfrm>
            <a:prstGeom prst="flowChartProcess">
              <a:avLst/>
            </a:prstGeom>
            <a:noFill/>
            <a:ln w="25400">
              <a:solidFill>
                <a:srgbClr val="FF0000"/>
              </a:solidFill>
              <a:miter lim="800000"/>
              <a:headEnd/>
              <a:tailEnd/>
            </a:ln>
          </p:spPr>
          <p:txBody>
            <a:bodyPr wrap="none" anchor="ctr"/>
            <a:lstStyle/>
            <a:p>
              <a:pPr algn="ctr"/>
              <a:endParaRPr lang="zh-CN" altLang="en-US"/>
            </a:p>
          </p:txBody>
        </p:sp>
        <p:sp>
          <p:nvSpPr>
            <p:cNvPr id="31751" name="AutoShape 8"/>
            <p:cNvSpPr>
              <a:spLocks noChangeArrowheads="1"/>
            </p:cNvSpPr>
            <p:nvPr/>
          </p:nvSpPr>
          <p:spPr bwMode="auto">
            <a:xfrm>
              <a:off x="679" y="1985"/>
              <a:ext cx="318" cy="402"/>
            </a:xfrm>
            <a:prstGeom prst="homePlate">
              <a:avLst>
                <a:gd name="adj" fmla="val 99685"/>
              </a:avLst>
            </a:prstGeom>
            <a:gradFill rotWithShape="1">
              <a:gsLst>
                <a:gs pos="0">
                  <a:srgbClr val="FF0000"/>
                </a:gs>
                <a:gs pos="100000">
                  <a:schemeClr val="bg1"/>
                </a:gs>
              </a:gsLst>
              <a:lin ang="0" scaled="1"/>
            </a:gradFill>
            <a:ln w="9525">
              <a:noFill/>
              <a:miter lim="800000"/>
              <a:headEnd/>
              <a:tailEnd/>
            </a:ln>
          </p:spPr>
          <p:txBody>
            <a:bodyPr wrap="none" anchor="ctr"/>
            <a:lstStyle/>
            <a:p>
              <a:pPr algn="ctr"/>
              <a:endParaRPr lang="zh-CN" altLang="en-US"/>
            </a:p>
          </p:txBody>
        </p:sp>
      </p:grpSp>
      <p:sp>
        <p:nvSpPr>
          <p:cNvPr id="31749" name="Rectangle 2"/>
          <p:cNvSpPr>
            <a:spLocks noChangeArrowheads="1"/>
          </p:cNvSpPr>
          <p:nvPr/>
        </p:nvSpPr>
        <p:spPr bwMode="auto">
          <a:xfrm>
            <a:off x="574675" y="138113"/>
            <a:ext cx="2436813" cy="534987"/>
          </a:xfrm>
          <a:prstGeom prst="rect">
            <a:avLst/>
          </a:prstGeom>
          <a:noFill/>
          <a:ln w="9525">
            <a:noFill/>
            <a:miter lim="800000"/>
            <a:headEnd/>
            <a:tailEnd/>
          </a:ln>
        </p:spPr>
        <p:txBody>
          <a:bodyPr lIns="91418" tIns="45708" rIns="91418" bIns="45708"/>
          <a:lstStyle/>
          <a:p>
            <a:pPr defTabSz="1016000" eaLnBrk="0" hangingPunct="0">
              <a:buSzPct val="80000"/>
            </a:pPr>
            <a:r>
              <a:rPr lang="zh-CN" altLang="en-US" sz="2400">
                <a:solidFill>
                  <a:schemeClr val="bg1"/>
                </a:solidFill>
                <a:latin typeface="微软雅黑" pitchFamily="34" charset="-122"/>
              </a:rPr>
              <a:t>目录</a:t>
            </a:r>
          </a:p>
        </p:txBody>
      </p:sp>
      <p:sp>
        <p:nvSpPr>
          <p:cNvPr id="8" name="Text Box 5"/>
          <p:cNvSpPr txBox="1">
            <a:spLocks noChangeArrowheads="1"/>
          </p:cNvSpPr>
          <p:nvPr/>
        </p:nvSpPr>
        <p:spPr bwMode="auto">
          <a:xfrm>
            <a:off x="1549400" y="3009900"/>
            <a:ext cx="7073900" cy="1428071"/>
          </a:xfrm>
          <a:prstGeom prst="rect">
            <a:avLst/>
          </a:prstGeom>
          <a:noFill/>
          <a:ln>
            <a:noFill/>
          </a:ln>
          <a:effectLst>
            <a:prstShdw prst="shdw12">
              <a:schemeClr val="accent1">
                <a:gamma/>
                <a:shade val="60000"/>
                <a:invGamma/>
                <a:alpha val="50000"/>
              </a:schemeClr>
            </a:prstShdw>
          </a:effectLst>
          <a:extLst/>
        </p:spPr>
        <p:txBody>
          <a:bodyPr lIns="91429" tIns="45714" rIns="91429" bIns="45714">
            <a:spAutoFit/>
          </a:bodyPr>
          <a:lstStyle/>
          <a:p>
            <a:pPr>
              <a:lnSpc>
                <a:spcPct val="155000"/>
              </a:lnSpc>
              <a:defRPr/>
            </a:pPr>
            <a:r>
              <a:rPr lang="en-US" altLang="zh-CN" sz="2800" dirty="0" smtClean="0">
                <a:solidFill>
                  <a:srgbClr val="006699"/>
                </a:solidFill>
              </a:rPr>
              <a:t>2.1   </a:t>
            </a:r>
            <a:r>
              <a:rPr lang="zh-CN" altLang="zh-CN" sz="2800" dirty="0" smtClean="0">
                <a:solidFill>
                  <a:srgbClr val="006699"/>
                </a:solidFill>
              </a:rPr>
              <a:t>宇通生产体系愿景及使命介绍</a:t>
            </a:r>
            <a:endParaRPr lang="zh-CN" altLang="en-US" sz="2800" dirty="0">
              <a:solidFill>
                <a:srgbClr val="006699"/>
              </a:solidFill>
            </a:endParaRPr>
          </a:p>
          <a:p>
            <a:pPr>
              <a:lnSpc>
                <a:spcPct val="155000"/>
              </a:lnSpc>
              <a:defRPr/>
            </a:pPr>
            <a:r>
              <a:rPr lang="en-US" altLang="zh-CN" sz="2800" dirty="0" smtClean="0">
                <a:solidFill>
                  <a:srgbClr val="006699"/>
                </a:solidFill>
              </a:rPr>
              <a:t>2.2  </a:t>
            </a:r>
            <a:r>
              <a:rPr lang="zh-CN" altLang="zh-CN" sz="2800" dirty="0" smtClean="0">
                <a:solidFill>
                  <a:srgbClr val="006699"/>
                </a:solidFill>
              </a:rPr>
              <a:t>宇通生产体系组织结构及功能</a:t>
            </a:r>
            <a:r>
              <a:rPr lang="zh-CN" altLang="zh-CN" sz="2800" dirty="0" smtClean="0">
                <a:solidFill>
                  <a:srgbClr val="006699"/>
                </a:solidFill>
              </a:rPr>
              <a:t>介绍</a:t>
            </a:r>
            <a:endParaRPr lang="zh-CN" alt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2.1  </a:t>
            </a:r>
            <a:r>
              <a:rPr lang="zh-CN" altLang="en-US" sz="2400" dirty="0" smtClean="0">
                <a:solidFill>
                  <a:srgbClr val="FFFFFF"/>
                </a:solidFill>
                <a:latin typeface="微软雅黑" pitchFamily="34" charset="-122"/>
              </a:rPr>
              <a:t>宇通生产体系愿景及使命介绍</a:t>
            </a:r>
            <a:endParaRPr lang="en-US" altLang="zh-CN" sz="2400" dirty="0">
              <a:solidFill>
                <a:srgbClr val="FFFFFF"/>
              </a:solidFill>
              <a:latin typeface="微软雅黑" pitchFamily="34" charset="-122"/>
            </a:endParaRPr>
          </a:p>
        </p:txBody>
      </p:sp>
      <p:sp>
        <p:nvSpPr>
          <p:cNvPr id="25" name="Rectangle 2"/>
          <p:cNvSpPr>
            <a:spLocks noChangeArrowheads="1"/>
          </p:cNvSpPr>
          <p:nvPr/>
        </p:nvSpPr>
        <p:spPr bwMode="auto">
          <a:xfrm>
            <a:off x="685800" y="3601328"/>
            <a:ext cx="8741402" cy="2617592"/>
          </a:xfrm>
          <a:prstGeom prst="rect">
            <a:avLst/>
          </a:prstGeom>
          <a:solidFill>
            <a:schemeClr val="accent1"/>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a:defRPr/>
            </a:pPr>
            <a:endParaRPr lang="zh-CN" altLang="en-US" sz="2000" dirty="0">
              <a:latin typeface="微软雅黑" pitchFamily="34" charset="-122"/>
            </a:endParaRPr>
          </a:p>
        </p:txBody>
      </p:sp>
      <p:sp>
        <p:nvSpPr>
          <p:cNvPr id="26" name="TextBox 18"/>
          <p:cNvSpPr txBox="1">
            <a:spLocks noChangeArrowheads="1"/>
          </p:cNvSpPr>
          <p:nvPr/>
        </p:nvSpPr>
        <p:spPr bwMode="auto">
          <a:xfrm>
            <a:off x="609600" y="1116107"/>
            <a:ext cx="1905000" cy="400110"/>
          </a:xfrm>
          <a:prstGeom prst="rect">
            <a:avLst/>
          </a:prstGeom>
          <a:noFill/>
          <a:ln w="9525">
            <a:noFill/>
            <a:miter lim="800000"/>
            <a:headEnd/>
            <a:tailEnd/>
          </a:ln>
        </p:spPr>
        <p:txBody>
          <a:bodyPr>
            <a:spAutoFit/>
          </a:bodyPr>
          <a:lstStyle/>
          <a:p>
            <a:r>
              <a:rPr lang="zh-CN" altLang="en-US" sz="2000" dirty="0" smtClean="0">
                <a:solidFill>
                  <a:srgbClr val="008000"/>
                </a:solidFill>
                <a:latin typeface="微软雅黑" pitchFamily="34" charset="-122"/>
              </a:rPr>
              <a:t>使命</a:t>
            </a:r>
            <a:r>
              <a:rPr lang="zh-CN" altLang="en-US" sz="2000" dirty="0">
                <a:solidFill>
                  <a:srgbClr val="008000"/>
                </a:solidFill>
                <a:latin typeface="微软雅黑" pitchFamily="34" charset="-122"/>
              </a:rPr>
              <a:t>：</a:t>
            </a:r>
          </a:p>
        </p:txBody>
      </p:sp>
      <p:sp>
        <p:nvSpPr>
          <p:cNvPr id="27" name="Rectangle 8"/>
          <p:cNvSpPr>
            <a:spLocks noChangeArrowheads="1"/>
          </p:cNvSpPr>
          <p:nvPr/>
        </p:nvSpPr>
        <p:spPr bwMode="auto">
          <a:xfrm>
            <a:off x="645459" y="3021105"/>
            <a:ext cx="1371600" cy="400110"/>
          </a:xfrm>
          <a:prstGeom prst="rect">
            <a:avLst/>
          </a:prstGeom>
          <a:noFill/>
          <a:ln w="9525" algn="ctr">
            <a:noFill/>
            <a:miter lim="800000"/>
            <a:headEnd/>
            <a:tailEnd/>
          </a:ln>
        </p:spPr>
        <p:txBody>
          <a:bodyPr>
            <a:spAutoFit/>
          </a:bodyPr>
          <a:lstStyle/>
          <a:p>
            <a:r>
              <a:rPr lang="zh-CN" altLang="en-US" sz="2000" dirty="0" smtClean="0">
                <a:solidFill>
                  <a:srgbClr val="008000"/>
                </a:solidFill>
                <a:latin typeface="微软雅黑" pitchFamily="34" charset="-122"/>
              </a:rPr>
              <a:t>愿景：</a:t>
            </a:r>
            <a:endParaRPr lang="en-US" altLang="zh-CN" sz="2000" dirty="0" smtClean="0">
              <a:solidFill>
                <a:srgbClr val="008000"/>
              </a:solidFill>
              <a:latin typeface="微软雅黑" pitchFamily="34" charset="-122"/>
            </a:endParaRPr>
          </a:p>
        </p:txBody>
      </p:sp>
      <p:sp>
        <p:nvSpPr>
          <p:cNvPr id="28" name="Rectangle 9"/>
          <p:cNvSpPr>
            <a:spLocks noChangeArrowheads="1"/>
          </p:cNvSpPr>
          <p:nvPr/>
        </p:nvSpPr>
        <p:spPr bwMode="auto">
          <a:xfrm>
            <a:off x="685800" y="1669784"/>
            <a:ext cx="8739554" cy="990600"/>
          </a:xfrm>
          <a:prstGeom prst="rect">
            <a:avLst/>
          </a:prstGeom>
          <a:solidFill>
            <a:schemeClr val="accent1"/>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nchor="ctr"/>
          <a:lstStyle/>
          <a:p>
            <a:pPr>
              <a:lnSpc>
                <a:spcPct val="150000"/>
              </a:lnSpc>
              <a:defRPr/>
            </a:pPr>
            <a:r>
              <a:rPr lang="zh-CN" altLang="en-US" sz="1800" b="0" smtClean="0">
                <a:solidFill>
                  <a:schemeClr val="tx1"/>
                </a:solidFill>
                <a:latin typeface="微软雅黑" pitchFamily="34" charset="-122"/>
              </a:rPr>
              <a:t>生产职能是产品实现的工程师，以精益为核心思想，围绕“高质量、准交付、低成本、高效率”的目标，系统</a:t>
            </a:r>
            <a:r>
              <a:rPr lang="zh-CN" altLang="zh-CN" sz="1800" b="0" smtClean="0">
                <a:solidFill>
                  <a:schemeClr val="tx1"/>
                </a:solidFill>
                <a:latin typeface="微软雅黑" pitchFamily="34" charset="-122"/>
              </a:rPr>
              <a:t>提升</a:t>
            </a:r>
            <a:r>
              <a:rPr lang="zh-CN" altLang="en-US" sz="1800" b="0" smtClean="0">
                <a:solidFill>
                  <a:schemeClr val="tx1"/>
                </a:solidFill>
                <a:latin typeface="微软雅黑" pitchFamily="34" charset="-122"/>
              </a:rPr>
              <a:t>客车的</a:t>
            </a:r>
            <a:r>
              <a:rPr lang="zh-CN" altLang="zh-CN" sz="1800" b="0" smtClean="0">
                <a:solidFill>
                  <a:schemeClr val="tx1"/>
                </a:solidFill>
                <a:latin typeface="微软雅黑" pitchFamily="34" charset="-122"/>
              </a:rPr>
              <a:t>生产制造能力</a:t>
            </a:r>
            <a:r>
              <a:rPr lang="zh-CN" altLang="en-US" sz="1800" b="0" smtClean="0">
                <a:solidFill>
                  <a:schemeClr val="tx1"/>
                </a:solidFill>
                <a:latin typeface="微软雅黑" pitchFamily="34" charset="-122"/>
              </a:rPr>
              <a:t>，支撑公司五条主线战略目标的实现。</a:t>
            </a:r>
            <a:endParaRPr lang="zh-CN" altLang="en-US" sz="1800" b="0" dirty="0">
              <a:solidFill>
                <a:schemeClr val="tx1"/>
              </a:solidFill>
              <a:latin typeface="微软雅黑" pitchFamily="34" charset="-122"/>
            </a:endParaRPr>
          </a:p>
        </p:txBody>
      </p:sp>
      <p:sp>
        <p:nvSpPr>
          <p:cNvPr id="29" name="Text Box 13"/>
          <p:cNvSpPr txBox="1">
            <a:spLocks noChangeArrowheads="1"/>
          </p:cNvSpPr>
          <p:nvPr/>
        </p:nvSpPr>
        <p:spPr bwMode="auto">
          <a:xfrm>
            <a:off x="762000" y="3749162"/>
            <a:ext cx="8663354" cy="2419124"/>
          </a:xfrm>
          <a:prstGeom prst="rect">
            <a:avLst/>
          </a:prstGeom>
          <a:noFill/>
          <a:ln>
            <a:noFill/>
          </a:ln>
          <a:effectLst>
            <a:prstShdw prst="shdw17" dist="17961" dir="2700000">
              <a:srgbClr val="708688"/>
            </a:prstShdw>
          </a:effectLst>
          <a:extLst/>
        </p:spPr>
        <p:txBody>
          <a:bodyPr wrap="square" lIns="36000" rIns="36000">
            <a:spAutoFit/>
          </a:bodyPr>
          <a:lstStyle>
            <a:lvl1pPr marL="361950" indent="-361950" eaLnBrk="0" hangingPunct="0">
              <a:defRPr sz="1900">
                <a:solidFill>
                  <a:schemeClr val="tx1"/>
                </a:solidFill>
                <a:latin typeface="Arial" pitchFamily="34" charset="0"/>
                <a:ea typeface="宋体" pitchFamily="2" charset="-122"/>
              </a:defRPr>
            </a:lvl1pPr>
            <a:lvl2pPr marL="742950" indent="-285750" eaLnBrk="0" hangingPunct="0">
              <a:defRPr sz="1900">
                <a:solidFill>
                  <a:schemeClr val="tx1"/>
                </a:solidFill>
                <a:latin typeface="Arial" pitchFamily="34" charset="0"/>
                <a:ea typeface="宋体" pitchFamily="2" charset="-122"/>
              </a:defRPr>
            </a:lvl2pPr>
            <a:lvl3pPr marL="1143000" indent="-228600" eaLnBrk="0" hangingPunct="0">
              <a:defRPr sz="1900">
                <a:solidFill>
                  <a:schemeClr val="tx1"/>
                </a:solidFill>
                <a:latin typeface="Arial" pitchFamily="34" charset="0"/>
                <a:ea typeface="宋体" pitchFamily="2" charset="-122"/>
              </a:defRPr>
            </a:lvl3pPr>
            <a:lvl4pPr marL="1600200" indent="-228600" eaLnBrk="0" hangingPunct="0">
              <a:defRPr sz="1900">
                <a:solidFill>
                  <a:schemeClr val="tx1"/>
                </a:solidFill>
                <a:latin typeface="Arial" pitchFamily="34" charset="0"/>
                <a:ea typeface="宋体" pitchFamily="2" charset="-122"/>
              </a:defRPr>
            </a:lvl4pPr>
            <a:lvl5pPr marL="2057400" indent="-228600" eaLnBrk="0" hangingPunct="0">
              <a:defRPr sz="19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9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9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9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900">
                <a:solidFill>
                  <a:schemeClr val="tx1"/>
                </a:solidFill>
                <a:latin typeface="Arial" pitchFamily="34" charset="0"/>
                <a:ea typeface="宋体" pitchFamily="2" charset="-122"/>
              </a:defRPr>
            </a:lvl9pPr>
          </a:lstStyle>
          <a:p>
            <a:pPr marL="342900" indent="-342900" eaLnBrk="1" hangingPunct="1">
              <a:lnSpc>
                <a:spcPct val="120000"/>
              </a:lnSpc>
              <a:defRPr/>
            </a:pPr>
            <a:r>
              <a:rPr lang="zh-CN" altLang="en-US" sz="1800" b="0" smtClean="0">
                <a:latin typeface="微软雅黑" pitchFamily="34" charset="-122"/>
                <a:ea typeface="微软雅黑" pitchFamily="34" charset="-122"/>
              </a:rPr>
              <a:t>到</a:t>
            </a:r>
            <a:r>
              <a:rPr lang="en-US" altLang="zh-CN" sz="1800" b="0" smtClean="0">
                <a:latin typeface="微软雅黑" pitchFamily="34" charset="-122"/>
                <a:ea typeface="微软雅黑" pitchFamily="34" charset="-122"/>
              </a:rPr>
              <a:t>2016</a:t>
            </a:r>
            <a:r>
              <a:rPr lang="zh-CN" altLang="en-US" sz="1800" b="0" smtClean="0">
                <a:latin typeface="微软雅黑" pitchFamily="34" charset="-122"/>
                <a:ea typeface="微软雅黑" pitchFamily="34" charset="-122"/>
              </a:rPr>
              <a:t>年生产体系将在：</a:t>
            </a:r>
            <a:endParaRPr lang="en-US" altLang="zh-CN" sz="1800" b="0" smtClean="0">
              <a:latin typeface="微软雅黑" pitchFamily="34" charset="-122"/>
              <a:ea typeface="微软雅黑" pitchFamily="34" charset="-122"/>
            </a:endParaRPr>
          </a:p>
          <a:p>
            <a:pPr marL="342900" indent="-342900" eaLnBrk="1" hangingPunct="1">
              <a:lnSpc>
                <a:spcPct val="120000"/>
              </a:lnSpc>
              <a:buFont typeface="+mj-lt"/>
              <a:buAutoNum type="arabicPeriod"/>
              <a:defRPr/>
            </a:pPr>
            <a:r>
              <a:rPr lang="zh-CN" altLang="en-US" sz="1800" b="1" smtClean="0">
                <a:latin typeface="微软雅黑" pitchFamily="34" charset="-122"/>
                <a:ea typeface="微软雅黑" pitchFamily="34" charset="-122"/>
              </a:rPr>
              <a:t>核心业务：</a:t>
            </a:r>
            <a:r>
              <a:rPr lang="zh-CN" altLang="en-US" sz="1800" b="0" smtClean="0">
                <a:latin typeface="微软雅黑" pitchFamily="34" charset="-122"/>
                <a:ea typeface="微软雅黑" pitchFamily="34" charset="-122"/>
              </a:rPr>
              <a:t>生产过程质量、效率、成本、交付四大核心业务达到国际客车先进水平，初步向乘用车制造过程看齐；</a:t>
            </a:r>
            <a:endParaRPr lang="zh-CN" altLang="en-US" sz="1800" b="0" dirty="0" smtClean="0">
              <a:latin typeface="微软雅黑" pitchFamily="34" charset="-122"/>
              <a:ea typeface="微软雅黑" pitchFamily="34" charset="-122"/>
            </a:endParaRPr>
          </a:p>
          <a:p>
            <a:pPr marL="342900" indent="-342900" eaLnBrk="1" hangingPunct="1">
              <a:lnSpc>
                <a:spcPct val="120000"/>
              </a:lnSpc>
              <a:buFont typeface="+mj-lt"/>
              <a:buAutoNum type="arabicPeriod"/>
              <a:defRPr/>
            </a:pPr>
            <a:r>
              <a:rPr lang="zh-CN" altLang="zh-CN" sz="1800" b="1" dirty="0" smtClean="0">
                <a:latin typeface="微软雅黑" pitchFamily="34" charset="-122"/>
                <a:ea typeface="微软雅黑" pitchFamily="34" charset="-122"/>
              </a:rPr>
              <a:t>组织</a:t>
            </a:r>
            <a:r>
              <a:rPr lang="zh-CN" altLang="zh-CN" sz="1800" b="1" smtClean="0">
                <a:latin typeface="微软雅黑" pitchFamily="34" charset="-122"/>
                <a:ea typeface="微软雅黑" pitchFamily="34" charset="-122"/>
              </a:rPr>
              <a:t>能力：</a:t>
            </a:r>
            <a:r>
              <a:rPr lang="zh-CN" altLang="en-US" sz="1800" b="0" smtClean="0">
                <a:latin typeface="微软雅黑" pitchFamily="34" charset="-122"/>
                <a:ea typeface="微软雅黑" pitchFamily="34" charset="-122"/>
              </a:rPr>
              <a:t>建立规范化的核心管理要素，运营基础逐步完善，</a:t>
            </a:r>
            <a:r>
              <a:rPr lang="zh-CN" altLang="zh-CN" sz="1800" b="0" smtClean="0">
                <a:latin typeface="微软雅黑" pitchFamily="34" charset="-122"/>
                <a:ea typeface="微软雅黑" pitchFamily="34" charset="-122"/>
              </a:rPr>
              <a:t>组织自主高效运转，</a:t>
            </a:r>
            <a:r>
              <a:rPr lang="zh-CN" altLang="en-US" sz="1800" b="0" smtClean="0">
                <a:latin typeface="微软雅黑" pitchFamily="34" charset="-122"/>
                <a:ea typeface="微软雅黑" pitchFamily="34" charset="-122"/>
              </a:rPr>
              <a:t>干部队伍能力强，</a:t>
            </a:r>
            <a:r>
              <a:rPr lang="zh-CN" altLang="zh-CN" sz="1800" b="0" smtClean="0">
                <a:latin typeface="微软雅黑" pitchFamily="34" charset="-122"/>
                <a:ea typeface="微软雅黑" pitchFamily="34" charset="-122"/>
              </a:rPr>
              <a:t>员工具有</a:t>
            </a:r>
            <a:r>
              <a:rPr lang="zh-CN" altLang="en-US" sz="1800" b="0" smtClean="0">
                <a:latin typeface="微软雅黑" pitchFamily="34" charset="-122"/>
                <a:ea typeface="微软雅黑" pitchFamily="34" charset="-122"/>
              </a:rPr>
              <a:t>持续改善的意识</a:t>
            </a:r>
            <a:r>
              <a:rPr lang="zh-CN" altLang="zh-CN" sz="1800" b="0" smtClean="0">
                <a:latin typeface="微软雅黑" pitchFamily="34" charset="-122"/>
                <a:ea typeface="微软雅黑" pitchFamily="34" charset="-122"/>
              </a:rPr>
              <a:t>，有能力和意愿开展工作、发现并改进问题</a:t>
            </a:r>
            <a:r>
              <a:rPr lang="zh-CN" altLang="en-US" sz="1800" b="0" smtClean="0">
                <a:latin typeface="微软雅黑" pitchFamily="34" charset="-122"/>
                <a:ea typeface="微软雅黑" pitchFamily="34" charset="-122"/>
              </a:rPr>
              <a:t>，精益思想、原则方法、工具充分融入到体系组织能力建设中，精益管理接近国际水平。</a:t>
            </a:r>
            <a:endParaRPr lang="en-US" altLang="zh-CN" sz="1800" b="0"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checkerboard(across)">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randombar(horizontal)">
                                      <p:cBhvr>
                                        <p:cTn id="15" dur="500"/>
                                        <p:tgtEl>
                                          <p:spTgt spid="25"/>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randombar(horizontal)">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28" grpId="0" animBg="1"/>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2"/>
          <p:cNvSpPr>
            <a:spLocks noChangeArrowheads="1"/>
          </p:cNvSpPr>
          <p:nvPr/>
        </p:nvSpPr>
        <p:spPr bwMode="auto">
          <a:xfrm>
            <a:off x="579438" y="1901825"/>
            <a:ext cx="5450487" cy="1077194"/>
          </a:xfrm>
          <a:prstGeom prst="rect">
            <a:avLst/>
          </a:prstGeom>
          <a:noFill/>
          <a:ln w="9525">
            <a:noFill/>
            <a:miter lim="800000"/>
            <a:headEnd/>
            <a:tailEnd/>
          </a:ln>
        </p:spPr>
        <p:txBody>
          <a:bodyPr wrap="none" lIns="91418" tIns="45708" rIns="91418" bIns="45708">
            <a:spAutoFit/>
          </a:bodyPr>
          <a:lstStyle/>
          <a:p>
            <a:pPr eaLnBrk="0" hangingPunct="0">
              <a:lnSpc>
                <a:spcPct val="200000"/>
              </a:lnSpc>
            </a:pPr>
            <a:r>
              <a:rPr lang="zh-CN" altLang="en-US" sz="3200">
                <a:solidFill>
                  <a:srgbClr val="006699"/>
                </a:solidFill>
              </a:rPr>
              <a:t>第二部分   </a:t>
            </a:r>
            <a:r>
              <a:rPr lang="zh-CN" altLang="en-US" sz="3200" smtClean="0">
                <a:solidFill>
                  <a:srgbClr val="006699"/>
                </a:solidFill>
              </a:rPr>
              <a:t>宇通生产体系介绍</a:t>
            </a:r>
            <a:endParaRPr lang="en-US" altLang="zh-CN" sz="3200">
              <a:solidFill>
                <a:srgbClr val="006699"/>
              </a:solidFill>
            </a:endParaRPr>
          </a:p>
        </p:txBody>
      </p:sp>
      <p:grpSp>
        <p:nvGrpSpPr>
          <p:cNvPr id="2" name="Group 6"/>
          <p:cNvGrpSpPr>
            <a:grpSpLocks/>
          </p:cNvGrpSpPr>
          <p:nvPr/>
        </p:nvGrpSpPr>
        <p:grpSpPr bwMode="auto">
          <a:xfrm>
            <a:off x="1073150" y="3777104"/>
            <a:ext cx="7096125" cy="647700"/>
            <a:chOff x="676" y="1984"/>
            <a:chExt cx="4250" cy="408"/>
          </a:xfrm>
        </p:grpSpPr>
        <p:sp>
          <p:nvSpPr>
            <p:cNvPr id="31750" name="AutoShape 7"/>
            <p:cNvSpPr>
              <a:spLocks noChangeArrowheads="1"/>
            </p:cNvSpPr>
            <p:nvPr/>
          </p:nvSpPr>
          <p:spPr bwMode="auto">
            <a:xfrm>
              <a:off x="676" y="1984"/>
              <a:ext cx="4250" cy="408"/>
            </a:xfrm>
            <a:prstGeom prst="flowChartProcess">
              <a:avLst/>
            </a:prstGeom>
            <a:noFill/>
            <a:ln w="25400">
              <a:solidFill>
                <a:srgbClr val="FF0000"/>
              </a:solidFill>
              <a:miter lim="800000"/>
              <a:headEnd/>
              <a:tailEnd/>
            </a:ln>
          </p:spPr>
          <p:txBody>
            <a:bodyPr wrap="none" anchor="ctr"/>
            <a:lstStyle/>
            <a:p>
              <a:pPr algn="ctr"/>
              <a:endParaRPr lang="zh-CN" altLang="en-US"/>
            </a:p>
          </p:txBody>
        </p:sp>
        <p:sp>
          <p:nvSpPr>
            <p:cNvPr id="31751" name="AutoShape 8"/>
            <p:cNvSpPr>
              <a:spLocks noChangeArrowheads="1"/>
            </p:cNvSpPr>
            <p:nvPr/>
          </p:nvSpPr>
          <p:spPr bwMode="auto">
            <a:xfrm>
              <a:off x="679" y="1985"/>
              <a:ext cx="318" cy="402"/>
            </a:xfrm>
            <a:prstGeom prst="homePlate">
              <a:avLst>
                <a:gd name="adj" fmla="val 99685"/>
              </a:avLst>
            </a:prstGeom>
            <a:gradFill rotWithShape="1">
              <a:gsLst>
                <a:gs pos="0">
                  <a:srgbClr val="FF0000"/>
                </a:gs>
                <a:gs pos="100000">
                  <a:schemeClr val="bg1"/>
                </a:gs>
              </a:gsLst>
              <a:lin ang="0" scaled="1"/>
            </a:gradFill>
            <a:ln w="9525">
              <a:noFill/>
              <a:miter lim="800000"/>
              <a:headEnd/>
              <a:tailEnd/>
            </a:ln>
          </p:spPr>
          <p:txBody>
            <a:bodyPr wrap="none" anchor="ctr"/>
            <a:lstStyle/>
            <a:p>
              <a:pPr algn="ctr"/>
              <a:endParaRPr lang="zh-CN" altLang="en-US"/>
            </a:p>
          </p:txBody>
        </p:sp>
      </p:grpSp>
      <p:sp>
        <p:nvSpPr>
          <p:cNvPr id="31749" name="Rectangle 2"/>
          <p:cNvSpPr>
            <a:spLocks noChangeArrowheads="1"/>
          </p:cNvSpPr>
          <p:nvPr/>
        </p:nvSpPr>
        <p:spPr bwMode="auto">
          <a:xfrm>
            <a:off x="574675" y="138113"/>
            <a:ext cx="2436813" cy="534987"/>
          </a:xfrm>
          <a:prstGeom prst="rect">
            <a:avLst/>
          </a:prstGeom>
          <a:noFill/>
          <a:ln w="9525">
            <a:noFill/>
            <a:miter lim="800000"/>
            <a:headEnd/>
            <a:tailEnd/>
          </a:ln>
        </p:spPr>
        <p:txBody>
          <a:bodyPr lIns="91418" tIns="45708" rIns="91418" bIns="45708"/>
          <a:lstStyle/>
          <a:p>
            <a:pPr defTabSz="1016000" eaLnBrk="0" hangingPunct="0">
              <a:buSzPct val="80000"/>
            </a:pPr>
            <a:r>
              <a:rPr lang="zh-CN" altLang="en-US" sz="2400">
                <a:solidFill>
                  <a:schemeClr val="bg1"/>
                </a:solidFill>
                <a:latin typeface="微软雅黑" pitchFamily="34" charset="-122"/>
              </a:rPr>
              <a:t>目录</a:t>
            </a:r>
          </a:p>
        </p:txBody>
      </p:sp>
      <p:sp>
        <p:nvSpPr>
          <p:cNvPr id="8" name="Text Box 5"/>
          <p:cNvSpPr txBox="1">
            <a:spLocks noChangeArrowheads="1"/>
          </p:cNvSpPr>
          <p:nvPr/>
        </p:nvSpPr>
        <p:spPr bwMode="auto">
          <a:xfrm>
            <a:off x="1549400" y="3009900"/>
            <a:ext cx="7073900" cy="1428071"/>
          </a:xfrm>
          <a:prstGeom prst="rect">
            <a:avLst/>
          </a:prstGeom>
          <a:noFill/>
          <a:ln>
            <a:noFill/>
          </a:ln>
          <a:effectLst>
            <a:prstShdw prst="shdw12">
              <a:schemeClr val="accent1">
                <a:gamma/>
                <a:shade val="60000"/>
                <a:invGamma/>
                <a:alpha val="50000"/>
              </a:schemeClr>
            </a:prstShdw>
          </a:effectLst>
          <a:extLst/>
        </p:spPr>
        <p:txBody>
          <a:bodyPr lIns="91429" tIns="45714" rIns="91429" bIns="45714">
            <a:spAutoFit/>
          </a:bodyPr>
          <a:lstStyle/>
          <a:p>
            <a:pPr>
              <a:lnSpc>
                <a:spcPct val="155000"/>
              </a:lnSpc>
              <a:defRPr/>
            </a:pPr>
            <a:r>
              <a:rPr lang="en-US" altLang="zh-CN" sz="2800" dirty="0" smtClean="0">
                <a:solidFill>
                  <a:srgbClr val="006699"/>
                </a:solidFill>
              </a:rPr>
              <a:t>2.1   </a:t>
            </a:r>
            <a:r>
              <a:rPr lang="zh-CN" altLang="zh-CN" sz="2800" dirty="0" smtClean="0">
                <a:solidFill>
                  <a:srgbClr val="006699"/>
                </a:solidFill>
              </a:rPr>
              <a:t>宇通生产体系愿景及使命介绍</a:t>
            </a:r>
            <a:endParaRPr lang="zh-CN" altLang="en-US" sz="2800" dirty="0">
              <a:solidFill>
                <a:srgbClr val="006699"/>
              </a:solidFill>
            </a:endParaRPr>
          </a:p>
          <a:p>
            <a:pPr>
              <a:lnSpc>
                <a:spcPct val="155000"/>
              </a:lnSpc>
              <a:defRPr/>
            </a:pPr>
            <a:r>
              <a:rPr lang="en-US" altLang="zh-CN" sz="2800" dirty="0" smtClean="0">
                <a:solidFill>
                  <a:srgbClr val="006699"/>
                </a:solidFill>
              </a:rPr>
              <a:t>2.2  </a:t>
            </a:r>
            <a:r>
              <a:rPr lang="zh-CN" altLang="zh-CN" sz="2800" dirty="0" smtClean="0">
                <a:solidFill>
                  <a:srgbClr val="006699"/>
                </a:solidFill>
              </a:rPr>
              <a:t>宇通生产体系组织结构及功能</a:t>
            </a:r>
            <a:r>
              <a:rPr lang="zh-CN" altLang="zh-CN" sz="2800" dirty="0" smtClean="0">
                <a:solidFill>
                  <a:srgbClr val="006699"/>
                </a:solidFill>
              </a:rPr>
              <a:t>介绍</a:t>
            </a:r>
            <a:endParaRPr lang="zh-CN" alt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2.2  </a:t>
            </a:r>
            <a:r>
              <a:rPr lang="zh-CN" altLang="zh-CN" sz="2400" dirty="0" smtClean="0">
                <a:solidFill>
                  <a:srgbClr val="FFFFFF"/>
                </a:solidFill>
                <a:latin typeface="微软雅黑" pitchFamily="34" charset="-122"/>
              </a:rPr>
              <a:t>宇通生产体系组织结构及功能介绍</a:t>
            </a:r>
            <a:r>
              <a:rPr lang="en-US" altLang="zh-CN" sz="2400" dirty="0" smtClean="0">
                <a:solidFill>
                  <a:srgbClr val="FFFFFF"/>
                </a:solidFill>
                <a:latin typeface="微软雅黑" pitchFamily="34" charset="-122"/>
              </a:rPr>
              <a:t>(1/13)</a:t>
            </a:r>
            <a:endParaRPr lang="en-US" altLang="zh-CN" sz="2400" dirty="0">
              <a:solidFill>
                <a:srgbClr val="FFFFFF"/>
              </a:solidFill>
              <a:latin typeface="微软雅黑" pitchFamily="34" charset="-122"/>
            </a:endParaRPr>
          </a:p>
        </p:txBody>
      </p:sp>
      <p:sp>
        <p:nvSpPr>
          <p:cNvPr id="81" name="圆角矩形 1"/>
          <p:cNvSpPr>
            <a:spLocks noChangeArrowheads="1"/>
          </p:cNvSpPr>
          <p:nvPr/>
        </p:nvSpPr>
        <p:spPr bwMode="auto">
          <a:xfrm>
            <a:off x="3928149" y="2007853"/>
            <a:ext cx="1514475" cy="504825"/>
          </a:xfrm>
          <a:prstGeom prst="roundRect">
            <a:avLst>
              <a:gd name="adj" fmla="val 16667"/>
            </a:avLst>
          </a:prstGeom>
          <a:noFill/>
          <a:ln w="9525">
            <a:solidFill>
              <a:srgbClr val="006699"/>
            </a:solidFill>
            <a:round/>
            <a:headEnd/>
            <a:tailEnd/>
          </a:ln>
        </p:spPr>
        <p:txBody>
          <a:bodyPr wrap="none" anchor="ctr"/>
          <a:lstStyle/>
          <a:p>
            <a:pPr algn="ctr"/>
            <a:r>
              <a:rPr lang="zh-CN" altLang="en-US" sz="1400" b="1" smtClean="0">
                <a:solidFill>
                  <a:schemeClr val="tx1"/>
                </a:solidFill>
                <a:latin typeface="微软雅黑" pitchFamily="34" charset="-122"/>
              </a:rPr>
              <a:t>生产体系</a:t>
            </a:r>
            <a:endParaRPr lang="zh-CN" altLang="en-US" sz="1400" b="1">
              <a:solidFill>
                <a:schemeClr val="tx1"/>
              </a:solidFill>
              <a:latin typeface="微软雅黑" pitchFamily="34" charset="-122"/>
            </a:endParaRPr>
          </a:p>
        </p:txBody>
      </p:sp>
      <p:sp>
        <p:nvSpPr>
          <p:cNvPr id="82" name="圆角矩形 162"/>
          <p:cNvSpPr>
            <a:spLocks noChangeArrowheads="1"/>
          </p:cNvSpPr>
          <p:nvPr/>
        </p:nvSpPr>
        <p:spPr bwMode="auto">
          <a:xfrm>
            <a:off x="6952959" y="3096878"/>
            <a:ext cx="1516062" cy="503238"/>
          </a:xfrm>
          <a:prstGeom prst="roundRect">
            <a:avLst>
              <a:gd name="adj" fmla="val 16667"/>
            </a:avLst>
          </a:prstGeom>
          <a:noFill/>
          <a:ln w="9525">
            <a:solidFill>
              <a:srgbClr val="006699"/>
            </a:solidFill>
            <a:round/>
            <a:headEnd/>
            <a:tailEnd/>
          </a:ln>
        </p:spPr>
        <p:txBody>
          <a:bodyPr wrap="none" anchor="ctr"/>
          <a:lstStyle/>
          <a:p>
            <a:pPr algn="ctr"/>
            <a:r>
              <a:rPr lang="zh-CN" altLang="en-US" sz="1400" b="1" smtClean="0">
                <a:solidFill>
                  <a:schemeClr val="tx1"/>
                </a:solidFill>
                <a:latin typeface="微软雅黑" pitchFamily="34" charset="-122"/>
              </a:rPr>
              <a:t>新能源厂区</a:t>
            </a:r>
            <a:endParaRPr lang="en-US" altLang="zh-CN" sz="1400" b="1">
              <a:solidFill>
                <a:schemeClr val="tx1"/>
              </a:solidFill>
              <a:latin typeface="微软雅黑" pitchFamily="34" charset="-122"/>
            </a:endParaRPr>
          </a:p>
        </p:txBody>
      </p:sp>
      <p:sp>
        <p:nvSpPr>
          <p:cNvPr id="83" name="圆角矩形 163"/>
          <p:cNvSpPr>
            <a:spLocks noChangeArrowheads="1"/>
          </p:cNvSpPr>
          <p:nvPr/>
        </p:nvSpPr>
        <p:spPr bwMode="auto">
          <a:xfrm>
            <a:off x="1360049" y="3096878"/>
            <a:ext cx="1514475" cy="503238"/>
          </a:xfrm>
          <a:prstGeom prst="roundRect">
            <a:avLst>
              <a:gd name="adj" fmla="val 16667"/>
            </a:avLst>
          </a:prstGeom>
          <a:noFill/>
          <a:ln w="9525">
            <a:solidFill>
              <a:srgbClr val="006699"/>
            </a:solidFill>
            <a:round/>
            <a:headEnd/>
            <a:tailEnd/>
          </a:ln>
        </p:spPr>
        <p:txBody>
          <a:bodyPr wrap="none" anchor="ctr"/>
          <a:lstStyle/>
          <a:p>
            <a:pPr algn="ctr"/>
            <a:r>
              <a:rPr lang="zh-CN" altLang="en-US" sz="1400" smtClean="0">
                <a:solidFill>
                  <a:schemeClr val="tx1"/>
                </a:solidFill>
                <a:latin typeface="微软雅黑" pitchFamily="34" charset="-122"/>
              </a:rPr>
              <a:t>十八里河厂区</a:t>
            </a:r>
            <a:endParaRPr lang="en-US" altLang="zh-CN" sz="1400" b="1">
              <a:solidFill>
                <a:schemeClr val="tx1"/>
              </a:solidFill>
              <a:latin typeface="微软雅黑" pitchFamily="34" charset="-122"/>
            </a:endParaRPr>
          </a:p>
        </p:txBody>
      </p:sp>
      <p:sp>
        <p:nvSpPr>
          <p:cNvPr id="85" name="圆角矩形 165"/>
          <p:cNvSpPr>
            <a:spLocks noChangeArrowheads="1"/>
          </p:cNvSpPr>
          <p:nvPr/>
        </p:nvSpPr>
        <p:spPr bwMode="auto">
          <a:xfrm>
            <a:off x="585264" y="4409369"/>
            <a:ext cx="288925"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a:solidFill>
                  <a:schemeClr val="tx1"/>
                </a:solidFill>
                <a:latin typeface="微软雅黑" pitchFamily="34" charset="-122"/>
              </a:rPr>
              <a:t>制件一车间</a:t>
            </a:r>
          </a:p>
        </p:txBody>
      </p:sp>
      <p:sp>
        <p:nvSpPr>
          <p:cNvPr id="86" name="圆角矩形 166"/>
          <p:cNvSpPr>
            <a:spLocks noChangeArrowheads="1"/>
          </p:cNvSpPr>
          <p:nvPr/>
        </p:nvSpPr>
        <p:spPr bwMode="auto">
          <a:xfrm>
            <a:off x="2960164" y="4409369"/>
            <a:ext cx="288925"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a:solidFill>
                  <a:schemeClr val="tx1"/>
                </a:solidFill>
                <a:latin typeface="微软雅黑" pitchFamily="34" charset="-122"/>
              </a:rPr>
              <a:t>六车间</a:t>
            </a:r>
          </a:p>
        </p:txBody>
      </p:sp>
      <p:sp>
        <p:nvSpPr>
          <p:cNvPr id="87" name="圆角矩形 167"/>
          <p:cNvSpPr>
            <a:spLocks noChangeArrowheads="1"/>
          </p:cNvSpPr>
          <p:nvPr/>
        </p:nvSpPr>
        <p:spPr bwMode="auto">
          <a:xfrm>
            <a:off x="2580751" y="4409369"/>
            <a:ext cx="287338"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a:solidFill>
                  <a:srgbClr val="0000FF"/>
                </a:solidFill>
                <a:latin typeface="微软雅黑" pitchFamily="34" charset="-122"/>
              </a:rPr>
              <a:t>标准化一车间</a:t>
            </a:r>
          </a:p>
        </p:txBody>
      </p:sp>
      <p:sp>
        <p:nvSpPr>
          <p:cNvPr id="88" name="圆角矩形 168"/>
          <p:cNvSpPr>
            <a:spLocks noChangeArrowheads="1"/>
          </p:cNvSpPr>
          <p:nvPr/>
        </p:nvSpPr>
        <p:spPr bwMode="auto">
          <a:xfrm>
            <a:off x="2188639" y="4409369"/>
            <a:ext cx="288925"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a:solidFill>
                  <a:schemeClr val="tx1"/>
                </a:solidFill>
                <a:latin typeface="微软雅黑" pitchFamily="34" charset="-122"/>
              </a:rPr>
              <a:t>承装二车间</a:t>
            </a:r>
          </a:p>
        </p:txBody>
      </p:sp>
      <p:sp>
        <p:nvSpPr>
          <p:cNvPr id="90" name="圆角矩形 170"/>
          <p:cNvSpPr>
            <a:spLocks noChangeArrowheads="1"/>
          </p:cNvSpPr>
          <p:nvPr/>
        </p:nvSpPr>
        <p:spPr bwMode="auto">
          <a:xfrm>
            <a:off x="1396476" y="4409369"/>
            <a:ext cx="287338"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smtClean="0">
                <a:solidFill>
                  <a:schemeClr val="tx1"/>
                </a:solidFill>
                <a:latin typeface="微软雅黑" pitchFamily="34" charset="-122"/>
              </a:rPr>
              <a:t>涂装一</a:t>
            </a:r>
            <a:r>
              <a:rPr lang="zh-CN" altLang="en-US" sz="1400" b="1">
                <a:solidFill>
                  <a:schemeClr val="tx1"/>
                </a:solidFill>
                <a:latin typeface="微软雅黑" pitchFamily="34" charset="-122"/>
              </a:rPr>
              <a:t>车间</a:t>
            </a:r>
          </a:p>
        </p:txBody>
      </p:sp>
      <p:sp>
        <p:nvSpPr>
          <p:cNvPr id="91" name="圆角矩形 171"/>
          <p:cNvSpPr>
            <a:spLocks noChangeArrowheads="1"/>
          </p:cNvSpPr>
          <p:nvPr/>
        </p:nvSpPr>
        <p:spPr bwMode="auto">
          <a:xfrm>
            <a:off x="988489" y="4409369"/>
            <a:ext cx="287337"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a:solidFill>
                  <a:schemeClr val="tx1"/>
                </a:solidFill>
                <a:latin typeface="微软雅黑" pitchFamily="34" charset="-122"/>
              </a:rPr>
              <a:t>底盘一车间</a:t>
            </a:r>
          </a:p>
        </p:txBody>
      </p:sp>
      <p:sp>
        <p:nvSpPr>
          <p:cNvPr id="93" name="圆角矩形 173"/>
          <p:cNvSpPr>
            <a:spLocks noChangeArrowheads="1"/>
          </p:cNvSpPr>
          <p:nvPr/>
        </p:nvSpPr>
        <p:spPr bwMode="auto">
          <a:xfrm>
            <a:off x="3352276" y="4409369"/>
            <a:ext cx="288925"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smtClean="0">
                <a:solidFill>
                  <a:schemeClr val="tx1"/>
                </a:solidFill>
                <a:latin typeface="微软雅黑" pitchFamily="34" charset="-122"/>
              </a:rPr>
              <a:t>维修车</a:t>
            </a:r>
            <a:r>
              <a:rPr lang="zh-CN" altLang="en-US" sz="1400" b="1">
                <a:solidFill>
                  <a:schemeClr val="tx1"/>
                </a:solidFill>
                <a:latin typeface="微软雅黑" pitchFamily="34" charset="-122"/>
              </a:rPr>
              <a:t>间</a:t>
            </a:r>
          </a:p>
        </p:txBody>
      </p:sp>
      <p:sp>
        <p:nvSpPr>
          <p:cNvPr id="94" name="圆角矩形 184"/>
          <p:cNvSpPr>
            <a:spLocks noChangeArrowheads="1"/>
          </p:cNvSpPr>
          <p:nvPr/>
        </p:nvSpPr>
        <p:spPr bwMode="auto">
          <a:xfrm>
            <a:off x="4337233" y="4409369"/>
            <a:ext cx="287337"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smtClean="0">
                <a:solidFill>
                  <a:schemeClr val="tx1"/>
                </a:solidFill>
                <a:latin typeface="微软雅黑" pitchFamily="34" charset="-122"/>
              </a:rPr>
              <a:t>生产</a:t>
            </a:r>
            <a:r>
              <a:rPr lang="zh-CN" altLang="en-US" sz="1400" b="1">
                <a:solidFill>
                  <a:schemeClr val="tx1"/>
                </a:solidFill>
                <a:latin typeface="微软雅黑" pitchFamily="34" charset="-122"/>
              </a:rPr>
              <a:t>处</a:t>
            </a:r>
          </a:p>
        </p:txBody>
      </p:sp>
      <p:sp>
        <p:nvSpPr>
          <p:cNvPr id="95" name="圆角矩形 185"/>
          <p:cNvSpPr>
            <a:spLocks noChangeArrowheads="1"/>
          </p:cNvSpPr>
          <p:nvPr/>
        </p:nvSpPr>
        <p:spPr bwMode="auto">
          <a:xfrm>
            <a:off x="6172831" y="4409369"/>
            <a:ext cx="287338"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a:solidFill>
                  <a:schemeClr val="tx1"/>
                </a:solidFill>
                <a:latin typeface="微软雅黑" pitchFamily="34" charset="-122"/>
              </a:rPr>
              <a:t>制件二车间</a:t>
            </a:r>
          </a:p>
        </p:txBody>
      </p:sp>
      <p:sp>
        <p:nvSpPr>
          <p:cNvPr id="96" name="圆角矩形 186"/>
          <p:cNvSpPr>
            <a:spLocks noChangeArrowheads="1"/>
          </p:cNvSpPr>
          <p:nvPr/>
        </p:nvSpPr>
        <p:spPr bwMode="auto">
          <a:xfrm>
            <a:off x="8576306" y="4409369"/>
            <a:ext cx="288925"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a:solidFill>
                  <a:schemeClr val="tx1"/>
                </a:solidFill>
                <a:latin typeface="微软雅黑" pitchFamily="34" charset="-122"/>
              </a:rPr>
              <a:t>承装五车间</a:t>
            </a:r>
          </a:p>
        </p:txBody>
      </p:sp>
      <p:sp>
        <p:nvSpPr>
          <p:cNvPr id="97" name="圆角矩形 187"/>
          <p:cNvSpPr>
            <a:spLocks noChangeArrowheads="1"/>
          </p:cNvSpPr>
          <p:nvPr/>
        </p:nvSpPr>
        <p:spPr bwMode="auto">
          <a:xfrm>
            <a:off x="8188956" y="4409369"/>
            <a:ext cx="287338"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a:solidFill>
                  <a:schemeClr val="tx1"/>
                </a:solidFill>
                <a:latin typeface="微软雅黑" pitchFamily="34" charset="-122"/>
              </a:rPr>
              <a:t>承装三车间</a:t>
            </a:r>
          </a:p>
        </p:txBody>
      </p:sp>
      <p:sp>
        <p:nvSpPr>
          <p:cNvPr id="100" name="圆角矩形 190"/>
          <p:cNvSpPr>
            <a:spLocks noChangeArrowheads="1"/>
          </p:cNvSpPr>
          <p:nvPr/>
        </p:nvSpPr>
        <p:spPr bwMode="auto">
          <a:xfrm>
            <a:off x="7006269" y="4409369"/>
            <a:ext cx="287337"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a:solidFill>
                  <a:schemeClr val="tx1"/>
                </a:solidFill>
                <a:latin typeface="微软雅黑" pitchFamily="34" charset="-122"/>
              </a:rPr>
              <a:t>涂装二车间</a:t>
            </a:r>
          </a:p>
        </p:txBody>
      </p:sp>
      <p:sp>
        <p:nvSpPr>
          <p:cNvPr id="101" name="圆角矩形 191"/>
          <p:cNvSpPr>
            <a:spLocks noChangeArrowheads="1"/>
          </p:cNvSpPr>
          <p:nvPr/>
        </p:nvSpPr>
        <p:spPr bwMode="auto">
          <a:xfrm>
            <a:off x="6593519" y="4409369"/>
            <a:ext cx="288925"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a:solidFill>
                  <a:schemeClr val="tx1"/>
                </a:solidFill>
                <a:latin typeface="微软雅黑" pitchFamily="34" charset="-122"/>
              </a:rPr>
              <a:t>底盘二车间</a:t>
            </a:r>
          </a:p>
        </p:txBody>
      </p:sp>
      <p:sp>
        <p:nvSpPr>
          <p:cNvPr id="102" name="圆角矩形 192"/>
          <p:cNvSpPr>
            <a:spLocks noChangeArrowheads="1"/>
          </p:cNvSpPr>
          <p:nvPr/>
        </p:nvSpPr>
        <p:spPr bwMode="auto">
          <a:xfrm>
            <a:off x="4743859" y="4415719"/>
            <a:ext cx="287338" cy="1727200"/>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smtClean="0">
                <a:solidFill>
                  <a:schemeClr val="tx1"/>
                </a:solidFill>
                <a:latin typeface="微软雅黑" pitchFamily="34" charset="-122"/>
              </a:rPr>
              <a:t>生产人力资源</a:t>
            </a:r>
            <a:r>
              <a:rPr lang="zh-CN" altLang="en-US" sz="1400" b="1">
                <a:solidFill>
                  <a:schemeClr val="tx1"/>
                </a:solidFill>
                <a:latin typeface="微软雅黑" pitchFamily="34" charset="-122"/>
              </a:rPr>
              <a:t>部</a:t>
            </a:r>
          </a:p>
        </p:txBody>
      </p:sp>
      <p:sp>
        <p:nvSpPr>
          <p:cNvPr id="104" name="矩形 69"/>
          <p:cNvSpPr>
            <a:spLocks noChangeArrowheads="1"/>
          </p:cNvSpPr>
          <p:nvPr/>
        </p:nvSpPr>
        <p:spPr bwMode="auto">
          <a:xfrm>
            <a:off x="377376" y="3977569"/>
            <a:ext cx="3483429" cy="2437304"/>
          </a:xfrm>
          <a:prstGeom prst="rect">
            <a:avLst/>
          </a:prstGeom>
          <a:noFill/>
          <a:ln w="31750">
            <a:solidFill>
              <a:srgbClr val="006699"/>
            </a:solidFill>
            <a:prstDash val="lgDash"/>
            <a:miter lim="800000"/>
            <a:headEnd/>
            <a:tailEnd type="triangle" w="med" len="med"/>
          </a:ln>
        </p:spPr>
        <p:txBody>
          <a:bodyPr lIns="0" tIns="0" rIns="0" bIns="0" anchor="ctr"/>
          <a:lstStyle/>
          <a:p>
            <a:pPr algn="ctr" eaLnBrk="0" hangingPunct="0"/>
            <a:endParaRPr lang="zh-CN" altLang="en-US" sz="1400">
              <a:solidFill>
                <a:schemeClr val="tx1"/>
              </a:solidFill>
              <a:latin typeface="微软雅黑" pitchFamily="34" charset="-122"/>
            </a:endParaRPr>
          </a:p>
        </p:txBody>
      </p:sp>
      <p:sp>
        <p:nvSpPr>
          <p:cNvPr id="105" name="矩形 69"/>
          <p:cNvSpPr>
            <a:spLocks noChangeArrowheads="1"/>
          </p:cNvSpPr>
          <p:nvPr/>
        </p:nvSpPr>
        <p:spPr bwMode="auto">
          <a:xfrm>
            <a:off x="5849257" y="3977568"/>
            <a:ext cx="3715657" cy="2437305"/>
          </a:xfrm>
          <a:prstGeom prst="rect">
            <a:avLst/>
          </a:prstGeom>
          <a:noFill/>
          <a:ln w="31750">
            <a:solidFill>
              <a:srgbClr val="006699"/>
            </a:solidFill>
            <a:prstDash val="lgDash"/>
            <a:miter lim="800000"/>
            <a:headEnd/>
            <a:tailEnd type="triangle" w="med" len="med"/>
          </a:ln>
        </p:spPr>
        <p:txBody>
          <a:bodyPr lIns="0" tIns="0" rIns="0" bIns="0" anchor="ctr"/>
          <a:lstStyle/>
          <a:p>
            <a:pPr algn="ctr" eaLnBrk="0" hangingPunct="0"/>
            <a:endParaRPr lang="zh-CN" altLang="en-US" sz="1400">
              <a:solidFill>
                <a:schemeClr val="tx1"/>
              </a:solidFill>
              <a:latin typeface="微软雅黑" pitchFamily="34" charset="-122"/>
            </a:endParaRPr>
          </a:p>
        </p:txBody>
      </p:sp>
      <p:cxnSp>
        <p:nvCxnSpPr>
          <p:cNvPr id="106" name="AutoShape 8"/>
          <p:cNvCxnSpPr>
            <a:cxnSpLocks noChangeShapeType="1"/>
            <a:stCxn id="81" idx="2"/>
            <a:endCxn id="83" idx="0"/>
          </p:cNvCxnSpPr>
          <p:nvPr/>
        </p:nvCxnSpPr>
        <p:spPr bwMode="auto">
          <a:xfrm rot="5400000">
            <a:off x="3109237" y="1520728"/>
            <a:ext cx="584200" cy="2568100"/>
          </a:xfrm>
          <a:prstGeom prst="bentConnector3">
            <a:avLst>
              <a:gd name="adj1" fmla="val 50000"/>
            </a:avLst>
          </a:prstGeom>
          <a:noFill/>
          <a:ln w="31750">
            <a:solidFill>
              <a:srgbClr val="006699"/>
            </a:solidFill>
            <a:miter lim="800000"/>
            <a:headEnd/>
            <a:tailEnd type="triangle" w="med" len="med"/>
          </a:ln>
        </p:spPr>
      </p:cxnSp>
      <p:cxnSp>
        <p:nvCxnSpPr>
          <p:cNvPr id="107" name="AutoShape 8"/>
          <p:cNvCxnSpPr>
            <a:cxnSpLocks noChangeShapeType="1"/>
            <a:stCxn id="81" idx="2"/>
            <a:endCxn id="82" idx="0"/>
          </p:cNvCxnSpPr>
          <p:nvPr/>
        </p:nvCxnSpPr>
        <p:spPr bwMode="auto">
          <a:xfrm rot="16200000" flipH="1">
            <a:off x="5906088" y="1291976"/>
            <a:ext cx="584200" cy="3025603"/>
          </a:xfrm>
          <a:prstGeom prst="bentConnector3">
            <a:avLst>
              <a:gd name="adj1" fmla="val 50000"/>
            </a:avLst>
          </a:prstGeom>
          <a:noFill/>
          <a:ln w="31750">
            <a:solidFill>
              <a:srgbClr val="006699"/>
            </a:solidFill>
            <a:miter lim="800000"/>
            <a:headEnd/>
            <a:tailEnd type="triangle" w="med" len="med"/>
          </a:ln>
        </p:spPr>
      </p:cxnSp>
      <p:cxnSp>
        <p:nvCxnSpPr>
          <p:cNvPr id="108" name="AutoShape 8"/>
          <p:cNvCxnSpPr>
            <a:cxnSpLocks noChangeShapeType="1"/>
            <a:stCxn id="83" idx="2"/>
            <a:endCxn id="104" idx="0"/>
          </p:cNvCxnSpPr>
          <p:nvPr/>
        </p:nvCxnSpPr>
        <p:spPr bwMode="auto">
          <a:xfrm rot="16200000" flipH="1">
            <a:off x="1929463" y="3787940"/>
            <a:ext cx="377453" cy="1804"/>
          </a:xfrm>
          <a:prstGeom prst="bentConnector3">
            <a:avLst>
              <a:gd name="adj1" fmla="val 50000"/>
            </a:avLst>
          </a:prstGeom>
          <a:noFill/>
          <a:ln w="31750">
            <a:solidFill>
              <a:srgbClr val="006699"/>
            </a:solidFill>
            <a:miter lim="800000"/>
            <a:headEnd/>
            <a:tailEnd type="triangle" w="med" len="med"/>
          </a:ln>
        </p:spPr>
      </p:cxnSp>
      <p:cxnSp>
        <p:nvCxnSpPr>
          <p:cNvPr id="109" name="AutoShape 8"/>
          <p:cNvCxnSpPr>
            <a:cxnSpLocks noChangeShapeType="1"/>
            <a:stCxn id="82" idx="2"/>
            <a:endCxn id="105" idx="0"/>
          </p:cNvCxnSpPr>
          <p:nvPr/>
        </p:nvCxnSpPr>
        <p:spPr bwMode="auto">
          <a:xfrm rot="5400000">
            <a:off x="7520312" y="3786890"/>
            <a:ext cx="377452" cy="3904"/>
          </a:xfrm>
          <a:prstGeom prst="bentConnector3">
            <a:avLst>
              <a:gd name="adj1" fmla="val 50000"/>
            </a:avLst>
          </a:prstGeom>
          <a:noFill/>
          <a:ln w="31750">
            <a:solidFill>
              <a:srgbClr val="006699"/>
            </a:solidFill>
            <a:miter lim="800000"/>
            <a:headEnd/>
            <a:tailEnd type="triangle" w="med" len="med"/>
          </a:ln>
        </p:spPr>
      </p:cxnSp>
      <p:sp>
        <p:nvSpPr>
          <p:cNvPr id="110" name="圆角矩形 185"/>
          <p:cNvSpPr>
            <a:spLocks noChangeArrowheads="1"/>
          </p:cNvSpPr>
          <p:nvPr/>
        </p:nvSpPr>
        <p:spPr bwMode="auto">
          <a:xfrm>
            <a:off x="9002658" y="4409370"/>
            <a:ext cx="287338"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a:solidFill>
                  <a:srgbClr val="0000FF"/>
                </a:solidFill>
                <a:latin typeface="微软雅黑" pitchFamily="34" charset="-122"/>
              </a:rPr>
              <a:t>标准化二车间</a:t>
            </a:r>
          </a:p>
        </p:txBody>
      </p:sp>
      <p:sp>
        <p:nvSpPr>
          <p:cNvPr id="41" name="圆角矩形 170"/>
          <p:cNvSpPr>
            <a:spLocks noChangeArrowheads="1"/>
          </p:cNvSpPr>
          <p:nvPr/>
        </p:nvSpPr>
        <p:spPr bwMode="auto">
          <a:xfrm>
            <a:off x="7413696" y="4409369"/>
            <a:ext cx="287338"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smtClean="0">
                <a:solidFill>
                  <a:schemeClr val="tx1"/>
                </a:solidFill>
                <a:latin typeface="微软雅黑" pitchFamily="34" charset="-122"/>
              </a:rPr>
              <a:t>焊    </a:t>
            </a:r>
            <a:r>
              <a:rPr lang="zh-CN" altLang="en-US" sz="1400" b="1" smtClean="0">
                <a:solidFill>
                  <a:schemeClr val="tx1"/>
                </a:solidFill>
                <a:latin typeface="微软雅黑" pitchFamily="34" charset="-122"/>
              </a:rPr>
              <a:t>装</a:t>
            </a:r>
            <a:r>
              <a:rPr lang="zh-CN" altLang="en-US" sz="1400" b="1" dirty="0" smtClean="0">
                <a:solidFill>
                  <a:schemeClr val="tx1"/>
                </a:solidFill>
                <a:latin typeface="微软雅黑" pitchFamily="34" charset="-122"/>
              </a:rPr>
              <a:t>三车间</a:t>
            </a:r>
            <a:endParaRPr lang="zh-CN" altLang="en-US" sz="1400" b="1" dirty="0">
              <a:solidFill>
                <a:schemeClr val="tx1"/>
              </a:solidFill>
              <a:latin typeface="微软雅黑" pitchFamily="34" charset="-122"/>
            </a:endParaRPr>
          </a:p>
        </p:txBody>
      </p:sp>
      <p:sp>
        <p:nvSpPr>
          <p:cNvPr id="42" name="圆角矩形 170"/>
          <p:cNvSpPr>
            <a:spLocks noChangeArrowheads="1"/>
          </p:cNvSpPr>
          <p:nvPr/>
        </p:nvSpPr>
        <p:spPr bwMode="auto">
          <a:xfrm>
            <a:off x="7803661" y="4409369"/>
            <a:ext cx="287338"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smtClean="0">
                <a:solidFill>
                  <a:schemeClr val="tx1"/>
                </a:solidFill>
                <a:latin typeface="微软雅黑" pitchFamily="34" charset="-122"/>
              </a:rPr>
              <a:t>焊    </a:t>
            </a:r>
            <a:r>
              <a:rPr lang="zh-CN" altLang="en-US" sz="1400" b="1" smtClean="0">
                <a:solidFill>
                  <a:schemeClr val="tx1"/>
                </a:solidFill>
                <a:latin typeface="微软雅黑" pitchFamily="34" charset="-122"/>
              </a:rPr>
              <a:t>装</a:t>
            </a:r>
            <a:r>
              <a:rPr lang="zh-CN" altLang="en-US" sz="1400" b="1" dirty="0" smtClean="0">
                <a:solidFill>
                  <a:schemeClr val="tx1"/>
                </a:solidFill>
                <a:latin typeface="微软雅黑" pitchFamily="34" charset="-122"/>
              </a:rPr>
              <a:t>五车间</a:t>
            </a:r>
            <a:endParaRPr lang="zh-CN" altLang="en-US" sz="1400" b="1" dirty="0">
              <a:solidFill>
                <a:schemeClr val="tx1"/>
              </a:solidFill>
              <a:latin typeface="微软雅黑" pitchFamily="34" charset="-122"/>
            </a:endParaRPr>
          </a:p>
        </p:txBody>
      </p:sp>
      <p:sp>
        <p:nvSpPr>
          <p:cNvPr id="47" name="矩形 19"/>
          <p:cNvSpPr>
            <a:spLocks noChangeArrowheads="1"/>
          </p:cNvSpPr>
          <p:nvPr/>
        </p:nvSpPr>
        <p:spPr bwMode="auto">
          <a:xfrm>
            <a:off x="533400" y="945776"/>
            <a:ext cx="4876800" cy="400110"/>
          </a:xfrm>
          <a:prstGeom prst="rect">
            <a:avLst/>
          </a:prstGeom>
          <a:noFill/>
          <a:ln w="9525">
            <a:noFill/>
            <a:miter lim="800000"/>
            <a:headEnd/>
            <a:tailEnd/>
          </a:ln>
        </p:spPr>
        <p:txBody>
          <a:bodyPr>
            <a:spAutoFit/>
          </a:bodyPr>
          <a:lstStyle/>
          <a:p>
            <a:pPr>
              <a:spcBef>
                <a:spcPct val="50000"/>
              </a:spcBef>
            </a:pPr>
            <a:r>
              <a:rPr lang="zh-CN" altLang="en-US" sz="2000" dirty="0" smtClean="0">
                <a:solidFill>
                  <a:srgbClr val="008000"/>
                </a:solidFill>
                <a:latin typeface="微软雅黑" pitchFamily="34" charset="-122"/>
              </a:rPr>
              <a:t>组织架构</a:t>
            </a:r>
            <a:endParaRPr lang="en-US" altLang="zh-CN" sz="2000" dirty="0" smtClean="0">
              <a:solidFill>
                <a:srgbClr val="008000"/>
              </a:solidFill>
              <a:latin typeface="微软雅黑" pitchFamily="34" charset="-122"/>
            </a:endParaRPr>
          </a:p>
        </p:txBody>
      </p:sp>
      <p:sp>
        <p:nvSpPr>
          <p:cNvPr id="37" name="文本占位符 2"/>
          <p:cNvSpPr txBox="1">
            <a:spLocks/>
          </p:cNvSpPr>
          <p:nvPr/>
        </p:nvSpPr>
        <p:spPr bwMode="auto">
          <a:xfrm>
            <a:off x="533146" y="1447742"/>
            <a:ext cx="8701845" cy="514350"/>
          </a:xfrm>
          <a:prstGeom prst="rect">
            <a:avLst/>
          </a:prstGeom>
          <a:noFill/>
          <a:ln w="9525">
            <a:noFill/>
            <a:miter lim="800000"/>
            <a:headEnd/>
            <a:tailEnd/>
          </a:ln>
        </p:spPr>
        <p:txBody>
          <a:bodyPr vert="horz" wrap="square" lIns="95747" tIns="47873" rIns="95747" bIns="47873" numCol="1" anchor="t" anchorCtr="0" compatLnSpc="1">
            <a:prstTxWarp prst="textNoShape">
              <a:avLst/>
            </a:prstTxWarp>
          </a:bodyPr>
          <a:lstStyle/>
          <a:p>
            <a:pPr marL="0" marR="0" lvl="0" indent="0" algn="l" defTabSz="955675" rtl="0" eaLnBrk="0" fontAlgn="base" latinLnBrk="0" hangingPunct="0">
              <a:lnSpc>
                <a:spcPct val="100000"/>
              </a:lnSpc>
              <a:spcBef>
                <a:spcPct val="20000"/>
              </a:spcBef>
              <a:spcAft>
                <a:spcPct val="0"/>
              </a:spcAft>
              <a:buClrTx/>
              <a:buSzTx/>
              <a:buFontTx/>
              <a:buNone/>
              <a:tabLst/>
              <a:defRPr/>
            </a:pPr>
            <a:r>
              <a:rPr lang="zh-CN" altLang="en-US" sz="2000" dirty="0" smtClean="0">
                <a:solidFill>
                  <a:schemeClr val="tx1"/>
                </a:solidFill>
                <a:latin typeface="微软雅黑" pitchFamily="34" charset="-122"/>
              </a:rPr>
              <a:t>一个</a:t>
            </a:r>
            <a:r>
              <a:rPr lang="zh-CN" altLang="en-US" sz="2000" smtClean="0">
                <a:solidFill>
                  <a:schemeClr val="tx1"/>
                </a:solidFill>
                <a:latin typeface="微软雅黑" pitchFamily="34" charset="-122"/>
              </a:rPr>
              <a:t>体系、两个厂区，包括两个</a:t>
            </a:r>
            <a:r>
              <a:rPr lang="zh-CN" altLang="en-US" sz="2000" dirty="0" smtClean="0">
                <a:solidFill>
                  <a:schemeClr val="tx1"/>
                </a:solidFill>
                <a:latin typeface="微软雅黑" pitchFamily="34" charset="-122"/>
              </a:rPr>
              <a:t>职能部门</a:t>
            </a:r>
            <a:r>
              <a:rPr lang="zh-CN" altLang="en-US" sz="2000" smtClean="0">
                <a:solidFill>
                  <a:schemeClr val="tx1"/>
                </a:solidFill>
                <a:latin typeface="微软雅黑" pitchFamily="34" charset="-122"/>
              </a:rPr>
              <a:t>、十六个</a:t>
            </a:r>
            <a:r>
              <a:rPr lang="zh-CN" altLang="en-US" sz="2000" dirty="0" smtClean="0">
                <a:solidFill>
                  <a:schemeClr val="tx1"/>
                </a:solidFill>
                <a:latin typeface="微软雅黑" pitchFamily="34" charset="-122"/>
              </a:rPr>
              <a:t>车间</a:t>
            </a:r>
            <a:r>
              <a:rPr lang="zh-CN" altLang="en-US" sz="2000" smtClean="0">
                <a:solidFill>
                  <a:schemeClr val="tx1"/>
                </a:solidFill>
                <a:latin typeface="微软雅黑" pitchFamily="34" charset="-122"/>
              </a:rPr>
              <a:t>、十六条</a:t>
            </a:r>
            <a:r>
              <a:rPr lang="zh-CN" altLang="en-US" sz="2000" dirty="0" smtClean="0">
                <a:solidFill>
                  <a:schemeClr val="tx1"/>
                </a:solidFill>
                <a:latin typeface="微软雅黑" pitchFamily="34" charset="-122"/>
              </a:rPr>
              <a:t>物理生产线</a:t>
            </a:r>
          </a:p>
        </p:txBody>
      </p:sp>
      <p:sp>
        <p:nvSpPr>
          <p:cNvPr id="36" name="圆角矩形 170"/>
          <p:cNvSpPr>
            <a:spLocks noChangeArrowheads="1"/>
          </p:cNvSpPr>
          <p:nvPr/>
        </p:nvSpPr>
        <p:spPr bwMode="auto">
          <a:xfrm>
            <a:off x="1788361" y="4409369"/>
            <a:ext cx="287338" cy="1728787"/>
          </a:xfrm>
          <a:prstGeom prst="roundRect">
            <a:avLst>
              <a:gd name="adj" fmla="val 16667"/>
            </a:avLst>
          </a:prstGeom>
          <a:noFill/>
          <a:ln w="9525">
            <a:solidFill>
              <a:srgbClr val="006699"/>
            </a:solidFill>
            <a:round/>
            <a:headEnd/>
            <a:tailEnd/>
          </a:ln>
        </p:spPr>
        <p:txBody>
          <a:bodyPr vert="eaVert" wrap="none" lIns="108000" rIns="108000" anchor="ctr">
            <a:noAutofit/>
          </a:bodyPr>
          <a:lstStyle/>
          <a:p>
            <a:pPr algn="ctr"/>
            <a:r>
              <a:rPr lang="zh-CN" altLang="en-US" sz="1400" b="1" smtClean="0">
                <a:solidFill>
                  <a:schemeClr val="tx1"/>
                </a:solidFill>
                <a:latin typeface="微软雅黑" pitchFamily="34" charset="-122"/>
              </a:rPr>
              <a:t>焊    装二车间</a:t>
            </a:r>
            <a:endParaRPr lang="zh-CN" altLang="en-US" sz="1400" b="1">
              <a:solidFill>
                <a:schemeClr val="tx1"/>
              </a:solidFill>
              <a:latin typeface="微软雅黑" pitchFamily="34" charset="-122"/>
            </a:endParaRPr>
          </a:p>
        </p:txBody>
      </p:sp>
      <p:sp>
        <p:nvSpPr>
          <p:cNvPr id="48" name="矩形 69"/>
          <p:cNvSpPr>
            <a:spLocks noChangeArrowheads="1"/>
          </p:cNvSpPr>
          <p:nvPr/>
        </p:nvSpPr>
        <p:spPr bwMode="auto">
          <a:xfrm>
            <a:off x="4165601" y="3977569"/>
            <a:ext cx="1045029" cy="2437304"/>
          </a:xfrm>
          <a:prstGeom prst="rect">
            <a:avLst/>
          </a:prstGeom>
          <a:noFill/>
          <a:ln w="31750">
            <a:solidFill>
              <a:srgbClr val="006699"/>
            </a:solidFill>
            <a:prstDash val="lgDash"/>
            <a:miter lim="800000"/>
            <a:headEnd/>
            <a:tailEnd type="triangle" w="med" len="med"/>
          </a:ln>
        </p:spPr>
        <p:txBody>
          <a:bodyPr lIns="0" tIns="0" rIns="0" bIns="0" anchor="ctr"/>
          <a:lstStyle/>
          <a:p>
            <a:pPr algn="ctr" eaLnBrk="0" hangingPunct="0"/>
            <a:endParaRPr lang="zh-CN" altLang="en-US" sz="1400">
              <a:solidFill>
                <a:schemeClr val="tx1"/>
              </a:solidFill>
              <a:latin typeface="微软雅黑" pitchFamily="34" charset="-122"/>
            </a:endParaRPr>
          </a:p>
        </p:txBody>
      </p:sp>
      <p:cxnSp>
        <p:nvCxnSpPr>
          <p:cNvPr id="51" name="AutoShape 8"/>
          <p:cNvCxnSpPr>
            <a:cxnSpLocks noChangeShapeType="1"/>
            <a:stCxn id="81" idx="2"/>
            <a:endCxn id="48" idx="0"/>
          </p:cNvCxnSpPr>
          <p:nvPr/>
        </p:nvCxnSpPr>
        <p:spPr bwMode="auto">
          <a:xfrm rot="16200000" flipH="1">
            <a:off x="3954306" y="3243758"/>
            <a:ext cx="1464891" cy="2729"/>
          </a:xfrm>
          <a:prstGeom prst="bentConnector3">
            <a:avLst>
              <a:gd name="adj1" fmla="val 50000"/>
            </a:avLst>
          </a:prstGeom>
          <a:noFill/>
          <a:ln w="31750">
            <a:solidFill>
              <a:srgbClr val="006699"/>
            </a:solidFill>
            <a:miter lim="800000"/>
            <a:headEnd/>
            <a:tailEnd type="triangle" w="med" len="med"/>
          </a:ln>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8"/>
          <p:cNvSpPr>
            <a:spLocks noChangeArrowheads="1"/>
          </p:cNvSpPr>
          <p:nvPr/>
        </p:nvSpPr>
        <p:spPr bwMode="auto">
          <a:xfrm>
            <a:off x="518037" y="2038827"/>
            <a:ext cx="851648" cy="2088776"/>
          </a:xfrm>
          <a:prstGeom prst="homePlate">
            <a:avLst>
              <a:gd name="adj" fmla="val 26563"/>
            </a:avLst>
          </a:prstGeom>
          <a:solidFill>
            <a:schemeClr val="accent1"/>
          </a:solidFill>
          <a:ln w="9525">
            <a:noFill/>
            <a:miter lim="800000"/>
            <a:headEnd/>
            <a:tailEnd/>
          </a:ln>
          <a:effectLst>
            <a:outerShdw blurRad="57785" dist="33020" dir="3180000" algn="ctr">
              <a:srgbClr val="000000">
                <a:alpha val="30000"/>
              </a:srgbClr>
            </a:outerShdw>
          </a:effectLst>
        </p:spPr>
        <p:txBody>
          <a:bodyPr wrap="none" anchor="ctr"/>
          <a:lstStyle/>
          <a:p>
            <a:pPr>
              <a:defRPr/>
            </a:pPr>
            <a:endParaRPr lang="zh-CN" altLang="en-US">
              <a:latin typeface="微软雅黑" pitchFamily="34" charset="-122"/>
            </a:endParaRPr>
          </a:p>
        </p:txBody>
      </p:sp>
      <p:sp>
        <p:nvSpPr>
          <p:cNvPr id="86"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2.2  </a:t>
            </a:r>
            <a:r>
              <a:rPr lang="zh-CN" altLang="zh-CN" sz="2400" dirty="0" smtClean="0">
                <a:solidFill>
                  <a:srgbClr val="FFFFFF"/>
                </a:solidFill>
                <a:latin typeface="微软雅黑" pitchFamily="34" charset="-122"/>
              </a:rPr>
              <a:t>宇通生产体系组织结构及功能介绍</a:t>
            </a:r>
            <a:r>
              <a:rPr lang="en-US" altLang="zh-CN" sz="2400" dirty="0" smtClean="0">
                <a:solidFill>
                  <a:srgbClr val="FFFFFF"/>
                </a:solidFill>
                <a:latin typeface="微软雅黑" pitchFamily="34" charset="-122"/>
              </a:rPr>
              <a:t>(2/13)</a:t>
            </a:r>
          </a:p>
          <a:p>
            <a:pPr defTabSz="1016000" eaLnBrk="0" hangingPunct="0"/>
            <a:endParaRPr lang="en-US" altLang="zh-CN" sz="2400" dirty="0">
              <a:solidFill>
                <a:srgbClr val="FFFFFF"/>
              </a:solidFill>
              <a:latin typeface="微软雅黑" pitchFamily="34" charset="-122"/>
            </a:endParaRPr>
          </a:p>
        </p:txBody>
      </p:sp>
      <p:sp>
        <p:nvSpPr>
          <p:cNvPr id="88" name="圆角矩形 87"/>
          <p:cNvSpPr/>
          <p:nvPr/>
        </p:nvSpPr>
        <p:spPr bwMode="auto">
          <a:xfrm>
            <a:off x="1783014" y="2196572"/>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A</a:t>
            </a:r>
            <a:r>
              <a:rPr lang="zh-CN" altLang="en-US" dirty="0">
                <a:solidFill>
                  <a:srgbClr val="0070C0"/>
                </a:solidFill>
                <a:latin typeface="微软雅黑" pitchFamily="34" charset="-122"/>
                <a:ea typeface="微软雅黑" pitchFamily="34" charset="-122"/>
              </a:rPr>
              <a:t>线</a:t>
            </a:r>
          </a:p>
        </p:txBody>
      </p:sp>
      <p:sp>
        <p:nvSpPr>
          <p:cNvPr id="89" name="圆角矩形 88"/>
          <p:cNvSpPr/>
          <p:nvPr/>
        </p:nvSpPr>
        <p:spPr bwMode="auto">
          <a:xfrm>
            <a:off x="2359276" y="2196572"/>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B</a:t>
            </a:r>
            <a:r>
              <a:rPr lang="zh-CN" altLang="en-US" dirty="0">
                <a:solidFill>
                  <a:srgbClr val="0070C0"/>
                </a:solidFill>
                <a:latin typeface="微软雅黑" pitchFamily="34" charset="-122"/>
                <a:ea typeface="微软雅黑" pitchFamily="34" charset="-122"/>
              </a:rPr>
              <a:t>线</a:t>
            </a:r>
          </a:p>
        </p:txBody>
      </p:sp>
      <p:sp>
        <p:nvSpPr>
          <p:cNvPr id="90" name="圆角矩形 89"/>
          <p:cNvSpPr/>
          <p:nvPr/>
        </p:nvSpPr>
        <p:spPr bwMode="auto">
          <a:xfrm>
            <a:off x="3511805" y="2196572"/>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C</a:t>
            </a:r>
            <a:r>
              <a:rPr lang="zh-CN" altLang="en-US" dirty="0">
                <a:solidFill>
                  <a:srgbClr val="0070C0"/>
                </a:solidFill>
                <a:latin typeface="微软雅黑" pitchFamily="34" charset="-122"/>
                <a:ea typeface="微软雅黑" pitchFamily="34" charset="-122"/>
              </a:rPr>
              <a:t>线</a:t>
            </a:r>
          </a:p>
        </p:txBody>
      </p:sp>
      <p:sp>
        <p:nvSpPr>
          <p:cNvPr id="91" name="圆角矩形 90"/>
          <p:cNvSpPr/>
          <p:nvPr/>
        </p:nvSpPr>
        <p:spPr bwMode="auto">
          <a:xfrm>
            <a:off x="4088068" y="2196572"/>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F</a:t>
            </a:r>
            <a:r>
              <a:rPr lang="zh-CN" altLang="en-US" dirty="0">
                <a:solidFill>
                  <a:srgbClr val="0070C0"/>
                </a:solidFill>
                <a:latin typeface="微软雅黑" pitchFamily="34" charset="-122"/>
                <a:ea typeface="微软雅黑" pitchFamily="34" charset="-122"/>
              </a:rPr>
              <a:t>线</a:t>
            </a:r>
          </a:p>
        </p:txBody>
      </p:sp>
      <p:sp>
        <p:nvSpPr>
          <p:cNvPr id="92" name="圆角矩形 91"/>
          <p:cNvSpPr/>
          <p:nvPr/>
        </p:nvSpPr>
        <p:spPr bwMode="auto">
          <a:xfrm>
            <a:off x="5307274" y="2179109"/>
            <a:ext cx="431800" cy="1871663"/>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G</a:t>
            </a:r>
            <a:r>
              <a:rPr lang="zh-CN" altLang="en-US" dirty="0">
                <a:solidFill>
                  <a:srgbClr val="0070C0"/>
                </a:solidFill>
                <a:latin typeface="微软雅黑" pitchFamily="34" charset="-122"/>
                <a:ea typeface="微软雅黑" pitchFamily="34" charset="-122"/>
              </a:rPr>
              <a:t>线</a:t>
            </a:r>
          </a:p>
        </p:txBody>
      </p:sp>
      <p:sp>
        <p:nvSpPr>
          <p:cNvPr id="93" name="圆角矩形 92"/>
          <p:cNvSpPr/>
          <p:nvPr/>
        </p:nvSpPr>
        <p:spPr bwMode="auto">
          <a:xfrm>
            <a:off x="5954974" y="2179109"/>
            <a:ext cx="431800" cy="1871663"/>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H</a:t>
            </a:r>
            <a:r>
              <a:rPr lang="zh-CN" altLang="en-US" dirty="0">
                <a:solidFill>
                  <a:srgbClr val="0070C0"/>
                </a:solidFill>
                <a:latin typeface="微软雅黑" pitchFamily="34" charset="-122"/>
                <a:ea typeface="微软雅黑" pitchFamily="34" charset="-122"/>
              </a:rPr>
              <a:t>线</a:t>
            </a:r>
          </a:p>
        </p:txBody>
      </p:sp>
      <p:sp>
        <p:nvSpPr>
          <p:cNvPr id="94" name="圆角矩形 93"/>
          <p:cNvSpPr/>
          <p:nvPr/>
        </p:nvSpPr>
        <p:spPr bwMode="auto">
          <a:xfrm>
            <a:off x="6602674" y="2179109"/>
            <a:ext cx="433387" cy="1871663"/>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U</a:t>
            </a:r>
            <a:r>
              <a:rPr lang="zh-CN" altLang="en-US" dirty="0">
                <a:solidFill>
                  <a:srgbClr val="0070C0"/>
                </a:solidFill>
                <a:latin typeface="微软雅黑" pitchFamily="34" charset="-122"/>
                <a:ea typeface="微软雅黑" pitchFamily="34" charset="-122"/>
              </a:rPr>
              <a:t>线</a:t>
            </a:r>
          </a:p>
        </p:txBody>
      </p:sp>
      <p:sp>
        <p:nvSpPr>
          <p:cNvPr id="95" name="圆角矩形 94"/>
          <p:cNvSpPr/>
          <p:nvPr/>
        </p:nvSpPr>
        <p:spPr bwMode="auto">
          <a:xfrm>
            <a:off x="7251961" y="2179109"/>
            <a:ext cx="431800" cy="1871663"/>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R</a:t>
            </a:r>
            <a:r>
              <a:rPr lang="zh-CN" altLang="en-US" dirty="0">
                <a:solidFill>
                  <a:srgbClr val="0070C0"/>
                </a:solidFill>
                <a:latin typeface="微软雅黑" pitchFamily="34" charset="-122"/>
                <a:ea typeface="微软雅黑" pitchFamily="34" charset="-122"/>
              </a:rPr>
              <a:t>线</a:t>
            </a:r>
          </a:p>
        </p:txBody>
      </p:sp>
      <p:sp>
        <p:nvSpPr>
          <p:cNvPr id="96" name="圆角矩形 95"/>
          <p:cNvSpPr/>
          <p:nvPr/>
        </p:nvSpPr>
        <p:spPr bwMode="auto">
          <a:xfrm>
            <a:off x="1783014" y="4428597"/>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A</a:t>
            </a:r>
            <a:r>
              <a:rPr lang="zh-CN" altLang="en-US" dirty="0">
                <a:solidFill>
                  <a:srgbClr val="0070C0"/>
                </a:solidFill>
                <a:latin typeface="微软雅黑" pitchFamily="34" charset="-122"/>
                <a:ea typeface="微软雅黑" pitchFamily="34" charset="-122"/>
              </a:rPr>
              <a:t>线</a:t>
            </a:r>
          </a:p>
        </p:txBody>
      </p:sp>
      <p:sp>
        <p:nvSpPr>
          <p:cNvPr id="97" name="圆角矩形 96"/>
          <p:cNvSpPr/>
          <p:nvPr/>
        </p:nvSpPr>
        <p:spPr bwMode="auto">
          <a:xfrm>
            <a:off x="2359276" y="4428597"/>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B</a:t>
            </a:r>
            <a:r>
              <a:rPr lang="zh-CN" altLang="en-US" dirty="0">
                <a:solidFill>
                  <a:srgbClr val="0070C0"/>
                </a:solidFill>
                <a:latin typeface="微软雅黑" pitchFamily="34" charset="-122"/>
                <a:ea typeface="微软雅黑" pitchFamily="34" charset="-122"/>
              </a:rPr>
              <a:t>线</a:t>
            </a:r>
          </a:p>
        </p:txBody>
      </p:sp>
      <p:sp>
        <p:nvSpPr>
          <p:cNvPr id="98" name="圆角矩形 97"/>
          <p:cNvSpPr/>
          <p:nvPr/>
        </p:nvSpPr>
        <p:spPr bwMode="auto">
          <a:xfrm>
            <a:off x="3511805" y="4428597"/>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C</a:t>
            </a:r>
            <a:r>
              <a:rPr lang="zh-CN" altLang="en-US" dirty="0">
                <a:solidFill>
                  <a:srgbClr val="0070C0"/>
                </a:solidFill>
                <a:latin typeface="微软雅黑" pitchFamily="34" charset="-122"/>
                <a:ea typeface="微软雅黑" pitchFamily="34" charset="-122"/>
              </a:rPr>
              <a:t>线</a:t>
            </a:r>
          </a:p>
        </p:txBody>
      </p:sp>
      <p:sp>
        <p:nvSpPr>
          <p:cNvPr id="99" name="圆角矩形 98"/>
          <p:cNvSpPr/>
          <p:nvPr/>
        </p:nvSpPr>
        <p:spPr bwMode="auto">
          <a:xfrm>
            <a:off x="4088068" y="4428597"/>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F</a:t>
            </a:r>
            <a:r>
              <a:rPr lang="zh-CN" altLang="en-US" dirty="0">
                <a:solidFill>
                  <a:srgbClr val="0070C0"/>
                </a:solidFill>
                <a:latin typeface="微软雅黑" pitchFamily="34" charset="-122"/>
                <a:ea typeface="微软雅黑" pitchFamily="34" charset="-122"/>
              </a:rPr>
              <a:t>线</a:t>
            </a:r>
          </a:p>
        </p:txBody>
      </p:sp>
      <p:sp>
        <p:nvSpPr>
          <p:cNvPr id="100" name="圆角矩形 99"/>
          <p:cNvSpPr/>
          <p:nvPr/>
        </p:nvSpPr>
        <p:spPr bwMode="auto">
          <a:xfrm>
            <a:off x="5307274" y="4411134"/>
            <a:ext cx="431800" cy="1871663"/>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G</a:t>
            </a:r>
            <a:r>
              <a:rPr lang="zh-CN" altLang="en-US" dirty="0">
                <a:solidFill>
                  <a:srgbClr val="0070C0"/>
                </a:solidFill>
                <a:latin typeface="微软雅黑" pitchFamily="34" charset="-122"/>
                <a:ea typeface="微软雅黑" pitchFamily="34" charset="-122"/>
              </a:rPr>
              <a:t>线</a:t>
            </a:r>
          </a:p>
        </p:txBody>
      </p:sp>
      <p:sp>
        <p:nvSpPr>
          <p:cNvPr id="101" name="圆角矩形 100"/>
          <p:cNvSpPr/>
          <p:nvPr/>
        </p:nvSpPr>
        <p:spPr bwMode="auto">
          <a:xfrm>
            <a:off x="5954974" y="4411134"/>
            <a:ext cx="431800" cy="1871663"/>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H</a:t>
            </a:r>
            <a:r>
              <a:rPr lang="zh-CN" altLang="en-US" dirty="0">
                <a:solidFill>
                  <a:srgbClr val="0070C0"/>
                </a:solidFill>
                <a:latin typeface="微软雅黑" pitchFamily="34" charset="-122"/>
                <a:ea typeface="微软雅黑" pitchFamily="34" charset="-122"/>
              </a:rPr>
              <a:t>线</a:t>
            </a:r>
          </a:p>
        </p:txBody>
      </p:sp>
      <p:sp>
        <p:nvSpPr>
          <p:cNvPr id="102" name="圆角矩形 101"/>
          <p:cNvSpPr/>
          <p:nvPr/>
        </p:nvSpPr>
        <p:spPr bwMode="auto">
          <a:xfrm>
            <a:off x="6602674" y="4411134"/>
            <a:ext cx="433387" cy="1871663"/>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U</a:t>
            </a:r>
            <a:r>
              <a:rPr lang="zh-CN" altLang="en-US" dirty="0">
                <a:solidFill>
                  <a:srgbClr val="0070C0"/>
                </a:solidFill>
                <a:latin typeface="微软雅黑" pitchFamily="34" charset="-122"/>
                <a:ea typeface="微软雅黑" pitchFamily="34" charset="-122"/>
              </a:rPr>
              <a:t>线</a:t>
            </a:r>
          </a:p>
        </p:txBody>
      </p:sp>
      <p:sp>
        <p:nvSpPr>
          <p:cNvPr id="103" name="圆角矩形 102"/>
          <p:cNvSpPr/>
          <p:nvPr/>
        </p:nvSpPr>
        <p:spPr bwMode="auto">
          <a:xfrm>
            <a:off x="7251961" y="4411134"/>
            <a:ext cx="431800" cy="1871663"/>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R</a:t>
            </a:r>
            <a:r>
              <a:rPr lang="zh-CN" altLang="en-US" dirty="0">
                <a:solidFill>
                  <a:srgbClr val="0070C0"/>
                </a:solidFill>
                <a:latin typeface="微软雅黑" pitchFamily="34" charset="-122"/>
                <a:ea typeface="微软雅黑" pitchFamily="34" charset="-122"/>
              </a:rPr>
              <a:t>线</a:t>
            </a:r>
          </a:p>
        </p:txBody>
      </p:sp>
      <p:sp>
        <p:nvSpPr>
          <p:cNvPr id="104" name="Text Box 17"/>
          <p:cNvSpPr txBox="1">
            <a:spLocks noChangeArrowheads="1"/>
          </p:cNvSpPr>
          <p:nvPr/>
        </p:nvSpPr>
        <p:spPr bwMode="auto">
          <a:xfrm>
            <a:off x="549807" y="2935600"/>
            <a:ext cx="792162" cy="369332"/>
          </a:xfrm>
          <a:prstGeom prst="rect">
            <a:avLst/>
          </a:prstGeom>
          <a:noFill/>
          <a:ln>
            <a:noFill/>
          </a:ln>
          <a:effectLst>
            <a:prstShdw prst="shdw17" dist="17961" dir="2700000">
              <a:schemeClr val="accent1">
                <a:gamma/>
                <a:shade val="60000"/>
                <a:invGamma/>
              </a:schemeClr>
            </a:prstShdw>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zh-CN" altLang="en-US" sz="1800" b="1" dirty="0">
                <a:latin typeface="微软雅黑" pitchFamily="34" charset="-122"/>
                <a:ea typeface="微软雅黑" pitchFamily="34" charset="-122"/>
                <a:cs typeface="Arial" charset="0"/>
              </a:rPr>
              <a:t>焊装</a:t>
            </a:r>
            <a:endParaRPr lang="zh-CN" altLang="en-US" sz="1800" b="1" dirty="0" smtClean="0">
              <a:latin typeface="微软雅黑" pitchFamily="34" charset="-122"/>
              <a:ea typeface="微软雅黑" pitchFamily="34" charset="-122"/>
              <a:cs typeface="Arial" charset="0"/>
            </a:endParaRPr>
          </a:p>
        </p:txBody>
      </p:sp>
      <p:sp>
        <p:nvSpPr>
          <p:cNvPr id="106" name="矩形 69"/>
          <p:cNvSpPr>
            <a:spLocks noChangeArrowheads="1"/>
          </p:cNvSpPr>
          <p:nvPr/>
        </p:nvSpPr>
        <p:spPr bwMode="auto">
          <a:xfrm>
            <a:off x="1658535" y="1942571"/>
            <a:ext cx="1311352" cy="4592055"/>
          </a:xfrm>
          <a:prstGeom prst="rect">
            <a:avLst/>
          </a:prstGeom>
          <a:noFill/>
          <a:ln w="28575">
            <a:solidFill>
              <a:srgbClr val="FF0000"/>
            </a:solidFill>
            <a:prstDash val="dash"/>
            <a:miter lim="800000"/>
            <a:headEnd/>
            <a:tailEnd type="triangle" w="med" len="med"/>
          </a:ln>
        </p:spPr>
        <p:txBody>
          <a:bodyPr lIns="0" tIns="0" rIns="0" bIns="0" anchor="ctr"/>
          <a:lstStyle/>
          <a:p>
            <a:pPr algn="ctr" eaLnBrk="0" hangingPunct="0"/>
            <a:endParaRPr lang="zh-CN" altLang="en-US" sz="1400">
              <a:latin typeface="微软雅黑" pitchFamily="34" charset="-122"/>
            </a:endParaRPr>
          </a:p>
        </p:txBody>
      </p:sp>
      <p:sp>
        <p:nvSpPr>
          <p:cNvPr id="107" name="矩形 69"/>
          <p:cNvSpPr>
            <a:spLocks noChangeArrowheads="1"/>
          </p:cNvSpPr>
          <p:nvPr/>
        </p:nvSpPr>
        <p:spPr bwMode="auto">
          <a:xfrm>
            <a:off x="3317009" y="1942572"/>
            <a:ext cx="1426400" cy="4605502"/>
          </a:xfrm>
          <a:prstGeom prst="rect">
            <a:avLst/>
          </a:prstGeom>
          <a:noFill/>
          <a:ln w="28575">
            <a:solidFill>
              <a:srgbClr val="FFC000"/>
            </a:solidFill>
            <a:prstDash val="dash"/>
            <a:miter lim="800000"/>
            <a:headEnd/>
            <a:tailEnd type="triangle" w="med" len="med"/>
          </a:ln>
        </p:spPr>
        <p:txBody>
          <a:bodyPr lIns="0" tIns="0" rIns="0" bIns="0" anchor="ctr"/>
          <a:lstStyle/>
          <a:p>
            <a:pPr algn="ctr" eaLnBrk="0" hangingPunct="0"/>
            <a:endParaRPr lang="zh-CN" altLang="en-US" sz="1400">
              <a:latin typeface="微软雅黑" pitchFamily="34" charset="-122"/>
            </a:endParaRPr>
          </a:p>
        </p:txBody>
      </p:sp>
      <p:sp>
        <p:nvSpPr>
          <p:cNvPr id="108" name="矩形 69"/>
          <p:cNvSpPr>
            <a:spLocks noChangeArrowheads="1"/>
          </p:cNvSpPr>
          <p:nvPr/>
        </p:nvSpPr>
        <p:spPr bwMode="auto">
          <a:xfrm>
            <a:off x="5071950" y="1942572"/>
            <a:ext cx="2862899" cy="2225373"/>
          </a:xfrm>
          <a:prstGeom prst="rect">
            <a:avLst/>
          </a:prstGeom>
          <a:noFill/>
          <a:ln w="28575">
            <a:solidFill>
              <a:srgbClr val="FF0000"/>
            </a:solidFill>
            <a:prstDash val="dash"/>
            <a:miter lim="800000"/>
            <a:headEnd/>
            <a:tailEnd type="triangle" w="med" len="med"/>
          </a:ln>
        </p:spPr>
        <p:txBody>
          <a:bodyPr lIns="0" tIns="0" rIns="0" bIns="0" anchor="ctr"/>
          <a:lstStyle/>
          <a:p>
            <a:pPr algn="ctr" eaLnBrk="0" hangingPunct="0"/>
            <a:endParaRPr lang="zh-CN" altLang="en-US" sz="1400">
              <a:latin typeface="微软雅黑" pitchFamily="34" charset="-122"/>
            </a:endParaRPr>
          </a:p>
        </p:txBody>
      </p:sp>
      <p:sp>
        <p:nvSpPr>
          <p:cNvPr id="109" name="矩形 69"/>
          <p:cNvSpPr>
            <a:spLocks noChangeArrowheads="1"/>
          </p:cNvSpPr>
          <p:nvPr/>
        </p:nvSpPr>
        <p:spPr bwMode="auto">
          <a:xfrm>
            <a:off x="5071950" y="4284133"/>
            <a:ext cx="2862899" cy="2277387"/>
          </a:xfrm>
          <a:prstGeom prst="rect">
            <a:avLst/>
          </a:prstGeom>
          <a:noFill/>
          <a:ln w="28575">
            <a:solidFill>
              <a:srgbClr val="FFC000"/>
            </a:solidFill>
            <a:prstDash val="dash"/>
            <a:miter lim="800000"/>
            <a:headEnd/>
            <a:tailEnd type="triangle" w="med" len="med"/>
          </a:ln>
          <a:extLst/>
        </p:spPr>
        <p:txBody>
          <a:bodyPr lIns="0" tIns="0" rIns="0" bIns="0" anchor="ctr"/>
          <a:lstStyle/>
          <a:p>
            <a:pPr algn="ctr" eaLnBrk="0" hangingPunct="0">
              <a:defRPr/>
            </a:pPr>
            <a:endParaRPr lang="zh-CN" altLang="en-US" sz="1400">
              <a:latin typeface="微软雅黑" pitchFamily="34" charset="-122"/>
            </a:endParaRPr>
          </a:p>
        </p:txBody>
      </p:sp>
      <p:sp>
        <p:nvSpPr>
          <p:cNvPr id="110" name="Text Box 17"/>
          <p:cNvSpPr txBox="1">
            <a:spLocks noChangeArrowheads="1"/>
          </p:cNvSpPr>
          <p:nvPr/>
        </p:nvSpPr>
        <p:spPr bwMode="auto">
          <a:xfrm>
            <a:off x="1162021" y="1440548"/>
            <a:ext cx="2266950" cy="400110"/>
          </a:xfrm>
          <a:prstGeom prst="rect">
            <a:avLst/>
          </a:prstGeom>
          <a:noFill/>
          <a:ln>
            <a:noFill/>
          </a:ln>
          <a:effectLst>
            <a:prstShdw prst="shdw17" dist="17961" dir="2700000">
              <a:schemeClr val="accent1">
                <a:gamma/>
                <a:shade val="60000"/>
                <a:invGamma/>
              </a:schemeClr>
            </a:prstShdw>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zh-CN" altLang="en-US" sz="2000" b="1" dirty="0" smtClean="0">
                <a:latin typeface="微软雅黑" pitchFamily="34" charset="-122"/>
                <a:ea typeface="微软雅黑" pitchFamily="34" charset="-122"/>
                <a:cs typeface="Arial" charset="0"/>
              </a:rPr>
              <a:t>标准化一车间</a:t>
            </a:r>
          </a:p>
        </p:txBody>
      </p:sp>
      <p:sp>
        <p:nvSpPr>
          <p:cNvPr id="111" name="Text Box 17"/>
          <p:cNvSpPr txBox="1">
            <a:spLocks noChangeArrowheads="1"/>
          </p:cNvSpPr>
          <p:nvPr/>
        </p:nvSpPr>
        <p:spPr bwMode="auto">
          <a:xfrm>
            <a:off x="3101210" y="1440548"/>
            <a:ext cx="1944687" cy="400110"/>
          </a:xfrm>
          <a:prstGeom prst="rect">
            <a:avLst/>
          </a:prstGeom>
          <a:noFill/>
          <a:ln>
            <a:noFill/>
          </a:ln>
          <a:effectLst>
            <a:prstShdw prst="shdw17" dist="17961" dir="2700000">
              <a:schemeClr val="accent1">
                <a:gamma/>
                <a:shade val="60000"/>
                <a:invGamma/>
              </a:schemeClr>
            </a:prstShdw>
          </a:effectLst>
          <a:extLst/>
        </p:spPr>
        <p:txBody>
          <a:bodyPr>
            <a:spAutoFit/>
          </a:bodyPr>
          <a:lstStyle>
            <a:defPPr>
              <a:defRPr lang="zh-CN"/>
            </a:defPPr>
            <a:lvl1pPr algn="ctr" eaLnBrk="1" hangingPunct="1">
              <a:spcBef>
                <a:spcPct val="50000"/>
              </a:spcBef>
              <a:defRPr sz="2400" b="1">
                <a:solidFill>
                  <a:srgbClr val="00B050"/>
                </a:solidFill>
                <a:latin typeface="+mn-ea"/>
                <a:ea typeface="+mn-ea"/>
                <a:cs typeface="Arial" charset="0"/>
              </a:defRPr>
            </a:lvl1pPr>
            <a:lvl2pPr marL="742950" indent="-285750" eaLnBrk="0" hangingPunct="0">
              <a:defRPr>
                <a:latin typeface="Arial"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eaLnBrk="0" fontAlgn="base" hangingPunct="0">
              <a:spcBef>
                <a:spcPct val="0"/>
              </a:spcBef>
              <a:spcAft>
                <a:spcPct val="0"/>
              </a:spcAft>
              <a:defRPr>
                <a:latin typeface="Arial" charset="0"/>
              </a:defRPr>
            </a:lvl6pPr>
            <a:lvl7pPr marL="2971800" indent="-228600" eaLnBrk="0" fontAlgn="base" hangingPunct="0">
              <a:spcBef>
                <a:spcPct val="0"/>
              </a:spcBef>
              <a:spcAft>
                <a:spcPct val="0"/>
              </a:spcAft>
              <a:defRPr>
                <a:latin typeface="Arial" charset="0"/>
              </a:defRPr>
            </a:lvl7pPr>
            <a:lvl8pPr marL="3429000" indent="-228600" eaLnBrk="0" fontAlgn="base" hangingPunct="0">
              <a:spcBef>
                <a:spcPct val="0"/>
              </a:spcBef>
              <a:spcAft>
                <a:spcPct val="0"/>
              </a:spcAft>
              <a:defRPr>
                <a:latin typeface="Arial" charset="0"/>
              </a:defRPr>
            </a:lvl8pPr>
            <a:lvl9pPr marL="3886200" indent="-228600" eaLnBrk="0" fontAlgn="base" hangingPunct="0">
              <a:spcBef>
                <a:spcPct val="0"/>
              </a:spcBef>
              <a:spcAft>
                <a:spcPct val="0"/>
              </a:spcAft>
              <a:defRPr>
                <a:latin typeface="Arial" charset="0"/>
              </a:defRPr>
            </a:lvl9pPr>
          </a:lstStyle>
          <a:p>
            <a:pPr>
              <a:defRPr/>
            </a:pPr>
            <a:r>
              <a:rPr lang="zh-CN" altLang="en-US" sz="2000" dirty="0" smtClean="0">
                <a:solidFill>
                  <a:schemeClr val="tx1"/>
                </a:solidFill>
                <a:latin typeface="微软雅黑" pitchFamily="34" charset="-122"/>
                <a:ea typeface="微软雅黑" pitchFamily="34" charset="-122"/>
              </a:rPr>
              <a:t>六车间</a:t>
            </a:r>
          </a:p>
        </p:txBody>
      </p:sp>
      <p:sp>
        <p:nvSpPr>
          <p:cNvPr id="112" name="Text Box 17"/>
          <p:cNvSpPr txBox="1">
            <a:spLocks noChangeArrowheads="1"/>
          </p:cNvSpPr>
          <p:nvPr/>
        </p:nvSpPr>
        <p:spPr bwMode="auto">
          <a:xfrm>
            <a:off x="5508886" y="1467442"/>
            <a:ext cx="1943100" cy="400110"/>
          </a:xfrm>
          <a:prstGeom prst="rect">
            <a:avLst/>
          </a:prstGeom>
          <a:noFill/>
          <a:ln>
            <a:noFill/>
          </a:ln>
          <a:effectLst>
            <a:prstShdw prst="shdw17" dist="17961" dir="2700000">
              <a:schemeClr val="accent1">
                <a:gamma/>
                <a:shade val="60000"/>
                <a:invGamma/>
              </a:schemeClr>
            </a:prstShdw>
          </a:effectLst>
          <a:extLst/>
        </p:spPr>
        <p:txBody>
          <a:bodyPr>
            <a:spAutoFit/>
          </a:bodyPr>
          <a:lstStyle>
            <a:defPPr>
              <a:defRPr lang="zh-CN"/>
            </a:defPPr>
            <a:lvl1pPr algn="ctr" eaLnBrk="1" hangingPunct="1">
              <a:spcBef>
                <a:spcPct val="50000"/>
              </a:spcBef>
              <a:defRPr sz="2400" b="1">
                <a:solidFill>
                  <a:srgbClr val="00B050"/>
                </a:solidFill>
                <a:latin typeface="+mn-ea"/>
                <a:ea typeface="+mn-ea"/>
                <a:cs typeface="Arial" charset="0"/>
              </a:defRPr>
            </a:lvl1pPr>
            <a:lvl2pPr marL="742950" indent="-285750" eaLnBrk="0" hangingPunct="0">
              <a:defRPr>
                <a:latin typeface="Arial"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eaLnBrk="0" fontAlgn="base" hangingPunct="0">
              <a:spcBef>
                <a:spcPct val="0"/>
              </a:spcBef>
              <a:spcAft>
                <a:spcPct val="0"/>
              </a:spcAft>
              <a:defRPr>
                <a:latin typeface="Arial" charset="0"/>
              </a:defRPr>
            </a:lvl6pPr>
            <a:lvl7pPr marL="2971800" indent="-228600" eaLnBrk="0" fontAlgn="base" hangingPunct="0">
              <a:spcBef>
                <a:spcPct val="0"/>
              </a:spcBef>
              <a:spcAft>
                <a:spcPct val="0"/>
              </a:spcAft>
              <a:defRPr>
                <a:latin typeface="Arial" charset="0"/>
              </a:defRPr>
            </a:lvl7pPr>
            <a:lvl8pPr marL="3429000" indent="-228600" eaLnBrk="0" fontAlgn="base" hangingPunct="0">
              <a:spcBef>
                <a:spcPct val="0"/>
              </a:spcBef>
              <a:spcAft>
                <a:spcPct val="0"/>
              </a:spcAft>
              <a:defRPr>
                <a:latin typeface="Arial" charset="0"/>
              </a:defRPr>
            </a:lvl8pPr>
            <a:lvl9pPr marL="3886200" indent="-228600" eaLnBrk="0" fontAlgn="base" hangingPunct="0">
              <a:spcBef>
                <a:spcPct val="0"/>
              </a:spcBef>
              <a:spcAft>
                <a:spcPct val="0"/>
              </a:spcAft>
              <a:defRPr>
                <a:latin typeface="Arial" charset="0"/>
              </a:defRPr>
            </a:lvl9pPr>
          </a:lstStyle>
          <a:p>
            <a:pPr>
              <a:defRPr/>
            </a:pPr>
            <a:r>
              <a:rPr lang="zh-CN" altLang="en-US" sz="2000" dirty="0" smtClean="0">
                <a:solidFill>
                  <a:schemeClr val="tx1"/>
                </a:solidFill>
                <a:latin typeface="微软雅黑" pitchFamily="34" charset="-122"/>
                <a:ea typeface="微软雅黑" pitchFamily="34" charset="-122"/>
              </a:rPr>
              <a:t>焊装二车间</a:t>
            </a:r>
          </a:p>
        </p:txBody>
      </p:sp>
      <p:sp>
        <p:nvSpPr>
          <p:cNvPr id="113" name="Text Box 17"/>
          <p:cNvSpPr txBox="1">
            <a:spLocks noChangeArrowheads="1"/>
          </p:cNvSpPr>
          <p:nvPr/>
        </p:nvSpPr>
        <p:spPr bwMode="auto">
          <a:xfrm>
            <a:off x="5589569" y="6583394"/>
            <a:ext cx="1943100" cy="400110"/>
          </a:xfrm>
          <a:prstGeom prst="rect">
            <a:avLst/>
          </a:prstGeom>
          <a:noFill/>
          <a:ln>
            <a:noFill/>
          </a:ln>
          <a:effectLst>
            <a:prstShdw prst="shdw17" dist="17961" dir="2700000">
              <a:schemeClr val="accent1">
                <a:gamma/>
                <a:shade val="60000"/>
                <a:invGamma/>
              </a:schemeClr>
            </a:prstShdw>
          </a:effectLst>
          <a:extLst/>
        </p:spPr>
        <p:txBody>
          <a:bodyPr>
            <a:spAutoFit/>
          </a:bodyPr>
          <a:lstStyle>
            <a:defPPr>
              <a:defRPr lang="zh-CN"/>
            </a:defPPr>
            <a:lvl1pPr algn="ctr" eaLnBrk="1" hangingPunct="1">
              <a:spcBef>
                <a:spcPct val="50000"/>
              </a:spcBef>
              <a:defRPr sz="2400" b="1">
                <a:solidFill>
                  <a:srgbClr val="00B050"/>
                </a:solidFill>
                <a:latin typeface="+mn-ea"/>
                <a:ea typeface="+mn-ea"/>
                <a:cs typeface="Arial" charset="0"/>
              </a:defRPr>
            </a:lvl1pPr>
            <a:lvl2pPr marL="742950" indent="-285750" eaLnBrk="0" hangingPunct="0">
              <a:defRPr>
                <a:latin typeface="Arial"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eaLnBrk="0" fontAlgn="base" hangingPunct="0">
              <a:spcBef>
                <a:spcPct val="0"/>
              </a:spcBef>
              <a:spcAft>
                <a:spcPct val="0"/>
              </a:spcAft>
              <a:defRPr>
                <a:latin typeface="Arial" charset="0"/>
              </a:defRPr>
            </a:lvl6pPr>
            <a:lvl7pPr marL="2971800" indent="-228600" eaLnBrk="0" fontAlgn="base" hangingPunct="0">
              <a:spcBef>
                <a:spcPct val="0"/>
              </a:spcBef>
              <a:spcAft>
                <a:spcPct val="0"/>
              </a:spcAft>
              <a:defRPr>
                <a:latin typeface="Arial" charset="0"/>
              </a:defRPr>
            </a:lvl7pPr>
            <a:lvl8pPr marL="3429000" indent="-228600" eaLnBrk="0" fontAlgn="base" hangingPunct="0">
              <a:spcBef>
                <a:spcPct val="0"/>
              </a:spcBef>
              <a:spcAft>
                <a:spcPct val="0"/>
              </a:spcAft>
              <a:defRPr>
                <a:latin typeface="Arial" charset="0"/>
              </a:defRPr>
            </a:lvl8pPr>
            <a:lvl9pPr marL="3886200" indent="-228600" eaLnBrk="0" fontAlgn="base" hangingPunct="0">
              <a:spcBef>
                <a:spcPct val="0"/>
              </a:spcBef>
              <a:spcAft>
                <a:spcPct val="0"/>
              </a:spcAft>
              <a:defRPr>
                <a:latin typeface="Arial" charset="0"/>
              </a:defRPr>
            </a:lvl9pPr>
          </a:lstStyle>
          <a:p>
            <a:pPr>
              <a:defRPr/>
            </a:pPr>
            <a:r>
              <a:rPr lang="zh-CN" altLang="en-US" sz="2000" dirty="0" smtClean="0">
                <a:solidFill>
                  <a:schemeClr val="tx1"/>
                </a:solidFill>
                <a:latin typeface="微软雅黑" pitchFamily="34" charset="-122"/>
                <a:ea typeface="微软雅黑" pitchFamily="34" charset="-122"/>
              </a:rPr>
              <a:t>承装二车间</a:t>
            </a:r>
          </a:p>
        </p:txBody>
      </p:sp>
      <p:sp>
        <p:nvSpPr>
          <p:cNvPr id="31" name="AutoShape 8"/>
          <p:cNvSpPr>
            <a:spLocks noChangeArrowheads="1"/>
          </p:cNvSpPr>
          <p:nvPr/>
        </p:nvSpPr>
        <p:spPr bwMode="auto">
          <a:xfrm>
            <a:off x="518038" y="4351721"/>
            <a:ext cx="851648" cy="2088776"/>
          </a:xfrm>
          <a:prstGeom prst="homePlate">
            <a:avLst>
              <a:gd name="adj" fmla="val 26563"/>
            </a:avLst>
          </a:prstGeom>
          <a:solidFill>
            <a:schemeClr val="accent1"/>
          </a:solidFill>
          <a:ln w="9525">
            <a:noFill/>
            <a:miter lim="800000"/>
            <a:headEnd/>
            <a:tailEnd/>
          </a:ln>
          <a:effectLst>
            <a:outerShdw blurRad="57785" dist="33020" dir="3180000" algn="ctr">
              <a:srgbClr val="000000">
                <a:alpha val="30000"/>
              </a:srgbClr>
            </a:outerShdw>
          </a:effectLst>
        </p:spPr>
        <p:txBody>
          <a:bodyPr wrap="none" anchor="ctr"/>
          <a:lstStyle/>
          <a:p>
            <a:pPr>
              <a:defRPr/>
            </a:pPr>
            <a:endParaRPr lang="zh-CN" altLang="en-US">
              <a:latin typeface="微软雅黑" pitchFamily="34" charset="-122"/>
            </a:endParaRPr>
          </a:p>
        </p:txBody>
      </p:sp>
      <p:sp>
        <p:nvSpPr>
          <p:cNvPr id="32" name="Text Box 17"/>
          <p:cNvSpPr txBox="1">
            <a:spLocks noChangeArrowheads="1"/>
          </p:cNvSpPr>
          <p:nvPr/>
        </p:nvSpPr>
        <p:spPr bwMode="auto">
          <a:xfrm>
            <a:off x="549808" y="5248494"/>
            <a:ext cx="792162" cy="369332"/>
          </a:xfrm>
          <a:prstGeom prst="rect">
            <a:avLst/>
          </a:prstGeom>
          <a:noFill/>
          <a:ln>
            <a:noFill/>
          </a:ln>
          <a:effectLst>
            <a:prstShdw prst="shdw17" dist="17961" dir="2700000">
              <a:schemeClr val="accent1">
                <a:gamma/>
                <a:shade val="60000"/>
                <a:invGamma/>
              </a:schemeClr>
            </a:prstShdw>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zh-CN" altLang="en-US" sz="1800" b="1" dirty="0" smtClean="0">
                <a:latin typeface="微软雅黑" pitchFamily="34" charset="-122"/>
                <a:ea typeface="微软雅黑" pitchFamily="34" charset="-122"/>
                <a:cs typeface="Arial" charset="0"/>
              </a:rPr>
              <a:t>承装</a:t>
            </a:r>
          </a:p>
        </p:txBody>
      </p:sp>
      <p:sp>
        <p:nvSpPr>
          <p:cNvPr id="33" name="矩形 19"/>
          <p:cNvSpPr>
            <a:spLocks noChangeArrowheads="1"/>
          </p:cNvSpPr>
          <p:nvPr/>
        </p:nvSpPr>
        <p:spPr bwMode="auto">
          <a:xfrm>
            <a:off x="533400" y="891988"/>
            <a:ext cx="4876800" cy="400110"/>
          </a:xfrm>
          <a:prstGeom prst="rect">
            <a:avLst/>
          </a:prstGeom>
          <a:noFill/>
          <a:ln w="9525">
            <a:noFill/>
            <a:miter lim="800000"/>
            <a:headEnd/>
            <a:tailEnd/>
          </a:ln>
        </p:spPr>
        <p:txBody>
          <a:bodyPr>
            <a:spAutoFit/>
          </a:bodyPr>
          <a:lstStyle/>
          <a:p>
            <a:pPr>
              <a:spcBef>
                <a:spcPct val="50000"/>
              </a:spcBef>
            </a:pPr>
            <a:r>
              <a:rPr lang="zh-CN" altLang="en-US" sz="2000" smtClean="0">
                <a:solidFill>
                  <a:srgbClr val="008000"/>
                </a:solidFill>
                <a:latin typeface="微软雅黑" pitchFamily="34" charset="-122"/>
              </a:rPr>
              <a:t>十八里河厂区车间</a:t>
            </a:r>
            <a:r>
              <a:rPr lang="zh-CN" altLang="en-US" sz="2000" dirty="0" smtClean="0">
                <a:solidFill>
                  <a:srgbClr val="008000"/>
                </a:solidFill>
                <a:latin typeface="微软雅黑" pitchFamily="34" charset="-122"/>
              </a:rPr>
              <a:t>与产线对应关系</a:t>
            </a:r>
            <a:endParaRPr lang="en-US" altLang="zh-CN" sz="2000" dirty="0" smtClean="0">
              <a:solidFill>
                <a:srgbClr val="008000"/>
              </a:solidFill>
              <a:latin typeface="微软雅黑" pitchFamily="34" charset="-122"/>
            </a:endParaRPr>
          </a:p>
        </p:txBody>
      </p:sp>
      <p:sp>
        <p:nvSpPr>
          <p:cNvPr id="34" name="矩形 69"/>
          <p:cNvSpPr>
            <a:spLocks noChangeArrowheads="1"/>
          </p:cNvSpPr>
          <p:nvPr/>
        </p:nvSpPr>
        <p:spPr bwMode="auto">
          <a:xfrm>
            <a:off x="8410230" y="3524624"/>
            <a:ext cx="1648174" cy="582914"/>
          </a:xfrm>
          <a:prstGeom prst="rect">
            <a:avLst/>
          </a:prstGeom>
          <a:noFill/>
          <a:ln w="28575">
            <a:solidFill>
              <a:srgbClr val="0066CC"/>
            </a:solidFill>
            <a:prstDash val="dash"/>
            <a:miter lim="800000"/>
            <a:headEnd/>
            <a:tailEnd type="triangle" w="med" len="med"/>
          </a:ln>
        </p:spPr>
        <p:txBody>
          <a:bodyPr lIns="0" tIns="0" rIns="0" bIns="0" anchor="ctr"/>
          <a:lstStyle/>
          <a:p>
            <a:pPr algn="ctr" eaLnBrk="0" hangingPunct="0"/>
            <a:r>
              <a:rPr lang="zh-CN" altLang="en-US" sz="2000" smtClean="0">
                <a:solidFill>
                  <a:schemeClr val="tx1"/>
                </a:solidFill>
                <a:latin typeface="微软雅黑" pitchFamily="34" charset="-122"/>
                <a:cs typeface="Arial" charset="0"/>
              </a:rPr>
              <a:t>涂装一车间</a:t>
            </a:r>
            <a:endParaRPr lang="zh-CN" altLang="en-US" sz="2000">
              <a:solidFill>
                <a:schemeClr val="tx1"/>
              </a:solidFill>
              <a:latin typeface="微软雅黑" pitchFamily="34" charset="-122"/>
              <a:cs typeface="Arial" charset="0"/>
            </a:endParaRPr>
          </a:p>
        </p:txBody>
      </p:sp>
      <p:sp>
        <p:nvSpPr>
          <p:cNvPr id="35" name="矩形 69"/>
          <p:cNvSpPr>
            <a:spLocks noChangeArrowheads="1"/>
          </p:cNvSpPr>
          <p:nvPr/>
        </p:nvSpPr>
        <p:spPr bwMode="auto">
          <a:xfrm>
            <a:off x="8410230" y="4279367"/>
            <a:ext cx="1648174" cy="582914"/>
          </a:xfrm>
          <a:prstGeom prst="rect">
            <a:avLst/>
          </a:prstGeom>
          <a:noFill/>
          <a:ln w="28575">
            <a:solidFill>
              <a:srgbClr val="0066CC"/>
            </a:solidFill>
            <a:prstDash val="dash"/>
            <a:miter lim="800000"/>
            <a:headEnd/>
            <a:tailEnd type="triangle" w="med" len="med"/>
          </a:ln>
        </p:spPr>
        <p:txBody>
          <a:bodyPr lIns="0" tIns="0" rIns="0" bIns="0" anchor="ctr"/>
          <a:lstStyle/>
          <a:p>
            <a:pPr algn="ctr" eaLnBrk="0" hangingPunct="0"/>
            <a:r>
              <a:rPr lang="zh-CN" altLang="en-US" sz="2000" smtClean="0">
                <a:solidFill>
                  <a:schemeClr val="tx1"/>
                </a:solidFill>
                <a:latin typeface="微软雅黑" pitchFamily="34" charset="-122"/>
                <a:cs typeface="Arial" charset="0"/>
              </a:rPr>
              <a:t>底盘一车间</a:t>
            </a:r>
            <a:endParaRPr lang="zh-CN" altLang="en-US" sz="2000">
              <a:solidFill>
                <a:schemeClr val="tx1"/>
              </a:solidFill>
              <a:latin typeface="微软雅黑" pitchFamily="34" charset="-122"/>
              <a:cs typeface="Arial" charset="0"/>
            </a:endParaRPr>
          </a:p>
        </p:txBody>
      </p:sp>
      <p:sp>
        <p:nvSpPr>
          <p:cNvPr id="36" name="AutoShape 2"/>
          <p:cNvSpPr>
            <a:spLocks noChangeArrowheads="1"/>
          </p:cNvSpPr>
          <p:nvPr/>
        </p:nvSpPr>
        <p:spPr bwMode="gray">
          <a:xfrm rot="10800000">
            <a:off x="8077038" y="3598849"/>
            <a:ext cx="210617" cy="1215838"/>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37" name="矩形 69"/>
          <p:cNvSpPr>
            <a:spLocks noChangeArrowheads="1"/>
          </p:cNvSpPr>
          <p:nvPr/>
        </p:nvSpPr>
        <p:spPr bwMode="auto">
          <a:xfrm>
            <a:off x="8410231" y="1681306"/>
            <a:ext cx="1648174" cy="582914"/>
          </a:xfrm>
          <a:prstGeom prst="rect">
            <a:avLst/>
          </a:prstGeom>
          <a:noFill/>
          <a:ln w="28575">
            <a:solidFill>
              <a:srgbClr val="0066CC"/>
            </a:solidFill>
            <a:prstDash val="dash"/>
            <a:miter lim="800000"/>
            <a:headEnd/>
            <a:tailEnd type="triangle" w="med" len="med"/>
          </a:ln>
        </p:spPr>
        <p:txBody>
          <a:bodyPr lIns="0" tIns="0" rIns="0" bIns="0" anchor="ctr"/>
          <a:lstStyle/>
          <a:p>
            <a:pPr algn="ctr" eaLnBrk="0" hangingPunct="0"/>
            <a:r>
              <a:rPr lang="zh-CN" altLang="en-US" sz="2000" smtClean="0">
                <a:solidFill>
                  <a:schemeClr val="tx1"/>
                </a:solidFill>
                <a:latin typeface="微软雅黑" pitchFamily="34" charset="-122"/>
                <a:cs typeface="Arial" charset="0"/>
              </a:rPr>
              <a:t>制件一车间</a:t>
            </a:r>
            <a:endParaRPr lang="zh-CN" altLang="en-US" sz="2000">
              <a:solidFill>
                <a:schemeClr val="tx1"/>
              </a:solidFill>
              <a:latin typeface="微软雅黑" pitchFamily="34" charset="-122"/>
              <a:cs typeface="Arial" charset="0"/>
            </a:endParaRPr>
          </a:p>
        </p:txBody>
      </p:sp>
      <p:sp>
        <p:nvSpPr>
          <p:cNvPr id="38" name="AutoShape 2"/>
          <p:cNvSpPr>
            <a:spLocks noChangeArrowheads="1"/>
          </p:cNvSpPr>
          <p:nvPr/>
        </p:nvSpPr>
        <p:spPr bwMode="gray">
          <a:xfrm rot="10800000">
            <a:off x="8062524" y="1363646"/>
            <a:ext cx="210617" cy="1215838"/>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2.2  </a:t>
            </a:r>
            <a:r>
              <a:rPr lang="zh-CN" altLang="zh-CN" sz="2400" dirty="0" smtClean="0">
                <a:solidFill>
                  <a:srgbClr val="FFFFFF"/>
                </a:solidFill>
                <a:latin typeface="微软雅黑" pitchFamily="34" charset="-122"/>
              </a:rPr>
              <a:t>宇通生产体系组织结构及功能介绍</a:t>
            </a:r>
            <a:r>
              <a:rPr lang="en-US" altLang="zh-CN" sz="2400" dirty="0" smtClean="0">
                <a:solidFill>
                  <a:srgbClr val="FFFFFF"/>
                </a:solidFill>
                <a:latin typeface="微软雅黑" pitchFamily="34" charset="-122"/>
              </a:rPr>
              <a:t>(3/13)</a:t>
            </a:r>
          </a:p>
          <a:p>
            <a:pPr defTabSz="1016000" eaLnBrk="0" hangingPunct="0"/>
            <a:endParaRPr lang="en-US" altLang="zh-CN" sz="2400" dirty="0">
              <a:solidFill>
                <a:srgbClr val="FFFFFF"/>
              </a:solidFill>
              <a:latin typeface="微软雅黑" pitchFamily="34" charset="-122"/>
            </a:endParaRPr>
          </a:p>
        </p:txBody>
      </p:sp>
      <p:sp>
        <p:nvSpPr>
          <p:cNvPr id="18" name="圆角矩形 17"/>
          <p:cNvSpPr/>
          <p:nvPr/>
        </p:nvSpPr>
        <p:spPr bwMode="auto">
          <a:xfrm>
            <a:off x="1751559" y="2146647"/>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W</a:t>
            </a:r>
            <a:r>
              <a:rPr lang="zh-CN" altLang="en-US" dirty="0">
                <a:solidFill>
                  <a:srgbClr val="0070C0"/>
                </a:solidFill>
                <a:latin typeface="微软雅黑" pitchFamily="34" charset="-122"/>
                <a:ea typeface="微软雅黑" pitchFamily="34" charset="-122"/>
              </a:rPr>
              <a:t>线</a:t>
            </a:r>
          </a:p>
        </p:txBody>
      </p:sp>
      <p:sp>
        <p:nvSpPr>
          <p:cNvPr id="19" name="圆角矩形 18"/>
          <p:cNvSpPr/>
          <p:nvPr/>
        </p:nvSpPr>
        <p:spPr bwMode="auto">
          <a:xfrm>
            <a:off x="4030758" y="2117618"/>
            <a:ext cx="433388"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M</a:t>
            </a:r>
            <a:r>
              <a:rPr lang="zh-CN" altLang="en-US" dirty="0">
                <a:solidFill>
                  <a:srgbClr val="0070C0"/>
                </a:solidFill>
                <a:latin typeface="微软雅黑" pitchFamily="34" charset="-122"/>
                <a:ea typeface="微软雅黑" pitchFamily="34" charset="-122"/>
              </a:rPr>
              <a:t>线</a:t>
            </a:r>
          </a:p>
        </p:txBody>
      </p:sp>
      <p:sp>
        <p:nvSpPr>
          <p:cNvPr id="20" name="圆角矩形 19"/>
          <p:cNvSpPr/>
          <p:nvPr/>
        </p:nvSpPr>
        <p:spPr bwMode="auto">
          <a:xfrm>
            <a:off x="4619496" y="2117618"/>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N</a:t>
            </a:r>
            <a:r>
              <a:rPr lang="zh-CN" altLang="en-US" dirty="0">
                <a:solidFill>
                  <a:srgbClr val="0070C0"/>
                </a:solidFill>
                <a:latin typeface="微软雅黑" pitchFamily="34" charset="-122"/>
                <a:ea typeface="微软雅黑" pitchFamily="34" charset="-122"/>
              </a:rPr>
              <a:t>线</a:t>
            </a:r>
          </a:p>
        </p:txBody>
      </p:sp>
      <p:sp>
        <p:nvSpPr>
          <p:cNvPr id="21" name="圆角矩形 20"/>
          <p:cNvSpPr/>
          <p:nvPr/>
        </p:nvSpPr>
        <p:spPr bwMode="auto">
          <a:xfrm>
            <a:off x="5190772" y="2117618"/>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P</a:t>
            </a:r>
            <a:r>
              <a:rPr lang="zh-CN" altLang="en-US" dirty="0">
                <a:solidFill>
                  <a:srgbClr val="0070C0"/>
                </a:solidFill>
                <a:latin typeface="微软雅黑" pitchFamily="34" charset="-122"/>
                <a:ea typeface="微软雅黑" pitchFamily="34" charset="-122"/>
              </a:rPr>
              <a:t>线</a:t>
            </a:r>
          </a:p>
        </p:txBody>
      </p:sp>
      <p:sp>
        <p:nvSpPr>
          <p:cNvPr id="22" name="圆角矩形 21"/>
          <p:cNvSpPr/>
          <p:nvPr/>
        </p:nvSpPr>
        <p:spPr bwMode="auto">
          <a:xfrm>
            <a:off x="6223559" y="2117618"/>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X</a:t>
            </a:r>
            <a:r>
              <a:rPr lang="zh-CN" altLang="en-US" dirty="0">
                <a:solidFill>
                  <a:srgbClr val="0070C0"/>
                </a:solidFill>
                <a:latin typeface="微软雅黑" pitchFamily="34" charset="-122"/>
                <a:ea typeface="微软雅黑" pitchFamily="34" charset="-122"/>
              </a:rPr>
              <a:t>线</a:t>
            </a:r>
          </a:p>
        </p:txBody>
      </p:sp>
      <p:sp>
        <p:nvSpPr>
          <p:cNvPr id="23" name="圆角矩形 22"/>
          <p:cNvSpPr/>
          <p:nvPr/>
        </p:nvSpPr>
        <p:spPr bwMode="auto">
          <a:xfrm>
            <a:off x="6801637" y="2117618"/>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V</a:t>
            </a:r>
            <a:r>
              <a:rPr lang="zh-CN" altLang="en-US" dirty="0">
                <a:solidFill>
                  <a:srgbClr val="0070C0"/>
                </a:solidFill>
                <a:latin typeface="微软雅黑" pitchFamily="34" charset="-122"/>
                <a:ea typeface="微软雅黑" pitchFamily="34" charset="-122"/>
              </a:rPr>
              <a:t>线</a:t>
            </a:r>
          </a:p>
        </p:txBody>
      </p:sp>
      <p:sp>
        <p:nvSpPr>
          <p:cNvPr id="24" name="圆角矩形 23"/>
          <p:cNvSpPr/>
          <p:nvPr/>
        </p:nvSpPr>
        <p:spPr bwMode="auto">
          <a:xfrm>
            <a:off x="1751559" y="4378672"/>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W</a:t>
            </a:r>
            <a:r>
              <a:rPr lang="zh-CN" altLang="en-US" dirty="0">
                <a:solidFill>
                  <a:srgbClr val="0070C0"/>
                </a:solidFill>
                <a:latin typeface="微软雅黑" pitchFamily="34" charset="-122"/>
                <a:ea typeface="微软雅黑" pitchFamily="34" charset="-122"/>
              </a:rPr>
              <a:t>线</a:t>
            </a:r>
          </a:p>
        </p:txBody>
      </p:sp>
      <p:sp>
        <p:nvSpPr>
          <p:cNvPr id="25" name="圆角矩形 24"/>
          <p:cNvSpPr/>
          <p:nvPr/>
        </p:nvSpPr>
        <p:spPr bwMode="auto">
          <a:xfrm>
            <a:off x="4030758" y="4349643"/>
            <a:ext cx="433388"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M</a:t>
            </a:r>
            <a:r>
              <a:rPr lang="zh-CN" altLang="en-US" dirty="0">
                <a:solidFill>
                  <a:srgbClr val="0070C0"/>
                </a:solidFill>
                <a:latin typeface="微软雅黑" pitchFamily="34" charset="-122"/>
                <a:ea typeface="微软雅黑" pitchFamily="34" charset="-122"/>
              </a:rPr>
              <a:t>线</a:t>
            </a:r>
          </a:p>
        </p:txBody>
      </p:sp>
      <p:sp>
        <p:nvSpPr>
          <p:cNvPr id="26" name="圆角矩形 25"/>
          <p:cNvSpPr/>
          <p:nvPr/>
        </p:nvSpPr>
        <p:spPr bwMode="auto">
          <a:xfrm>
            <a:off x="4619496" y="4349643"/>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N</a:t>
            </a:r>
            <a:r>
              <a:rPr lang="zh-CN" altLang="en-US" dirty="0">
                <a:solidFill>
                  <a:srgbClr val="0070C0"/>
                </a:solidFill>
                <a:latin typeface="微软雅黑" pitchFamily="34" charset="-122"/>
                <a:ea typeface="微软雅黑" pitchFamily="34" charset="-122"/>
              </a:rPr>
              <a:t>线</a:t>
            </a:r>
          </a:p>
        </p:txBody>
      </p:sp>
      <p:sp>
        <p:nvSpPr>
          <p:cNvPr id="27" name="圆角矩形 26"/>
          <p:cNvSpPr/>
          <p:nvPr/>
        </p:nvSpPr>
        <p:spPr bwMode="auto">
          <a:xfrm>
            <a:off x="5190772" y="4349643"/>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P</a:t>
            </a:r>
            <a:r>
              <a:rPr lang="zh-CN" altLang="en-US" dirty="0">
                <a:solidFill>
                  <a:srgbClr val="0070C0"/>
                </a:solidFill>
                <a:latin typeface="微软雅黑" pitchFamily="34" charset="-122"/>
                <a:ea typeface="微软雅黑" pitchFamily="34" charset="-122"/>
              </a:rPr>
              <a:t>线</a:t>
            </a:r>
          </a:p>
        </p:txBody>
      </p:sp>
      <p:sp>
        <p:nvSpPr>
          <p:cNvPr id="28" name="圆角矩形 27"/>
          <p:cNvSpPr/>
          <p:nvPr/>
        </p:nvSpPr>
        <p:spPr bwMode="auto">
          <a:xfrm>
            <a:off x="6223559" y="4349643"/>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X</a:t>
            </a:r>
            <a:r>
              <a:rPr lang="zh-CN" altLang="en-US" dirty="0">
                <a:solidFill>
                  <a:srgbClr val="0070C0"/>
                </a:solidFill>
                <a:latin typeface="微软雅黑" pitchFamily="34" charset="-122"/>
                <a:ea typeface="微软雅黑" pitchFamily="34" charset="-122"/>
              </a:rPr>
              <a:t>线</a:t>
            </a:r>
          </a:p>
        </p:txBody>
      </p:sp>
      <p:sp>
        <p:nvSpPr>
          <p:cNvPr id="29" name="圆角矩形 28"/>
          <p:cNvSpPr/>
          <p:nvPr/>
        </p:nvSpPr>
        <p:spPr bwMode="auto">
          <a:xfrm>
            <a:off x="6801637" y="4349643"/>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V</a:t>
            </a:r>
            <a:r>
              <a:rPr lang="zh-CN" altLang="en-US" dirty="0">
                <a:solidFill>
                  <a:srgbClr val="0070C0"/>
                </a:solidFill>
                <a:latin typeface="微软雅黑" pitchFamily="34" charset="-122"/>
                <a:ea typeface="微软雅黑" pitchFamily="34" charset="-122"/>
              </a:rPr>
              <a:t>线</a:t>
            </a:r>
          </a:p>
        </p:txBody>
      </p:sp>
      <p:sp>
        <p:nvSpPr>
          <p:cNvPr id="32" name="矩形 69"/>
          <p:cNvSpPr>
            <a:spLocks noChangeArrowheads="1"/>
          </p:cNvSpPr>
          <p:nvPr/>
        </p:nvSpPr>
        <p:spPr bwMode="auto">
          <a:xfrm>
            <a:off x="1611096" y="1943447"/>
            <a:ext cx="1843304" cy="4502150"/>
          </a:xfrm>
          <a:prstGeom prst="rect">
            <a:avLst/>
          </a:prstGeom>
          <a:noFill/>
          <a:ln w="28575">
            <a:solidFill>
              <a:srgbClr val="FF0000"/>
            </a:solidFill>
            <a:prstDash val="dash"/>
            <a:miter lim="800000"/>
            <a:headEnd/>
            <a:tailEnd type="triangle" w="med" len="med"/>
          </a:ln>
        </p:spPr>
        <p:txBody>
          <a:bodyPr lIns="0" tIns="0" rIns="0" bIns="0" anchor="ctr"/>
          <a:lstStyle/>
          <a:p>
            <a:pPr algn="ctr" eaLnBrk="0" hangingPunct="0"/>
            <a:endParaRPr lang="zh-CN" altLang="en-US" sz="1400">
              <a:latin typeface="微软雅黑" pitchFamily="34" charset="-122"/>
            </a:endParaRPr>
          </a:p>
        </p:txBody>
      </p:sp>
      <p:sp>
        <p:nvSpPr>
          <p:cNvPr id="33" name="矩形 69"/>
          <p:cNvSpPr>
            <a:spLocks noChangeArrowheads="1"/>
          </p:cNvSpPr>
          <p:nvPr/>
        </p:nvSpPr>
        <p:spPr bwMode="auto">
          <a:xfrm>
            <a:off x="3889840" y="1914418"/>
            <a:ext cx="1843314" cy="2159000"/>
          </a:xfrm>
          <a:prstGeom prst="rect">
            <a:avLst/>
          </a:prstGeom>
          <a:noFill/>
          <a:ln w="28575">
            <a:solidFill>
              <a:srgbClr val="FF0000"/>
            </a:solidFill>
            <a:prstDash val="dash"/>
            <a:miter lim="800000"/>
            <a:headEnd/>
            <a:tailEnd type="triangle" w="med" len="med"/>
          </a:ln>
          <a:extLst/>
        </p:spPr>
        <p:txBody>
          <a:bodyPr lIns="0" tIns="0" rIns="0" bIns="0" anchor="ctr"/>
          <a:lstStyle/>
          <a:p>
            <a:pPr algn="ctr" eaLnBrk="0" hangingPunct="0">
              <a:defRPr/>
            </a:pPr>
            <a:endParaRPr lang="zh-CN" altLang="en-US" sz="1400">
              <a:latin typeface="微软雅黑" pitchFamily="34" charset="-122"/>
            </a:endParaRPr>
          </a:p>
        </p:txBody>
      </p:sp>
      <p:sp>
        <p:nvSpPr>
          <p:cNvPr id="34" name="矩形 69"/>
          <p:cNvSpPr>
            <a:spLocks noChangeArrowheads="1"/>
          </p:cNvSpPr>
          <p:nvPr/>
        </p:nvSpPr>
        <p:spPr bwMode="auto">
          <a:xfrm>
            <a:off x="3889840" y="4255980"/>
            <a:ext cx="1843314" cy="2160588"/>
          </a:xfrm>
          <a:prstGeom prst="rect">
            <a:avLst/>
          </a:prstGeom>
          <a:noFill/>
          <a:ln w="28575">
            <a:solidFill>
              <a:srgbClr val="FFC000"/>
            </a:solidFill>
            <a:prstDash val="dash"/>
            <a:miter lim="800000"/>
            <a:headEnd/>
            <a:tailEnd type="triangle" w="med" len="med"/>
          </a:ln>
          <a:extLst/>
        </p:spPr>
        <p:txBody>
          <a:bodyPr lIns="0" tIns="0" rIns="0" bIns="0" anchor="ctr"/>
          <a:lstStyle/>
          <a:p>
            <a:pPr algn="ctr" eaLnBrk="0" hangingPunct="0">
              <a:defRPr/>
            </a:pPr>
            <a:endParaRPr lang="zh-CN" altLang="en-US" sz="1400">
              <a:latin typeface="微软雅黑" pitchFamily="34" charset="-122"/>
            </a:endParaRPr>
          </a:p>
        </p:txBody>
      </p:sp>
      <p:sp>
        <p:nvSpPr>
          <p:cNvPr id="35" name="矩形 69"/>
          <p:cNvSpPr>
            <a:spLocks noChangeArrowheads="1"/>
          </p:cNvSpPr>
          <p:nvPr/>
        </p:nvSpPr>
        <p:spPr bwMode="auto">
          <a:xfrm>
            <a:off x="6037962" y="1914418"/>
            <a:ext cx="1369897" cy="2159000"/>
          </a:xfrm>
          <a:prstGeom prst="rect">
            <a:avLst/>
          </a:prstGeom>
          <a:noFill/>
          <a:ln w="28575">
            <a:solidFill>
              <a:srgbClr val="FF0000"/>
            </a:solidFill>
            <a:prstDash val="dash"/>
            <a:miter lim="800000"/>
            <a:headEnd/>
            <a:tailEnd type="triangle" w="med" len="med"/>
          </a:ln>
        </p:spPr>
        <p:txBody>
          <a:bodyPr lIns="0" tIns="0" rIns="0" bIns="0" anchor="ctr"/>
          <a:lstStyle/>
          <a:p>
            <a:pPr algn="ctr" eaLnBrk="0" hangingPunct="0">
              <a:defRPr/>
            </a:pPr>
            <a:endParaRPr lang="zh-CN" altLang="en-US" sz="1400">
              <a:latin typeface="微软雅黑" pitchFamily="34" charset="-122"/>
            </a:endParaRPr>
          </a:p>
        </p:txBody>
      </p:sp>
      <p:sp>
        <p:nvSpPr>
          <p:cNvPr id="36" name="Text Box 17"/>
          <p:cNvSpPr txBox="1">
            <a:spLocks noChangeArrowheads="1"/>
          </p:cNvSpPr>
          <p:nvPr/>
        </p:nvSpPr>
        <p:spPr bwMode="auto">
          <a:xfrm>
            <a:off x="1187495" y="1417517"/>
            <a:ext cx="2266950" cy="400110"/>
          </a:xfrm>
          <a:prstGeom prst="rect">
            <a:avLst/>
          </a:prstGeom>
          <a:noFill/>
          <a:ln>
            <a:noFill/>
          </a:ln>
          <a:effectLst>
            <a:prstShdw prst="shdw17" dist="17961" dir="2700000">
              <a:schemeClr val="accent1">
                <a:gamma/>
                <a:shade val="60000"/>
                <a:invGamma/>
              </a:schemeClr>
            </a:prstShdw>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zh-CN" altLang="en-US" sz="2000" dirty="0" smtClean="0">
                <a:latin typeface="微软雅黑" pitchFamily="34" charset="-122"/>
                <a:ea typeface="微软雅黑" pitchFamily="34" charset="-122"/>
                <a:cs typeface="Arial" charset="0"/>
              </a:rPr>
              <a:t>标准化二车间</a:t>
            </a:r>
          </a:p>
        </p:txBody>
      </p:sp>
      <p:sp>
        <p:nvSpPr>
          <p:cNvPr id="37" name="Text Box 17"/>
          <p:cNvSpPr txBox="1">
            <a:spLocks noChangeArrowheads="1"/>
          </p:cNvSpPr>
          <p:nvPr/>
        </p:nvSpPr>
        <p:spPr bwMode="auto">
          <a:xfrm>
            <a:off x="3694663" y="1361594"/>
            <a:ext cx="2268538" cy="400110"/>
          </a:xfrm>
          <a:prstGeom prst="rect">
            <a:avLst/>
          </a:prstGeom>
          <a:noFill/>
          <a:ln>
            <a:noFill/>
          </a:ln>
          <a:effectLst>
            <a:prstShdw prst="shdw17" dist="17961" dir="2700000">
              <a:schemeClr val="accent1">
                <a:gamma/>
                <a:shade val="60000"/>
                <a:invGamma/>
              </a:schemeClr>
            </a:prstShdw>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zh-CN" altLang="en-US" sz="2000" dirty="0">
                <a:latin typeface="微软雅黑" pitchFamily="34" charset="-122"/>
                <a:ea typeface="微软雅黑" pitchFamily="34" charset="-122"/>
                <a:cs typeface="Arial" charset="0"/>
              </a:rPr>
              <a:t>焊</a:t>
            </a:r>
            <a:r>
              <a:rPr lang="zh-CN" altLang="en-US" sz="2000" dirty="0" smtClean="0">
                <a:latin typeface="微软雅黑" pitchFamily="34" charset="-122"/>
                <a:ea typeface="微软雅黑" pitchFamily="34" charset="-122"/>
                <a:cs typeface="Arial" charset="0"/>
              </a:rPr>
              <a:t>装三车间</a:t>
            </a:r>
          </a:p>
        </p:txBody>
      </p:sp>
      <p:sp>
        <p:nvSpPr>
          <p:cNvPr id="38" name="Text Box 17"/>
          <p:cNvSpPr txBox="1">
            <a:spLocks noChangeArrowheads="1"/>
          </p:cNvSpPr>
          <p:nvPr/>
        </p:nvSpPr>
        <p:spPr bwMode="auto">
          <a:xfrm>
            <a:off x="3682283" y="6490993"/>
            <a:ext cx="2268538" cy="400110"/>
          </a:xfrm>
          <a:prstGeom prst="rect">
            <a:avLst/>
          </a:prstGeom>
          <a:noFill/>
          <a:ln>
            <a:noFill/>
          </a:ln>
          <a:effectLst>
            <a:prstShdw prst="shdw17" dist="17961" dir="2700000">
              <a:schemeClr val="accent1">
                <a:gamma/>
                <a:shade val="60000"/>
                <a:invGamma/>
              </a:schemeClr>
            </a:prstShdw>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zh-CN" altLang="en-US" sz="2000" dirty="0" smtClean="0">
                <a:latin typeface="微软雅黑" pitchFamily="34" charset="-122"/>
                <a:ea typeface="微软雅黑" pitchFamily="34" charset="-122"/>
                <a:cs typeface="Arial" charset="0"/>
              </a:rPr>
              <a:t>承装三车间</a:t>
            </a:r>
          </a:p>
        </p:txBody>
      </p:sp>
      <p:sp>
        <p:nvSpPr>
          <p:cNvPr id="39" name="Text Box 17"/>
          <p:cNvSpPr txBox="1">
            <a:spLocks noChangeArrowheads="1"/>
          </p:cNvSpPr>
          <p:nvPr/>
        </p:nvSpPr>
        <p:spPr bwMode="auto">
          <a:xfrm>
            <a:off x="5539348" y="1361594"/>
            <a:ext cx="2266950" cy="400110"/>
          </a:xfrm>
          <a:prstGeom prst="rect">
            <a:avLst/>
          </a:prstGeom>
          <a:noFill/>
          <a:ln>
            <a:noFill/>
          </a:ln>
          <a:effectLst>
            <a:prstShdw prst="shdw17" dist="17961" dir="2700000">
              <a:schemeClr val="accent1">
                <a:gamma/>
                <a:shade val="60000"/>
                <a:invGamma/>
              </a:schemeClr>
            </a:prstShdw>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zh-CN" altLang="en-US" sz="2000" dirty="0">
                <a:latin typeface="微软雅黑" pitchFamily="34" charset="-122"/>
                <a:ea typeface="微软雅黑" pitchFamily="34" charset="-122"/>
                <a:cs typeface="Arial" charset="0"/>
              </a:rPr>
              <a:t>焊</a:t>
            </a:r>
            <a:r>
              <a:rPr lang="zh-CN" altLang="en-US" sz="2000" dirty="0" smtClean="0">
                <a:latin typeface="微软雅黑" pitchFamily="34" charset="-122"/>
                <a:ea typeface="微软雅黑" pitchFamily="34" charset="-122"/>
                <a:cs typeface="Arial" charset="0"/>
              </a:rPr>
              <a:t>装五车间</a:t>
            </a:r>
          </a:p>
        </p:txBody>
      </p:sp>
      <p:sp>
        <p:nvSpPr>
          <p:cNvPr id="40" name="Text Box 17"/>
          <p:cNvSpPr txBox="1">
            <a:spLocks noChangeArrowheads="1"/>
          </p:cNvSpPr>
          <p:nvPr/>
        </p:nvSpPr>
        <p:spPr bwMode="auto">
          <a:xfrm>
            <a:off x="5481292" y="6487071"/>
            <a:ext cx="2266950" cy="400110"/>
          </a:xfrm>
          <a:prstGeom prst="rect">
            <a:avLst/>
          </a:prstGeom>
          <a:noFill/>
          <a:ln>
            <a:noFill/>
          </a:ln>
          <a:effectLst>
            <a:prstShdw prst="shdw17" dist="17961" dir="2700000">
              <a:schemeClr val="accent1">
                <a:gamma/>
                <a:shade val="60000"/>
                <a:invGamma/>
              </a:schemeClr>
            </a:prstShdw>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zh-CN" altLang="en-US" sz="2000" dirty="0">
                <a:latin typeface="微软雅黑" pitchFamily="34" charset="-122"/>
                <a:ea typeface="微软雅黑" pitchFamily="34" charset="-122"/>
                <a:cs typeface="Arial" charset="0"/>
              </a:rPr>
              <a:t>承</a:t>
            </a:r>
            <a:r>
              <a:rPr lang="zh-CN" altLang="en-US" sz="2000" dirty="0" smtClean="0">
                <a:latin typeface="微软雅黑" pitchFamily="34" charset="-122"/>
                <a:ea typeface="微软雅黑" pitchFamily="34" charset="-122"/>
                <a:cs typeface="Arial" charset="0"/>
              </a:rPr>
              <a:t>装五车间</a:t>
            </a:r>
          </a:p>
        </p:txBody>
      </p:sp>
      <p:sp>
        <p:nvSpPr>
          <p:cNvPr id="41" name="矩形 69"/>
          <p:cNvSpPr>
            <a:spLocks noChangeArrowheads="1"/>
          </p:cNvSpPr>
          <p:nvPr/>
        </p:nvSpPr>
        <p:spPr bwMode="auto">
          <a:xfrm>
            <a:off x="6028659" y="4255980"/>
            <a:ext cx="1371658" cy="2160588"/>
          </a:xfrm>
          <a:prstGeom prst="rect">
            <a:avLst/>
          </a:prstGeom>
          <a:noFill/>
          <a:ln w="28575">
            <a:solidFill>
              <a:srgbClr val="FFC000"/>
            </a:solidFill>
            <a:prstDash val="dash"/>
            <a:miter lim="800000"/>
            <a:headEnd/>
            <a:tailEnd type="triangle" w="med" len="med"/>
          </a:ln>
        </p:spPr>
        <p:txBody>
          <a:bodyPr lIns="0" tIns="0" rIns="0" bIns="0" anchor="ctr"/>
          <a:lstStyle/>
          <a:p>
            <a:pPr algn="ctr" eaLnBrk="0" hangingPunct="0">
              <a:defRPr/>
            </a:pPr>
            <a:endParaRPr lang="zh-CN" altLang="en-US" sz="1400">
              <a:latin typeface="微软雅黑" pitchFamily="34" charset="-122"/>
            </a:endParaRPr>
          </a:p>
        </p:txBody>
      </p:sp>
      <p:sp>
        <p:nvSpPr>
          <p:cNvPr id="42" name="圆角矩形 41"/>
          <p:cNvSpPr/>
          <p:nvPr/>
        </p:nvSpPr>
        <p:spPr bwMode="auto">
          <a:xfrm>
            <a:off x="2843857" y="2146647"/>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Q</a:t>
            </a:r>
            <a:r>
              <a:rPr lang="zh-CN" altLang="en-US" dirty="0">
                <a:solidFill>
                  <a:srgbClr val="0070C0"/>
                </a:solidFill>
                <a:latin typeface="微软雅黑" pitchFamily="34" charset="-122"/>
                <a:ea typeface="微软雅黑" pitchFamily="34" charset="-122"/>
              </a:rPr>
              <a:t>线</a:t>
            </a:r>
          </a:p>
        </p:txBody>
      </p:sp>
      <p:sp>
        <p:nvSpPr>
          <p:cNvPr id="43" name="圆角矩形 42"/>
          <p:cNvSpPr/>
          <p:nvPr/>
        </p:nvSpPr>
        <p:spPr bwMode="auto">
          <a:xfrm>
            <a:off x="2843857" y="4378672"/>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a:solidFill>
                  <a:srgbClr val="0070C0"/>
                </a:solidFill>
                <a:latin typeface="微软雅黑" pitchFamily="34" charset="-122"/>
                <a:ea typeface="微软雅黑" pitchFamily="34" charset="-122"/>
              </a:rPr>
              <a:t>Q</a:t>
            </a:r>
            <a:r>
              <a:rPr lang="zh-CN" altLang="en-US" dirty="0">
                <a:solidFill>
                  <a:srgbClr val="0070C0"/>
                </a:solidFill>
                <a:latin typeface="微软雅黑" pitchFamily="34" charset="-122"/>
                <a:ea typeface="微软雅黑" pitchFamily="34" charset="-122"/>
              </a:rPr>
              <a:t>线</a:t>
            </a:r>
          </a:p>
        </p:txBody>
      </p:sp>
      <p:sp>
        <p:nvSpPr>
          <p:cNvPr id="46" name="AutoShape 8"/>
          <p:cNvSpPr>
            <a:spLocks noChangeArrowheads="1"/>
          </p:cNvSpPr>
          <p:nvPr/>
        </p:nvSpPr>
        <p:spPr bwMode="auto">
          <a:xfrm>
            <a:off x="507791" y="2020045"/>
            <a:ext cx="851648" cy="2088776"/>
          </a:xfrm>
          <a:prstGeom prst="homePlate">
            <a:avLst>
              <a:gd name="adj" fmla="val 26563"/>
            </a:avLst>
          </a:prstGeom>
          <a:solidFill>
            <a:schemeClr val="accent1"/>
          </a:solidFill>
          <a:ln w="9525">
            <a:noFill/>
            <a:miter lim="800000"/>
            <a:headEnd/>
            <a:tailEnd/>
          </a:ln>
          <a:effectLst>
            <a:outerShdw blurRad="57785" dist="33020" dir="3180000" algn="ctr">
              <a:srgbClr val="000000">
                <a:alpha val="30000"/>
              </a:srgbClr>
            </a:outerShdw>
          </a:effectLst>
        </p:spPr>
        <p:txBody>
          <a:bodyPr wrap="none" anchor="ctr"/>
          <a:lstStyle/>
          <a:p>
            <a:pPr>
              <a:defRPr/>
            </a:pPr>
            <a:endParaRPr lang="zh-CN" altLang="en-US">
              <a:latin typeface="微软雅黑" pitchFamily="34" charset="-122"/>
            </a:endParaRPr>
          </a:p>
        </p:txBody>
      </p:sp>
      <p:sp>
        <p:nvSpPr>
          <p:cNvPr id="47" name="Text Box 17"/>
          <p:cNvSpPr txBox="1">
            <a:spLocks noChangeArrowheads="1"/>
          </p:cNvSpPr>
          <p:nvPr/>
        </p:nvSpPr>
        <p:spPr bwMode="auto">
          <a:xfrm>
            <a:off x="539561" y="2916818"/>
            <a:ext cx="792162" cy="369332"/>
          </a:xfrm>
          <a:prstGeom prst="rect">
            <a:avLst/>
          </a:prstGeom>
          <a:noFill/>
          <a:ln>
            <a:noFill/>
          </a:ln>
          <a:effectLst>
            <a:prstShdw prst="shdw17" dist="17961" dir="2700000">
              <a:schemeClr val="accent1">
                <a:gamma/>
                <a:shade val="60000"/>
                <a:invGamma/>
              </a:schemeClr>
            </a:prstShdw>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zh-CN" altLang="en-US" sz="1800" b="1" dirty="0">
                <a:latin typeface="微软雅黑" pitchFamily="34" charset="-122"/>
                <a:ea typeface="微软雅黑" pitchFamily="34" charset="-122"/>
                <a:cs typeface="Arial" charset="0"/>
              </a:rPr>
              <a:t>焊装</a:t>
            </a:r>
            <a:endParaRPr lang="zh-CN" altLang="en-US" sz="1800" b="1" dirty="0" smtClean="0">
              <a:latin typeface="微软雅黑" pitchFamily="34" charset="-122"/>
              <a:ea typeface="微软雅黑" pitchFamily="34" charset="-122"/>
              <a:cs typeface="Arial" charset="0"/>
            </a:endParaRPr>
          </a:p>
        </p:txBody>
      </p:sp>
      <p:sp>
        <p:nvSpPr>
          <p:cNvPr id="48" name="AutoShape 8"/>
          <p:cNvSpPr>
            <a:spLocks noChangeArrowheads="1"/>
          </p:cNvSpPr>
          <p:nvPr/>
        </p:nvSpPr>
        <p:spPr bwMode="auto">
          <a:xfrm>
            <a:off x="507792" y="4332939"/>
            <a:ext cx="851648" cy="2088776"/>
          </a:xfrm>
          <a:prstGeom prst="homePlate">
            <a:avLst>
              <a:gd name="adj" fmla="val 26563"/>
            </a:avLst>
          </a:prstGeom>
          <a:solidFill>
            <a:schemeClr val="accent1"/>
          </a:solidFill>
          <a:ln w="9525">
            <a:noFill/>
            <a:miter lim="800000"/>
            <a:headEnd/>
            <a:tailEnd/>
          </a:ln>
          <a:effectLst>
            <a:outerShdw blurRad="57785" dist="33020" dir="3180000" algn="ctr">
              <a:srgbClr val="000000">
                <a:alpha val="30000"/>
              </a:srgbClr>
            </a:outerShdw>
          </a:effectLst>
        </p:spPr>
        <p:txBody>
          <a:bodyPr wrap="none" anchor="ctr"/>
          <a:lstStyle/>
          <a:p>
            <a:pPr>
              <a:defRPr/>
            </a:pPr>
            <a:endParaRPr lang="zh-CN" altLang="en-US">
              <a:latin typeface="微软雅黑" pitchFamily="34" charset="-122"/>
            </a:endParaRPr>
          </a:p>
        </p:txBody>
      </p:sp>
      <p:sp>
        <p:nvSpPr>
          <p:cNvPr id="49" name="Text Box 17"/>
          <p:cNvSpPr txBox="1">
            <a:spLocks noChangeArrowheads="1"/>
          </p:cNvSpPr>
          <p:nvPr/>
        </p:nvSpPr>
        <p:spPr bwMode="auto">
          <a:xfrm>
            <a:off x="539562" y="5229712"/>
            <a:ext cx="792162" cy="369332"/>
          </a:xfrm>
          <a:prstGeom prst="rect">
            <a:avLst/>
          </a:prstGeom>
          <a:noFill/>
          <a:ln>
            <a:noFill/>
          </a:ln>
          <a:effectLst>
            <a:prstShdw prst="shdw17" dist="17961" dir="2700000">
              <a:schemeClr val="accent1">
                <a:gamma/>
                <a:shade val="60000"/>
                <a:invGamma/>
              </a:schemeClr>
            </a:prstShdw>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zh-CN" altLang="en-US" sz="1800" b="1" dirty="0" smtClean="0">
                <a:latin typeface="微软雅黑" pitchFamily="34" charset="-122"/>
                <a:ea typeface="微软雅黑" pitchFamily="34" charset="-122"/>
                <a:cs typeface="Arial" charset="0"/>
              </a:rPr>
              <a:t>承装</a:t>
            </a:r>
          </a:p>
        </p:txBody>
      </p:sp>
      <p:sp>
        <p:nvSpPr>
          <p:cNvPr id="50" name="矩形 19"/>
          <p:cNvSpPr>
            <a:spLocks noChangeArrowheads="1"/>
          </p:cNvSpPr>
          <p:nvPr/>
        </p:nvSpPr>
        <p:spPr bwMode="auto">
          <a:xfrm>
            <a:off x="533400" y="891988"/>
            <a:ext cx="4876800" cy="400110"/>
          </a:xfrm>
          <a:prstGeom prst="rect">
            <a:avLst/>
          </a:prstGeom>
          <a:noFill/>
          <a:ln w="9525">
            <a:noFill/>
            <a:miter lim="800000"/>
            <a:headEnd/>
            <a:tailEnd/>
          </a:ln>
        </p:spPr>
        <p:txBody>
          <a:bodyPr>
            <a:spAutoFit/>
          </a:bodyPr>
          <a:lstStyle/>
          <a:p>
            <a:pPr>
              <a:spcBef>
                <a:spcPct val="50000"/>
              </a:spcBef>
            </a:pPr>
            <a:r>
              <a:rPr lang="zh-CN" altLang="en-US" sz="2000" smtClean="0">
                <a:solidFill>
                  <a:srgbClr val="008000"/>
                </a:solidFill>
                <a:latin typeface="微软雅黑" pitchFamily="34" charset="-122"/>
              </a:rPr>
              <a:t>新能源厂区车间</a:t>
            </a:r>
            <a:r>
              <a:rPr lang="zh-CN" altLang="en-US" sz="2000" dirty="0" smtClean="0">
                <a:solidFill>
                  <a:srgbClr val="008000"/>
                </a:solidFill>
                <a:latin typeface="微软雅黑" pitchFamily="34" charset="-122"/>
              </a:rPr>
              <a:t>与产线对应关系</a:t>
            </a:r>
            <a:endParaRPr lang="en-US" altLang="zh-CN" sz="2000" dirty="0" smtClean="0">
              <a:solidFill>
                <a:srgbClr val="008000"/>
              </a:solidFill>
              <a:latin typeface="微软雅黑" pitchFamily="34" charset="-122"/>
            </a:endParaRPr>
          </a:p>
        </p:txBody>
      </p:sp>
      <p:sp>
        <p:nvSpPr>
          <p:cNvPr id="51" name="圆角矩形 50"/>
          <p:cNvSpPr/>
          <p:nvPr/>
        </p:nvSpPr>
        <p:spPr bwMode="auto">
          <a:xfrm>
            <a:off x="2288589" y="2146647"/>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mtClean="0">
                <a:solidFill>
                  <a:srgbClr val="0070C0"/>
                </a:solidFill>
                <a:latin typeface="微软雅黑" pitchFamily="34" charset="-122"/>
                <a:ea typeface="微软雅黑" pitchFamily="34" charset="-122"/>
              </a:rPr>
              <a:t>Y</a:t>
            </a:r>
            <a:r>
              <a:rPr lang="zh-CN" altLang="en-US" smtClean="0">
                <a:solidFill>
                  <a:srgbClr val="0070C0"/>
                </a:solidFill>
                <a:latin typeface="微软雅黑" pitchFamily="34" charset="-122"/>
                <a:ea typeface="微软雅黑" pitchFamily="34" charset="-122"/>
              </a:rPr>
              <a:t>线</a:t>
            </a:r>
            <a:endParaRPr lang="zh-CN" altLang="en-US" dirty="0">
              <a:solidFill>
                <a:srgbClr val="0070C0"/>
              </a:solidFill>
              <a:latin typeface="微软雅黑" pitchFamily="34" charset="-122"/>
              <a:ea typeface="微软雅黑" pitchFamily="34" charset="-122"/>
            </a:endParaRPr>
          </a:p>
        </p:txBody>
      </p:sp>
      <p:sp>
        <p:nvSpPr>
          <p:cNvPr id="52" name="圆角矩形 51"/>
          <p:cNvSpPr/>
          <p:nvPr/>
        </p:nvSpPr>
        <p:spPr bwMode="auto">
          <a:xfrm>
            <a:off x="2288589" y="4378672"/>
            <a:ext cx="431800" cy="1871662"/>
          </a:xfrm>
          <a:prstGeom prst="round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mtClean="0">
                <a:solidFill>
                  <a:srgbClr val="0070C0"/>
                </a:solidFill>
                <a:latin typeface="微软雅黑" pitchFamily="34" charset="-122"/>
                <a:ea typeface="微软雅黑" pitchFamily="34" charset="-122"/>
              </a:rPr>
              <a:t>Y</a:t>
            </a:r>
            <a:r>
              <a:rPr lang="zh-CN" altLang="en-US" smtClean="0">
                <a:solidFill>
                  <a:srgbClr val="0070C0"/>
                </a:solidFill>
                <a:latin typeface="微软雅黑" pitchFamily="34" charset="-122"/>
                <a:ea typeface="微软雅黑" pitchFamily="34" charset="-122"/>
              </a:rPr>
              <a:t>线</a:t>
            </a:r>
            <a:endParaRPr lang="zh-CN" altLang="en-US" dirty="0">
              <a:solidFill>
                <a:srgbClr val="0070C0"/>
              </a:solidFill>
              <a:latin typeface="微软雅黑" pitchFamily="34" charset="-122"/>
              <a:ea typeface="微软雅黑" pitchFamily="34" charset="-122"/>
            </a:endParaRPr>
          </a:p>
        </p:txBody>
      </p:sp>
      <p:sp>
        <p:nvSpPr>
          <p:cNvPr id="53" name="矩形 69"/>
          <p:cNvSpPr>
            <a:spLocks noChangeArrowheads="1"/>
          </p:cNvSpPr>
          <p:nvPr/>
        </p:nvSpPr>
        <p:spPr bwMode="auto">
          <a:xfrm>
            <a:off x="8352174" y="3524624"/>
            <a:ext cx="1648174" cy="582914"/>
          </a:xfrm>
          <a:prstGeom prst="rect">
            <a:avLst/>
          </a:prstGeom>
          <a:noFill/>
          <a:ln w="28575">
            <a:solidFill>
              <a:srgbClr val="0066CC"/>
            </a:solidFill>
            <a:prstDash val="dash"/>
            <a:miter lim="800000"/>
            <a:headEnd/>
            <a:tailEnd type="triangle" w="med" len="med"/>
          </a:ln>
        </p:spPr>
        <p:txBody>
          <a:bodyPr lIns="0" tIns="0" rIns="0" bIns="0" anchor="ctr"/>
          <a:lstStyle/>
          <a:p>
            <a:pPr algn="ctr" eaLnBrk="0" hangingPunct="0"/>
            <a:r>
              <a:rPr lang="zh-CN" altLang="en-US" sz="2000" smtClean="0">
                <a:solidFill>
                  <a:schemeClr val="tx1"/>
                </a:solidFill>
                <a:latin typeface="微软雅黑" pitchFamily="34" charset="-122"/>
                <a:cs typeface="Arial" charset="0"/>
              </a:rPr>
              <a:t>涂装二车间</a:t>
            </a:r>
            <a:endParaRPr lang="zh-CN" altLang="en-US" sz="2000">
              <a:solidFill>
                <a:schemeClr val="tx1"/>
              </a:solidFill>
              <a:latin typeface="微软雅黑" pitchFamily="34" charset="-122"/>
              <a:cs typeface="Arial" charset="0"/>
            </a:endParaRPr>
          </a:p>
        </p:txBody>
      </p:sp>
      <p:sp>
        <p:nvSpPr>
          <p:cNvPr id="54" name="矩形 69"/>
          <p:cNvSpPr>
            <a:spLocks noChangeArrowheads="1"/>
          </p:cNvSpPr>
          <p:nvPr/>
        </p:nvSpPr>
        <p:spPr bwMode="auto">
          <a:xfrm>
            <a:off x="8352174" y="4279367"/>
            <a:ext cx="1648174" cy="582914"/>
          </a:xfrm>
          <a:prstGeom prst="rect">
            <a:avLst/>
          </a:prstGeom>
          <a:noFill/>
          <a:ln w="28575">
            <a:solidFill>
              <a:srgbClr val="0066CC"/>
            </a:solidFill>
            <a:prstDash val="dash"/>
            <a:miter lim="800000"/>
            <a:headEnd/>
            <a:tailEnd type="triangle" w="med" len="med"/>
          </a:ln>
        </p:spPr>
        <p:txBody>
          <a:bodyPr lIns="0" tIns="0" rIns="0" bIns="0" anchor="ctr"/>
          <a:lstStyle/>
          <a:p>
            <a:pPr algn="ctr" eaLnBrk="0" hangingPunct="0"/>
            <a:r>
              <a:rPr lang="zh-CN" altLang="en-US" sz="2000" smtClean="0">
                <a:solidFill>
                  <a:schemeClr val="tx1"/>
                </a:solidFill>
                <a:latin typeface="微软雅黑" pitchFamily="34" charset="-122"/>
                <a:cs typeface="Arial" charset="0"/>
              </a:rPr>
              <a:t>底盘二车间</a:t>
            </a:r>
            <a:endParaRPr lang="zh-CN" altLang="en-US" sz="2000">
              <a:solidFill>
                <a:schemeClr val="tx1"/>
              </a:solidFill>
              <a:latin typeface="微软雅黑" pitchFamily="34" charset="-122"/>
              <a:cs typeface="Arial" charset="0"/>
            </a:endParaRPr>
          </a:p>
        </p:txBody>
      </p:sp>
      <p:sp>
        <p:nvSpPr>
          <p:cNvPr id="55" name="AutoShape 2"/>
          <p:cNvSpPr>
            <a:spLocks noChangeArrowheads="1"/>
          </p:cNvSpPr>
          <p:nvPr/>
        </p:nvSpPr>
        <p:spPr bwMode="gray">
          <a:xfrm rot="10800000">
            <a:off x="8018982" y="3598849"/>
            <a:ext cx="210617" cy="1215838"/>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56" name="矩形 69"/>
          <p:cNvSpPr>
            <a:spLocks noChangeArrowheads="1"/>
          </p:cNvSpPr>
          <p:nvPr/>
        </p:nvSpPr>
        <p:spPr bwMode="auto">
          <a:xfrm>
            <a:off x="8352175" y="1681306"/>
            <a:ext cx="1648174" cy="582914"/>
          </a:xfrm>
          <a:prstGeom prst="rect">
            <a:avLst/>
          </a:prstGeom>
          <a:noFill/>
          <a:ln w="28575">
            <a:solidFill>
              <a:srgbClr val="0066CC"/>
            </a:solidFill>
            <a:prstDash val="dash"/>
            <a:miter lim="800000"/>
            <a:headEnd/>
            <a:tailEnd type="triangle" w="med" len="med"/>
          </a:ln>
        </p:spPr>
        <p:txBody>
          <a:bodyPr lIns="0" tIns="0" rIns="0" bIns="0" anchor="ctr"/>
          <a:lstStyle/>
          <a:p>
            <a:pPr algn="ctr" eaLnBrk="0" hangingPunct="0"/>
            <a:r>
              <a:rPr lang="zh-CN" altLang="en-US" sz="2000" smtClean="0">
                <a:solidFill>
                  <a:schemeClr val="tx1"/>
                </a:solidFill>
                <a:latin typeface="微软雅黑" pitchFamily="34" charset="-122"/>
                <a:cs typeface="Arial" charset="0"/>
              </a:rPr>
              <a:t>制件二车间</a:t>
            </a:r>
            <a:endParaRPr lang="zh-CN" altLang="en-US" sz="2000">
              <a:solidFill>
                <a:schemeClr val="tx1"/>
              </a:solidFill>
              <a:latin typeface="微软雅黑" pitchFamily="34" charset="-122"/>
              <a:cs typeface="Arial" charset="0"/>
            </a:endParaRPr>
          </a:p>
        </p:txBody>
      </p:sp>
      <p:sp>
        <p:nvSpPr>
          <p:cNvPr id="57" name="AutoShape 2"/>
          <p:cNvSpPr>
            <a:spLocks noChangeArrowheads="1"/>
          </p:cNvSpPr>
          <p:nvPr/>
        </p:nvSpPr>
        <p:spPr bwMode="gray">
          <a:xfrm rot="10800000">
            <a:off x="8004468" y="1363646"/>
            <a:ext cx="210617" cy="1215838"/>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bwMode="auto">
          <a:xfrm>
            <a:off x="576263" y="138113"/>
            <a:ext cx="2433637" cy="534987"/>
          </a:xfrm>
          <a:prstGeom prst="rect">
            <a:avLst/>
          </a:prstGeom>
          <a:noFill/>
          <a:ln>
            <a:miter lim="800000"/>
            <a:headEnd/>
            <a:tailEnd/>
          </a:ln>
        </p:spPr>
        <p:txBody>
          <a:bodyPr lIns="91429" tIns="45714" rIns="91429" bIns="45714"/>
          <a:lstStyle/>
          <a:p>
            <a:pPr algn="l"/>
            <a:r>
              <a:rPr lang="zh-CN" altLang="en-US" sz="2400" b="1" smtClean="0">
                <a:solidFill>
                  <a:schemeClr val="bg1"/>
                </a:solidFill>
                <a:latin typeface="微软雅黑" pitchFamily="34" charset="-122"/>
                <a:ea typeface="微软雅黑" pitchFamily="34" charset="-122"/>
              </a:rPr>
              <a:t>目录</a:t>
            </a:r>
          </a:p>
        </p:txBody>
      </p:sp>
      <p:sp>
        <p:nvSpPr>
          <p:cNvPr id="25603" name="矩形 2"/>
          <p:cNvSpPr>
            <a:spLocks noChangeArrowheads="1"/>
          </p:cNvSpPr>
          <p:nvPr/>
        </p:nvSpPr>
        <p:spPr bwMode="auto">
          <a:xfrm>
            <a:off x="458788" y="1940783"/>
            <a:ext cx="6705637" cy="1077194"/>
          </a:xfrm>
          <a:prstGeom prst="rect">
            <a:avLst/>
          </a:prstGeom>
          <a:noFill/>
          <a:ln w="9525">
            <a:noFill/>
            <a:miter lim="800000"/>
            <a:headEnd/>
            <a:tailEnd/>
          </a:ln>
        </p:spPr>
        <p:txBody>
          <a:bodyPr wrap="none" lIns="91418" tIns="45708" rIns="91418" bIns="45708">
            <a:spAutoFit/>
          </a:bodyPr>
          <a:lstStyle/>
          <a:p>
            <a:pPr eaLnBrk="0" hangingPunct="0">
              <a:lnSpc>
                <a:spcPct val="200000"/>
              </a:lnSpc>
            </a:pPr>
            <a:r>
              <a:rPr lang="zh-CN" altLang="en-US" sz="3200" dirty="0">
                <a:solidFill>
                  <a:srgbClr val="006699"/>
                </a:solidFill>
                <a:latin typeface="微软雅黑" pitchFamily="34" charset="-122"/>
              </a:rPr>
              <a:t>第</a:t>
            </a:r>
            <a:r>
              <a:rPr lang="zh-CN" altLang="en-US" sz="3200" dirty="0" smtClean="0">
                <a:solidFill>
                  <a:srgbClr val="006699"/>
                </a:solidFill>
                <a:latin typeface="微软雅黑" pitchFamily="34" charset="-122"/>
              </a:rPr>
              <a:t>一部分   </a:t>
            </a:r>
            <a:r>
              <a:rPr lang="zh-CN" altLang="zh-CN" sz="3200" dirty="0" smtClean="0">
                <a:solidFill>
                  <a:srgbClr val="006699"/>
                </a:solidFill>
                <a:latin typeface="微软雅黑" pitchFamily="34" charset="-122"/>
              </a:rPr>
              <a:t>生产体系概述及价值介绍</a:t>
            </a:r>
            <a:endParaRPr lang="zh-CN" altLang="en-US" sz="3200" dirty="0">
              <a:solidFill>
                <a:srgbClr val="006699"/>
              </a:solidFill>
              <a:latin typeface="微软雅黑" pitchFamily="34" charset="-122"/>
            </a:endParaRPr>
          </a:p>
        </p:txBody>
      </p:sp>
      <p:sp>
        <p:nvSpPr>
          <p:cNvPr id="25604" name="矩形 2"/>
          <p:cNvSpPr>
            <a:spLocks noChangeArrowheads="1"/>
          </p:cNvSpPr>
          <p:nvPr/>
        </p:nvSpPr>
        <p:spPr bwMode="auto">
          <a:xfrm>
            <a:off x="439738" y="2859022"/>
            <a:ext cx="5474531" cy="1077194"/>
          </a:xfrm>
          <a:prstGeom prst="rect">
            <a:avLst/>
          </a:prstGeom>
          <a:noFill/>
          <a:ln w="9525">
            <a:noFill/>
            <a:miter lim="800000"/>
            <a:headEnd/>
            <a:tailEnd/>
          </a:ln>
        </p:spPr>
        <p:txBody>
          <a:bodyPr wrap="none" lIns="91418" tIns="45708" rIns="91418" bIns="45708">
            <a:spAutoFit/>
          </a:bodyPr>
          <a:lstStyle/>
          <a:p>
            <a:pPr eaLnBrk="0" hangingPunct="0">
              <a:lnSpc>
                <a:spcPct val="200000"/>
              </a:lnSpc>
            </a:pPr>
            <a:r>
              <a:rPr lang="zh-CN" altLang="en-US" sz="3200" dirty="0">
                <a:solidFill>
                  <a:srgbClr val="006699"/>
                </a:solidFill>
                <a:latin typeface="微软雅黑" pitchFamily="34" charset="-122"/>
              </a:rPr>
              <a:t>第二部分   </a:t>
            </a:r>
            <a:r>
              <a:rPr lang="zh-CN" altLang="en-US" sz="3200" dirty="0" smtClean="0">
                <a:solidFill>
                  <a:srgbClr val="006699"/>
                </a:solidFill>
                <a:latin typeface="微软雅黑" pitchFamily="34" charset="-122"/>
              </a:rPr>
              <a:t>宇通生产体系介绍</a:t>
            </a:r>
            <a:endParaRPr lang="zh-CN" altLang="en-US" sz="3200" dirty="0">
              <a:solidFill>
                <a:srgbClr val="006699"/>
              </a:solidFill>
              <a:latin typeface="微软雅黑" pitchFamily="34" charset="-122"/>
            </a:endParaRPr>
          </a:p>
        </p:txBody>
      </p:sp>
      <p:sp>
        <p:nvSpPr>
          <p:cNvPr id="25605" name="矩形 2"/>
          <p:cNvSpPr>
            <a:spLocks noChangeArrowheads="1"/>
          </p:cNvSpPr>
          <p:nvPr/>
        </p:nvSpPr>
        <p:spPr bwMode="auto">
          <a:xfrm>
            <a:off x="439738" y="3816933"/>
            <a:ext cx="4775622" cy="1077194"/>
          </a:xfrm>
          <a:prstGeom prst="rect">
            <a:avLst/>
          </a:prstGeom>
          <a:noFill/>
          <a:ln w="9525">
            <a:noFill/>
            <a:miter lim="800000"/>
            <a:headEnd/>
            <a:tailEnd/>
          </a:ln>
        </p:spPr>
        <p:txBody>
          <a:bodyPr wrap="none" lIns="91418" tIns="45708" rIns="91418" bIns="45708">
            <a:spAutoFit/>
          </a:bodyPr>
          <a:lstStyle/>
          <a:p>
            <a:pPr eaLnBrk="0" hangingPunct="0">
              <a:lnSpc>
                <a:spcPct val="200000"/>
              </a:lnSpc>
            </a:pPr>
            <a:r>
              <a:rPr lang="zh-CN" altLang="en-US" sz="3200" dirty="0">
                <a:solidFill>
                  <a:srgbClr val="006699"/>
                </a:solidFill>
                <a:latin typeface="微软雅黑" pitchFamily="34" charset="-122"/>
              </a:rPr>
              <a:t>第三</a:t>
            </a:r>
            <a:r>
              <a:rPr lang="zh-CN" altLang="en-US" sz="3200" dirty="0" smtClean="0">
                <a:solidFill>
                  <a:srgbClr val="006699"/>
                </a:solidFill>
                <a:latin typeface="微软雅黑" pitchFamily="34" charset="-122"/>
              </a:rPr>
              <a:t>部分   精</a:t>
            </a:r>
            <a:r>
              <a:rPr lang="zh-CN" altLang="en-US" sz="3200" dirty="0">
                <a:solidFill>
                  <a:srgbClr val="006699"/>
                </a:solidFill>
                <a:latin typeface="微软雅黑" pitchFamily="34" charset="-122"/>
              </a:rPr>
              <a:t>益生产介绍</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2.2  </a:t>
            </a:r>
            <a:r>
              <a:rPr lang="zh-CN" altLang="zh-CN" sz="2400" dirty="0" smtClean="0">
                <a:solidFill>
                  <a:srgbClr val="FFFFFF"/>
                </a:solidFill>
                <a:latin typeface="微软雅黑" pitchFamily="34" charset="-122"/>
              </a:rPr>
              <a:t>宇通生产体系组织结构及功能介绍</a:t>
            </a:r>
            <a:r>
              <a:rPr lang="en-US" altLang="zh-CN" sz="2400" dirty="0" smtClean="0">
                <a:solidFill>
                  <a:srgbClr val="FFFFFF"/>
                </a:solidFill>
                <a:latin typeface="微软雅黑" pitchFamily="34" charset="-122"/>
              </a:rPr>
              <a:t>(4/13)</a:t>
            </a:r>
          </a:p>
          <a:p>
            <a:pPr defTabSz="1016000" eaLnBrk="0" hangingPunct="0"/>
            <a:endParaRPr lang="en-US" altLang="zh-CN" sz="2400" dirty="0">
              <a:solidFill>
                <a:srgbClr val="FFFFFF"/>
              </a:solidFill>
              <a:latin typeface="微软雅黑" pitchFamily="34" charset="-122"/>
            </a:endParaRPr>
          </a:p>
        </p:txBody>
      </p:sp>
      <p:sp>
        <p:nvSpPr>
          <p:cNvPr id="18" name="灯片编号占位符 1"/>
          <p:cNvSpPr txBox="1">
            <a:spLocks/>
          </p:cNvSpPr>
          <p:nvPr/>
        </p:nvSpPr>
        <p:spPr>
          <a:xfrm>
            <a:off x="7288629" y="7059613"/>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96468D6F-0287-42AA-82D0-EA0DD645C6DE}" type="slidenum">
              <a:rPr kumimoji="0" lang="zh-CN" altLang="en-US" sz="1600" b="1" i="0" u="none" strike="noStrike" kern="1200" cap="none" spc="0" normalizeH="0" baseline="0" noProof="0" smtClean="0">
                <a:ln>
                  <a:noFill/>
                </a:ln>
                <a:solidFill>
                  <a:srgbClr val="0000FF"/>
                </a:solidFill>
                <a:effectLst/>
                <a:uLnTx/>
                <a:uFillTx/>
                <a:latin typeface="Arial" pitchFamily="34" charset="0"/>
                <a:ea typeface="微软雅黑" pitchFamily="34"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a:t>
            </a:fld>
            <a:endParaRPr kumimoji="0" lang="en-US" altLang="zh-CN" sz="1600" b="1" i="0" u="none" strike="noStrike" kern="1200" cap="none" spc="0" normalizeH="0" baseline="0" noProof="0" smtClean="0">
              <a:ln>
                <a:noFill/>
              </a:ln>
              <a:solidFill>
                <a:srgbClr val="0000FF"/>
              </a:solidFill>
              <a:effectLst/>
              <a:uLnTx/>
              <a:uFillTx/>
              <a:latin typeface="Arial" pitchFamily="34" charset="0"/>
              <a:ea typeface="微软雅黑" pitchFamily="34" charset="-122"/>
              <a:cs typeface="+mn-cs"/>
            </a:endParaRPr>
          </a:p>
        </p:txBody>
      </p:sp>
      <p:grpSp>
        <p:nvGrpSpPr>
          <p:cNvPr id="19" name="Group 62"/>
          <p:cNvGrpSpPr>
            <a:grpSpLocks/>
          </p:cNvGrpSpPr>
          <p:nvPr/>
        </p:nvGrpSpPr>
        <p:grpSpPr bwMode="auto">
          <a:xfrm>
            <a:off x="838204" y="734011"/>
            <a:ext cx="8915400" cy="6858000"/>
            <a:chOff x="-384" y="466"/>
            <a:chExt cx="5616" cy="4320"/>
          </a:xfrm>
        </p:grpSpPr>
        <p:graphicFrame>
          <p:nvGraphicFramePr>
            <p:cNvPr id="20" name="Object 53"/>
            <p:cNvGraphicFramePr>
              <a:graphicFrameLocks noChangeAspect="1"/>
            </p:cNvGraphicFramePr>
            <p:nvPr/>
          </p:nvGraphicFramePr>
          <p:xfrm>
            <a:off x="-384" y="466"/>
            <a:ext cx="5616" cy="4320"/>
          </p:xfrm>
          <a:graphic>
            <a:graphicData uri="http://schemas.openxmlformats.org/presentationml/2006/ole">
              <p:oleObj spid="_x0000_s55372" name="Drawing" r:id="rId4" imgW="9182100" imgH="5276850" progId="">
                <p:embed/>
              </p:oleObj>
            </a:graphicData>
          </a:graphic>
        </p:graphicFrame>
        <p:sp>
          <p:nvSpPr>
            <p:cNvPr id="21" name="Line 56"/>
            <p:cNvSpPr>
              <a:spLocks noChangeShapeType="1"/>
            </p:cNvSpPr>
            <p:nvPr/>
          </p:nvSpPr>
          <p:spPr bwMode="auto">
            <a:xfrm flipH="1" flipV="1">
              <a:off x="1392" y="1884"/>
              <a:ext cx="0" cy="192"/>
            </a:xfrm>
            <a:prstGeom prst="line">
              <a:avLst/>
            </a:prstGeom>
            <a:solidFill>
              <a:schemeClr val="bg1">
                <a:lumMod val="85000"/>
              </a:schemeClr>
            </a:solidFill>
            <a:ln w="9525">
              <a:noFill/>
              <a:miter lim="800000"/>
              <a:headEnd/>
              <a:tailEnd/>
            </a:ln>
          </p:spPr>
          <p:txBody>
            <a:bodyPr>
              <a:spAutoFit/>
            </a:bodyPr>
            <a:lstStyle/>
            <a:p>
              <a:pPr algn="ctr">
                <a:spcBef>
                  <a:spcPct val="50000"/>
                </a:spcBef>
                <a:defRPr/>
              </a:pPr>
              <a:endParaRPr lang="zh-CN" altLang="en-US" dirty="0">
                <a:solidFill>
                  <a:srgbClr val="0000FF"/>
                </a:solidFill>
                <a:latin typeface="黑体" pitchFamily="2" charset="-122"/>
                <a:ea typeface="黑体" pitchFamily="2" charset="-122"/>
              </a:endParaRPr>
            </a:p>
          </p:txBody>
        </p:sp>
        <p:sp>
          <p:nvSpPr>
            <p:cNvPr id="22" name="Line 59"/>
            <p:cNvSpPr>
              <a:spLocks noChangeShapeType="1"/>
            </p:cNvSpPr>
            <p:nvPr/>
          </p:nvSpPr>
          <p:spPr bwMode="auto">
            <a:xfrm flipV="1">
              <a:off x="1392" y="2070"/>
              <a:ext cx="1392" cy="6"/>
            </a:xfrm>
            <a:prstGeom prst="line">
              <a:avLst/>
            </a:prstGeom>
            <a:solidFill>
              <a:schemeClr val="bg1">
                <a:lumMod val="85000"/>
              </a:schemeClr>
            </a:solidFill>
            <a:ln w="9525">
              <a:noFill/>
              <a:miter lim="800000"/>
              <a:headEnd/>
              <a:tailEnd/>
            </a:ln>
          </p:spPr>
          <p:txBody>
            <a:bodyPr>
              <a:spAutoFit/>
            </a:bodyPr>
            <a:lstStyle/>
            <a:p>
              <a:pPr algn="ctr">
                <a:spcBef>
                  <a:spcPct val="50000"/>
                </a:spcBef>
                <a:defRPr/>
              </a:pPr>
              <a:endParaRPr lang="zh-CN" altLang="en-US" dirty="0">
                <a:solidFill>
                  <a:srgbClr val="0000FF"/>
                </a:solidFill>
                <a:latin typeface="黑体" pitchFamily="2" charset="-122"/>
                <a:ea typeface="黑体" pitchFamily="2" charset="-122"/>
              </a:endParaRPr>
            </a:p>
          </p:txBody>
        </p:sp>
        <p:sp>
          <p:nvSpPr>
            <p:cNvPr id="23" name="Line 60"/>
            <p:cNvSpPr>
              <a:spLocks noChangeShapeType="1"/>
            </p:cNvSpPr>
            <p:nvPr/>
          </p:nvSpPr>
          <p:spPr bwMode="auto">
            <a:xfrm flipH="1">
              <a:off x="2784" y="2304"/>
              <a:ext cx="144" cy="0"/>
            </a:xfrm>
            <a:prstGeom prst="line">
              <a:avLst/>
            </a:prstGeom>
            <a:solidFill>
              <a:schemeClr val="bg1">
                <a:lumMod val="85000"/>
              </a:schemeClr>
            </a:solidFill>
            <a:ln w="9525">
              <a:noFill/>
              <a:miter lim="800000"/>
              <a:headEnd/>
              <a:tailEnd/>
            </a:ln>
          </p:spPr>
          <p:txBody>
            <a:bodyPr>
              <a:spAutoFit/>
            </a:bodyPr>
            <a:lstStyle/>
            <a:p>
              <a:pPr algn="ctr">
                <a:spcBef>
                  <a:spcPct val="50000"/>
                </a:spcBef>
                <a:defRPr/>
              </a:pPr>
              <a:endParaRPr lang="zh-CN" altLang="en-US" dirty="0">
                <a:solidFill>
                  <a:srgbClr val="0000FF"/>
                </a:solidFill>
                <a:latin typeface="黑体" pitchFamily="2" charset="-122"/>
                <a:ea typeface="黑体" pitchFamily="2" charset="-122"/>
              </a:endParaRPr>
            </a:p>
          </p:txBody>
        </p:sp>
        <p:sp>
          <p:nvSpPr>
            <p:cNvPr id="24" name="Line 61"/>
            <p:cNvSpPr>
              <a:spLocks noChangeShapeType="1"/>
            </p:cNvSpPr>
            <p:nvPr/>
          </p:nvSpPr>
          <p:spPr bwMode="auto">
            <a:xfrm flipV="1">
              <a:off x="2784" y="2064"/>
              <a:ext cx="0" cy="240"/>
            </a:xfrm>
            <a:prstGeom prst="line">
              <a:avLst/>
            </a:prstGeom>
            <a:solidFill>
              <a:schemeClr val="bg1">
                <a:lumMod val="85000"/>
              </a:schemeClr>
            </a:solidFill>
            <a:ln w="9525">
              <a:noFill/>
              <a:miter lim="800000"/>
              <a:headEnd/>
              <a:tailEnd/>
            </a:ln>
          </p:spPr>
          <p:txBody>
            <a:bodyPr>
              <a:spAutoFit/>
            </a:bodyPr>
            <a:lstStyle/>
            <a:p>
              <a:pPr algn="ctr">
                <a:spcBef>
                  <a:spcPct val="50000"/>
                </a:spcBef>
                <a:defRPr/>
              </a:pPr>
              <a:endParaRPr lang="zh-CN" altLang="en-US" dirty="0">
                <a:solidFill>
                  <a:srgbClr val="0000FF"/>
                </a:solidFill>
                <a:latin typeface="黑体" pitchFamily="2" charset="-122"/>
                <a:ea typeface="黑体" pitchFamily="2" charset="-122"/>
              </a:endParaRPr>
            </a:p>
          </p:txBody>
        </p:sp>
      </p:grpSp>
      <p:sp>
        <p:nvSpPr>
          <p:cNvPr id="25" name="Text Box 126"/>
          <p:cNvSpPr txBox="1">
            <a:spLocks noChangeArrowheads="1"/>
          </p:cNvSpPr>
          <p:nvPr/>
        </p:nvSpPr>
        <p:spPr bwMode="auto">
          <a:xfrm>
            <a:off x="7593429" y="1389063"/>
            <a:ext cx="1214438" cy="338554"/>
          </a:xfrm>
          <a:prstGeom prst="rect">
            <a:avLst/>
          </a:prstGeom>
          <a:noFill/>
          <a:ln w="9525">
            <a:noFill/>
            <a:miter lim="800000"/>
            <a:headEnd/>
            <a:tailEnd/>
          </a:ln>
        </p:spPr>
        <p:txBody>
          <a:bodyPr>
            <a:spAutoFit/>
          </a:bodyPr>
          <a:lstStyle/>
          <a:p>
            <a:pPr>
              <a:spcBef>
                <a:spcPct val="50000"/>
              </a:spcBef>
            </a:pPr>
            <a:r>
              <a:rPr lang="zh-CN" altLang="en-US">
                <a:solidFill>
                  <a:srgbClr val="0000FF"/>
                </a:solidFill>
                <a:latin typeface="黑体" pitchFamily="2" charset="-122"/>
                <a:ea typeface="黑体" pitchFamily="2" charset="-122"/>
              </a:rPr>
              <a:t>成品车库</a:t>
            </a:r>
          </a:p>
        </p:txBody>
      </p:sp>
      <p:sp>
        <p:nvSpPr>
          <p:cNvPr id="26" name="Line 11"/>
          <p:cNvSpPr>
            <a:spLocks noChangeShapeType="1"/>
          </p:cNvSpPr>
          <p:nvPr/>
        </p:nvSpPr>
        <p:spPr bwMode="auto">
          <a:xfrm flipV="1">
            <a:off x="873541" y="1160916"/>
            <a:ext cx="8434388" cy="28575"/>
          </a:xfrm>
          <a:prstGeom prst="line">
            <a:avLst/>
          </a:prstGeom>
          <a:noFill/>
          <a:ln w="57150">
            <a:solidFill>
              <a:srgbClr val="B2B2B2"/>
            </a:solidFill>
            <a:round/>
            <a:headEnd/>
            <a:tailEnd/>
          </a:ln>
        </p:spPr>
        <p:txBody>
          <a:bodyPr lIns="0" tIns="0" rIns="0" bIns="0">
            <a:spAutoFit/>
          </a:bodyPr>
          <a:lstStyle/>
          <a:p>
            <a:endParaRPr lang="zh-CN" altLang="en-US">
              <a:solidFill>
                <a:srgbClr val="0000FF"/>
              </a:solidFill>
            </a:endParaRPr>
          </a:p>
        </p:txBody>
      </p:sp>
      <p:sp>
        <p:nvSpPr>
          <p:cNvPr id="27" name="Line 54"/>
          <p:cNvSpPr>
            <a:spLocks noChangeShapeType="1"/>
          </p:cNvSpPr>
          <p:nvPr/>
        </p:nvSpPr>
        <p:spPr bwMode="auto">
          <a:xfrm>
            <a:off x="5688429" y="3979863"/>
            <a:ext cx="0" cy="0"/>
          </a:xfrm>
          <a:prstGeom prst="line">
            <a:avLst/>
          </a:prstGeom>
          <a:noFill/>
          <a:ln w="9525">
            <a:solidFill>
              <a:schemeClr val="tx1"/>
            </a:solidFill>
            <a:round/>
            <a:headEnd/>
            <a:tailEnd type="triangle" w="med" len="med"/>
          </a:ln>
        </p:spPr>
        <p:txBody>
          <a:bodyPr/>
          <a:lstStyle/>
          <a:p>
            <a:endParaRPr lang="zh-CN" altLang="en-US">
              <a:solidFill>
                <a:srgbClr val="0000FF"/>
              </a:solidFill>
            </a:endParaRPr>
          </a:p>
        </p:txBody>
      </p:sp>
      <p:sp>
        <p:nvSpPr>
          <p:cNvPr id="28" name="Line 63"/>
          <p:cNvSpPr>
            <a:spLocks noChangeShapeType="1"/>
          </p:cNvSpPr>
          <p:nvPr/>
        </p:nvSpPr>
        <p:spPr bwMode="auto">
          <a:xfrm flipH="1">
            <a:off x="3173829" y="3446463"/>
            <a:ext cx="304800" cy="0"/>
          </a:xfrm>
          <a:prstGeom prst="line">
            <a:avLst/>
          </a:prstGeom>
          <a:noFill/>
          <a:ln w="19050">
            <a:solidFill>
              <a:schemeClr val="tx1"/>
            </a:solidFill>
            <a:round/>
            <a:headEnd/>
            <a:tailEnd type="triangle" w="sm" len="lg"/>
          </a:ln>
        </p:spPr>
        <p:txBody>
          <a:bodyPr/>
          <a:lstStyle/>
          <a:p>
            <a:endParaRPr lang="zh-CN" altLang="en-US">
              <a:solidFill>
                <a:srgbClr val="0000FF"/>
              </a:solidFill>
            </a:endParaRPr>
          </a:p>
        </p:txBody>
      </p:sp>
      <p:sp>
        <p:nvSpPr>
          <p:cNvPr id="29" name="Line 64"/>
          <p:cNvSpPr>
            <a:spLocks noChangeShapeType="1"/>
          </p:cNvSpPr>
          <p:nvPr/>
        </p:nvSpPr>
        <p:spPr bwMode="auto">
          <a:xfrm flipH="1">
            <a:off x="2564229" y="2455863"/>
            <a:ext cx="457200" cy="0"/>
          </a:xfrm>
          <a:prstGeom prst="line">
            <a:avLst/>
          </a:prstGeom>
          <a:noFill/>
          <a:ln w="19050">
            <a:solidFill>
              <a:schemeClr val="tx1"/>
            </a:solidFill>
            <a:round/>
            <a:headEnd/>
            <a:tailEnd type="triangle" w="sm" len="lg"/>
          </a:ln>
        </p:spPr>
        <p:txBody>
          <a:bodyPr/>
          <a:lstStyle/>
          <a:p>
            <a:endParaRPr lang="zh-CN" altLang="en-US">
              <a:solidFill>
                <a:srgbClr val="0000FF"/>
              </a:solidFill>
            </a:endParaRPr>
          </a:p>
        </p:txBody>
      </p:sp>
      <p:grpSp>
        <p:nvGrpSpPr>
          <p:cNvPr id="30" name="Group 74"/>
          <p:cNvGrpSpPr>
            <a:grpSpLocks/>
          </p:cNvGrpSpPr>
          <p:nvPr/>
        </p:nvGrpSpPr>
        <p:grpSpPr bwMode="auto">
          <a:xfrm>
            <a:off x="1878429" y="3846513"/>
            <a:ext cx="5715000" cy="2951163"/>
            <a:chOff x="576" y="1981"/>
            <a:chExt cx="3600" cy="1859"/>
          </a:xfrm>
        </p:grpSpPr>
        <p:sp>
          <p:nvSpPr>
            <p:cNvPr id="31" name="Line 65"/>
            <p:cNvSpPr>
              <a:spLocks noChangeShapeType="1"/>
            </p:cNvSpPr>
            <p:nvPr/>
          </p:nvSpPr>
          <p:spPr bwMode="auto">
            <a:xfrm>
              <a:off x="576" y="1981"/>
              <a:ext cx="0" cy="96"/>
            </a:xfrm>
            <a:prstGeom prst="line">
              <a:avLst/>
            </a:prstGeom>
            <a:noFill/>
            <a:ln w="19050">
              <a:solidFill>
                <a:schemeClr val="tx1"/>
              </a:solidFill>
              <a:round/>
              <a:headEnd/>
              <a:tailEnd/>
            </a:ln>
          </p:spPr>
          <p:txBody>
            <a:bodyPr/>
            <a:lstStyle/>
            <a:p>
              <a:endParaRPr lang="zh-CN" altLang="en-US">
                <a:solidFill>
                  <a:srgbClr val="0000FF"/>
                </a:solidFill>
              </a:endParaRPr>
            </a:p>
          </p:txBody>
        </p:sp>
        <p:sp>
          <p:nvSpPr>
            <p:cNvPr id="32" name="Line 66"/>
            <p:cNvSpPr>
              <a:spLocks noChangeShapeType="1"/>
            </p:cNvSpPr>
            <p:nvPr/>
          </p:nvSpPr>
          <p:spPr bwMode="auto">
            <a:xfrm>
              <a:off x="576" y="2064"/>
              <a:ext cx="528" cy="0"/>
            </a:xfrm>
            <a:prstGeom prst="line">
              <a:avLst/>
            </a:prstGeom>
            <a:noFill/>
            <a:ln w="19050">
              <a:solidFill>
                <a:schemeClr val="tx1"/>
              </a:solidFill>
              <a:round/>
              <a:headEnd/>
              <a:tailEnd type="triangle" w="sm" len="lg"/>
            </a:ln>
          </p:spPr>
          <p:txBody>
            <a:bodyPr/>
            <a:lstStyle/>
            <a:p>
              <a:endParaRPr lang="zh-CN" altLang="en-US">
                <a:solidFill>
                  <a:srgbClr val="0000FF"/>
                </a:solidFill>
              </a:endParaRPr>
            </a:p>
          </p:txBody>
        </p:sp>
        <p:sp>
          <p:nvSpPr>
            <p:cNvPr id="33" name="Line 68"/>
            <p:cNvSpPr>
              <a:spLocks noChangeShapeType="1"/>
            </p:cNvSpPr>
            <p:nvPr/>
          </p:nvSpPr>
          <p:spPr bwMode="auto">
            <a:xfrm>
              <a:off x="1094" y="2087"/>
              <a:ext cx="0" cy="1104"/>
            </a:xfrm>
            <a:prstGeom prst="line">
              <a:avLst/>
            </a:prstGeom>
            <a:noFill/>
            <a:ln w="19050">
              <a:solidFill>
                <a:schemeClr val="tx1"/>
              </a:solidFill>
              <a:round/>
              <a:headEnd/>
              <a:tailEnd type="triangle" w="sm" len="lg"/>
            </a:ln>
          </p:spPr>
          <p:txBody>
            <a:bodyPr/>
            <a:lstStyle/>
            <a:p>
              <a:endParaRPr lang="zh-CN" altLang="en-US">
                <a:solidFill>
                  <a:srgbClr val="0000FF"/>
                </a:solidFill>
              </a:endParaRPr>
            </a:p>
          </p:txBody>
        </p:sp>
        <p:sp>
          <p:nvSpPr>
            <p:cNvPr id="34" name="Line 69"/>
            <p:cNvSpPr>
              <a:spLocks noChangeShapeType="1"/>
            </p:cNvSpPr>
            <p:nvPr/>
          </p:nvSpPr>
          <p:spPr bwMode="auto">
            <a:xfrm>
              <a:off x="1094" y="3216"/>
              <a:ext cx="0" cy="624"/>
            </a:xfrm>
            <a:prstGeom prst="line">
              <a:avLst/>
            </a:prstGeom>
            <a:noFill/>
            <a:ln w="19050">
              <a:solidFill>
                <a:schemeClr val="tx1"/>
              </a:solidFill>
              <a:round/>
              <a:headEnd/>
              <a:tailEnd/>
            </a:ln>
          </p:spPr>
          <p:txBody>
            <a:bodyPr/>
            <a:lstStyle/>
            <a:p>
              <a:endParaRPr lang="zh-CN" altLang="en-US">
                <a:solidFill>
                  <a:srgbClr val="0000FF"/>
                </a:solidFill>
              </a:endParaRPr>
            </a:p>
          </p:txBody>
        </p:sp>
        <p:sp>
          <p:nvSpPr>
            <p:cNvPr id="35" name="Line 70"/>
            <p:cNvSpPr>
              <a:spLocks noChangeShapeType="1"/>
            </p:cNvSpPr>
            <p:nvPr/>
          </p:nvSpPr>
          <p:spPr bwMode="auto">
            <a:xfrm>
              <a:off x="1104" y="3835"/>
              <a:ext cx="1248" cy="0"/>
            </a:xfrm>
            <a:prstGeom prst="line">
              <a:avLst/>
            </a:prstGeom>
            <a:noFill/>
            <a:ln w="19050">
              <a:solidFill>
                <a:schemeClr val="tx1"/>
              </a:solidFill>
              <a:round/>
              <a:headEnd/>
              <a:tailEnd type="triangle" w="sm" len="lg"/>
            </a:ln>
          </p:spPr>
          <p:txBody>
            <a:bodyPr/>
            <a:lstStyle/>
            <a:p>
              <a:endParaRPr lang="zh-CN" altLang="en-US">
                <a:solidFill>
                  <a:srgbClr val="0000FF"/>
                </a:solidFill>
              </a:endParaRPr>
            </a:p>
          </p:txBody>
        </p:sp>
        <p:sp>
          <p:nvSpPr>
            <p:cNvPr id="36" name="Line 71"/>
            <p:cNvSpPr>
              <a:spLocks noChangeShapeType="1"/>
            </p:cNvSpPr>
            <p:nvPr/>
          </p:nvSpPr>
          <p:spPr bwMode="auto">
            <a:xfrm>
              <a:off x="2352" y="3835"/>
              <a:ext cx="1824" cy="5"/>
            </a:xfrm>
            <a:prstGeom prst="line">
              <a:avLst/>
            </a:prstGeom>
            <a:noFill/>
            <a:ln w="19050">
              <a:solidFill>
                <a:schemeClr val="tx1"/>
              </a:solidFill>
              <a:round/>
              <a:headEnd/>
              <a:tailEnd/>
            </a:ln>
          </p:spPr>
          <p:txBody>
            <a:bodyPr/>
            <a:lstStyle/>
            <a:p>
              <a:endParaRPr lang="zh-CN" altLang="en-US">
                <a:solidFill>
                  <a:srgbClr val="0000FF"/>
                </a:solidFill>
              </a:endParaRPr>
            </a:p>
          </p:txBody>
        </p:sp>
        <p:sp>
          <p:nvSpPr>
            <p:cNvPr id="37" name="Line 72"/>
            <p:cNvSpPr>
              <a:spLocks noChangeShapeType="1"/>
            </p:cNvSpPr>
            <p:nvPr/>
          </p:nvSpPr>
          <p:spPr bwMode="auto">
            <a:xfrm flipV="1">
              <a:off x="4176" y="3456"/>
              <a:ext cx="0" cy="384"/>
            </a:xfrm>
            <a:prstGeom prst="line">
              <a:avLst/>
            </a:prstGeom>
            <a:noFill/>
            <a:ln w="19050">
              <a:solidFill>
                <a:schemeClr val="tx1"/>
              </a:solidFill>
              <a:round/>
              <a:headEnd/>
              <a:tailEnd type="triangle" w="sm" len="lg"/>
            </a:ln>
          </p:spPr>
          <p:txBody>
            <a:bodyPr/>
            <a:lstStyle/>
            <a:p>
              <a:endParaRPr lang="zh-CN" altLang="en-US">
                <a:solidFill>
                  <a:srgbClr val="0000FF"/>
                </a:solidFill>
              </a:endParaRPr>
            </a:p>
          </p:txBody>
        </p:sp>
        <p:sp>
          <p:nvSpPr>
            <p:cNvPr id="38" name="Line 73"/>
            <p:cNvSpPr>
              <a:spLocks noChangeShapeType="1"/>
            </p:cNvSpPr>
            <p:nvPr/>
          </p:nvSpPr>
          <p:spPr bwMode="auto">
            <a:xfrm flipH="1">
              <a:off x="3264" y="3456"/>
              <a:ext cx="912" cy="0"/>
            </a:xfrm>
            <a:prstGeom prst="line">
              <a:avLst/>
            </a:prstGeom>
            <a:noFill/>
            <a:ln w="19050">
              <a:solidFill>
                <a:schemeClr val="tx1"/>
              </a:solidFill>
              <a:round/>
              <a:headEnd/>
              <a:tailEnd type="triangle" w="sm" len="lg"/>
            </a:ln>
          </p:spPr>
          <p:txBody>
            <a:bodyPr/>
            <a:lstStyle/>
            <a:p>
              <a:endParaRPr lang="zh-CN" altLang="en-US">
                <a:solidFill>
                  <a:srgbClr val="0000FF"/>
                </a:solidFill>
              </a:endParaRPr>
            </a:p>
          </p:txBody>
        </p:sp>
      </p:grpSp>
      <p:sp>
        <p:nvSpPr>
          <p:cNvPr id="39" name="Line 75"/>
          <p:cNvSpPr>
            <a:spLocks noChangeShapeType="1"/>
          </p:cNvSpPr>
          <p:nvPr/>
        </p:nvSpPr>
        <p:spPr bwMode="auto">
          <a:xfrm flipH="1">
            <a:off x="1726029" y="2455863"/>
            <a:ext cx="381000" cy="0"/>
          </a:xfrm>
          <a:prstGeom prst="line">
            <a:avLst/>
          </a:prstGeom>
          <a:noFill/>
          <a:ln w="19050">
            <a:solidFill>
              <a:schemeClr val="tx1"/>
            </a:solidFill>
            <a:round/>
            <a:headEnd/>
            <a:tailEnd type="triangle" w="sm" len="lg"/>
          </a:ln>
        </p:spPr>
        <p:txBody>
          <a:bodyPr/>
          <a:lstStyle/>
          <a:p>
            <a:endParaRPr lang="zh-CN" altLang="en-US">
              <a:solidFill>
                <a:srgbClr val="0000FF"/>
              </a:solidFill>
            </a:endParaRPr>
          </a:p>
        </p:txBody>
      </p:sp>
      <p:grpSp>
        <p:nvGrpSpPr>
          <p:cNvPr id="40" name="Group 79"/>
          <p:cNvGrpSpPr>
            <a:grpSpLocks/>
          </p:cNvGrpSpPr>
          <p:nvPr/>
        </p:nvGrpSpPr>
        <p:grpSpPr bwMode="auto">
          <a:xfrm>
            <a:off x="2716629" y="5503863"/>
            <a:ext cx="152400" cy="152400"/>
            <a:chOff x="1104" y="3072"/>
            <a:chExt cx="96" cy="96"/>
          </a:xfrm>
        </p:grpSpPr>
        <p:sp>
          <p:nvSpPr>
            <p:cNvPr id="41" name="Line 77"/>
            <p:cNvSpPr>
              <a:spLocks noChangeShapeType="1"/>
            </p:cNvSpPr>
            <p:nvPr/>
          </p:nvSpPr>
          <p:spPr bwMode="auto">
            <a:xfrm>
              <a:off x="1104" y="3168"/>
              <a:ext cx="96" cy="0"/>
            </a:xfrm>
            <a:prstGeom prst="line">
              <a:avLst/>
            </a:prstGeom>
            <a:noFill/>
            <a:ln w="19050">
              <a:solidFill>
                <a:schemeClr val="tx1"/>
              </a:solidFill>
              <a:round/>
              <a:headEnd/>
              <a:tailEnd/>
            </a:ln>
          </p:spPr>
          <p:txBody>
            <a:bodyPr/>
            <a:lstStyle/>
            <a:p>
              <a:endParaRPr lang="zh-CN" altLang="en-US">
                <a:solidFill>
                  <a:srgbClr val="0000FF"/>
                </a:solidFill>
              </a:endParaRPr>
            </a:p>
          </p:txBody>
        </p:sp>
        <p:sp>
          <p:nvSpPr>
            <p:cNvPr id="42" name="Line 78"/>
            <p:cNvSpPr>
              <a:spLocks noChangeShapeType="1"/>
            </p:cNvSpPr>
            <p:nvPr/>
          </p:nvSpPr>
          <p:spPr bwMode="auto">
            <a:xfrm flipV="1">
              <a:off x="1200" y="3072"/>
              <a:ext cx="0" cy="96"/>
            </a:xfrm>
            <a:prstGeom prst="line">
              <a:avLst/>
            </a:prstGeom>
            <a:noFill/>
            <a:ln w="19050">
              <a:solidFill>
                <a:schemeClr val="tx1"/>
              </a:solidFill>
              <a:round/>
              <a:headEnd/>
              <a:tailEnd type="triangle" w="sm" len="lg"/>
            </a:ln>
          </p:spPr>
          <p:txBody>
            <a:bodyPr/>
            <a:lstStyle/>
            <a:p>
              <a:endParaRPr lang="zh-CN" altLang="en-US">
                <a:solidFill>
                  <a:srgbClr val="0000FF"/>
                </a:solidFill>
              </a:endParaRPr>
            </a:p>
          </p:txBody>
        </p:sp>
      </p:grpSp>
      <p:grpSp>
        <p:nvGrpSpPr>
          <p:cNvPr id="43" name="Group 113"/>
          <p:cNvGrpSpPr>
            <a:grpSpLocks/>
          </p:cNvGrpSpPr>
          <p:nvPr/>
        </p:nvGrpSpPr>
        <p:grpSpPr bwMode="auto">
          <a:xfrm>
            <a:off x="6936204" y="4341813"/>
            <a:ext cx="625475" cy="1143000"/>
            <a:chOff x="3888" y="2352"/>
            <a:chExt cx="394" cy="720"/>
          </a:xfrm>
        </p:grpSpPr>
        <p:sp>
          <p:nvSpPr>
            <p:cNvPr id="44" name="Line 86"/>
            <p:cNvSpPr>
              <a:spLocks noChangeShapeType="1"/>
            </p:cNvSpPr>
            <p:nvPr/>
          </p:nvSpPr>
          <p:spPr bwMode="auto">
            <a:xfrm>
              <a:off x="4176" y="2352"/>
              <a:ext cx="96" cy="0"/>
            </a:xfrm>
            <a:prstGeom prst="line">
              <a:avLst/>
            </a:prstGeom>
            <a:noFill/>
            <a:ln w="82550">
              <a:solidFill>
                <a:srgbClr val="0000FF"/>
              </a:solidFill>
              <a:round/>
              <a:headEnd/>
              <a:tailEnd/>
            </a:ln>
          </p:spPr>
          <p:txBody>
            <a:bodyPr/>
            <a:lstStyle/>
            <a:p>
              <a:endParaRPr lang="zh-CN" altLang="en-US">
                <a:solidFill>
                  <a:srgbClr val="0000FF"/>
                </a:solidFill>
              </a:endParaRPr>
            </a:p>
          </p:txBody>
        </p:sp>
        <p:sp>
          <p:nvSpPr>
            <p:cNvPr id="45" name="Line 87"/>
            <p:cNvSpPr>
              <a:spLocks noChangeShapeType="1"/>
            </p:cNvSpPr>
            <p:nvPr/>
          </p:nvSpPr>
          <p:spPr bwMode="auto">
            <a:xfrm>
              <a:off x="4282" y="2352"/>
              <a:ext cx="0" cy="432"/>
            </a:xfrm>
            <a:prstGeom prst="line">
              <a:avLst/>
            </a:prstGeom>
            <a:noFill/>
            <a:ln w="82550">
              <a:solidFill>
                <a:srgbClr val="0000FF"/>
              </a:solidFill>
              <a:round/>
              <a:headEnd/>
              <a:tailEnd type="triangle" w="sm" len="lg"/>
            </a:ln>
          </p:spPr>
          <p:txBody>
            <a:bodyPr/>
            <a:lstStyle/>
            <a:p>
              <a:endParaRPr lang="zh-CN" altLang="en-US">
                <a:solidFill>
                  <a:srgbClr val="0000FF"/>
                </a:solidFill>
              </a:endParaRPr>
            </a:p>
          </p:txBody>
        </p:sp>
        <p:sp>
          <p:nvSpPr>
            <p:cNvPr id="46" name="Line 88"/>
            <p:cNvSpPr>
              <a:spLocks noChangeShapeType="1"/>
            </p:cNvSpPr>
            <p:nvPr/>
          </p:nvSpPr>
          <p:spPr bwMode="auto">
            <a:xfrm>
              <a:off x="4282" y="2784"/>
              <a:ext cx="0" cy="288"/>
            </a:xfrm>
            <a:prstGeom prst="line">
              <a:avLst/>
            </a:prstGeom>
            <a:noFill/>
            <a:ln w="82550">
              <a:solidFill>
                <a:srgbClr val="0000FF"/>
              </a:solidFill>
              <a:round/>
              <a:headEnd/>
              <a:tailEnd/>
            </a:ln>
          </p:spPr>
          <p:txBody>
            <a:bodyPr/>
            <a:lstStyle/>
            <a:p>
              <a:endParaRPr lang="zh-CN" altLang="en-US">
                <a:solidFill>
                  <a:srgbClr val="0000FF"/>
                </a:solidFill>
              </a:endParaRPr>
            </a:p>
          </p:txBody>
        </p:sp>
        <p:sp>
          <p:nvSpPr>
            <p:cNvPr id="47" name="Line 89"/>
            <p:cNvSpPr>
              <a:spLocks noChangeShapeType="1"/>
            </p:cNvSpPr>
            <p:nvPr/>
          </p:nvSpPr>
          <p:spPr bwMode="auto">
            <a:xfrm flipH="1">
              <a:off x="3888" y="3072"/>
              <a:ext cx="384" cy="0"/>
            </a:xfrm>
            <a:prstGeom prst="line">
              <a:avLst/>
            </a:prstGeom>
            <a:noFill/>
            <a:ln w="82550">
              <a:solidFill>
                <a:srgbClr val="0000FF"/>
              </a:solidFill>
              <a:round/>
              <a:headEnd/>
              <a:tailEnd type="triangle" w="sm" len="lg"/>
            </a:ln>
          </p:spPr>
          <p:txBody>
            <a:bodyPr/>
            <a:lstStyle/>
            <a:p>
              <a:endParaRPr lang="zh-CN" altLang="en-US">
                <a:solidFill>
                  <a:srgbClr val="0000FF"/>
                </a:solidFill>
              </a:endParaRPr>
            </a:p>
          </p:txBody>
        </p:sp>
      </p:grpSp>
      <p:grpSp>
        <p:nvGrpSpPr>
          <p:cNvPr id="48" name="Group 111"/>
          <p:cNvGrpSpPr>
            <a:grpSpLocks/>
          </p:cNvGrpSpPr>
          <p:nvPr/>
        </p:nvGrpSpPr>
        <p:grpSpPr bwMode="auto">
          <a:xfrm>
            <a:off x="4039017" y="3825907"/>
            <a:ext cx="1592262" cy="782605"/>
            <a:chOff x="2081" y="1968"/>
            <a:chExt cx="1003" cy="588"/>
          </a:xfrm>
        </p:grpSpPr>
        <p:grpSp>
          <p:nvGrpSpPr>
            <p:cNvPr id="49" name="Group 110"/>
            <p:cNvGrpSpPr>
              <a:grpSpLocks/>
            </p:cNvGrpSpPr>
            <p:nvPr/>
          </p:nvGrpSpPr>
          <p:grpSpPr bwMode="auto">
            <a:xfrm>
              <a:off x="2081" y="2200"/>
              <a:ext cx="1003" cy="356"/>
              <a:chOff x="2021" y="2092"/>
              <a:chExt cx="1003" cy="356"/>
            </a:xfrm>
          </p:grpSpPr>
          <p:sp>
            <p:nvSpPr>
              <p:cNvPr id="51" name="Line 80"/>
              <p:cNvSpPr>
                <a:spLocks noChangeShapeType="1"/>
              </p:cNvSpPr>
              <p:nvPr/>
            </p:nvSpPr>
            <p:spPr bwMode="auto">
              <a:xfrm flipH="1">
                <a:off x="2832" y="2448"/>
                <a:ext cx="192" cy="0"/>
              </a:xfrm>
              <a:prstGeom prst="line">
                <a:avLst/>
              </a:prstGeom>
              <a:noFill/>
              <a:ln w="114300">
                <a:solidFill>
                  <a:schemeClr val="accent2"/>
                </a:solidFill>
                <a:round/>
                <a:headEnd type="none" w="sm" len="lg"/>
                <a:tailEnd type="triangle" w="sm" len="lg"/>
              </a:ln>
            </p:spPr>
            <p:txBody>
              <a:bodyPr/>
              <a:lstStyle/>
              <a:p>
                <a:endParaRPr lang="zh-CN" altLang="en-US">
                  <a:solidFill>
                    <a:srgbClr val="0000FF"/>
                  </a:solidFill>
                </a:endParaRPr>
              </a:p>
            </p:txBody>
          </p:sp>
          <p:sp>
            <p:nvSpPr>
              <p:cNvPr id="52" name="Line 83"/>
              <p:cNvSpPr>
                <a:spLocks noChangeShapeType="1"/>
              </p:cNvSpPr>
              <p:nvPr/>
            </p:nvSpPr>
            <p:spPr bwMode="auto">
              <a:xfrm flipH="1">
                <a:off x="2261" y="2092"/>
                <a:ext cx="576" cy="0"/>
              </a:xfrm>
              <a:prstGeom prst="line">
                <a:avLst/>
              </a:prstGeom>
              <a:noFill/>
              <a:ln w="114300">
                <a:solidFill>
                  <a:schemeClr val="accent2"/>
                </a:solidFill>
                <a:round/>
                <a:headEnd/>
                <a:tailEnd type="triangle" w="sm" len="lg"/>
              </a:ln>
            </p:spPr>
            <p:txBody>
              <a:bodyPr/>
              <a:lstStyle/>
              <a:p>
                <a:endParaRPr lang="zh-CN" altLang="en-US">
                  <a:solidFill>
                    <a:srgbClr val="0000FF"/>
                  </a:solidFill>
                </a:endParaRPr>
              </a:p>
            </p:txBody>
          </p:sp>
          <p:sp>
            <p:nvSpPr>
              <p:cNvPr id="53" name="Line 84"/>
              <p:cNvSpPr>
                <a:spLocks noChangeShapeType="1"/>
              </p:cNvSpPr>
              <p:nvPr/>
            </p:nvSpPr>
            <p:spPr bwMode="auto">
              <a:xfrm>
                <a:off x="2256" y="2112"/>
                <a:ext cx="0" cy="144"/>
              </a:xfrm>
              <a:prstGeom prst="line">
                <a:avLst/>
              </a:prstGeom>
              <a:noFill/>
              <a:ln w="114300">
                <a:solidFill>
                  <a:schemeClr val="accent2"/>
                </a:solidFill>
                <a:round/>
                <a:headEnd/>
                <a:tailEnd type="triangle" w="sm" len="lg"/>
              </a:ln>
            </p:spPr>
            <p:txBody>
              <a:bodyPr/>
              <a:lstStyle/>
              <a:p>
                <a:endParaRPr lang="zh-CN" altLang="en-US">
                  <a:solidFill>
                    <a:srgbClr val="0000FF"/>
                  </a:solidFill>
                </a:endParaRPr>
              </a:p>
            </p:txBody>
          </p:sp>
          <p:sp>
            <p:nvSpPr>
              <p:cNvPr id="54" name="Line 85"/>
              <p:cNvSpPr>
                <a:spLocks noChangeShapeType="1"/>
              </p:cNvSpPr>
              <p:nvPr/>
            </p:nvSpPr>
            <p:spPr bwMode="auto">
              <a:xfrm>
                <a:off x="2842" y="2112"/>
                <a:ext cx="0" cy="336"/>
              </a:xfrm>
              <a:prstGeom prst="line">
                <a:avLst/>
              </a:prstGeom>
              <a:noFill/>
              <a:ln w="114300">
                <a:solidFill>
                  <a:schemeClr val="accent2"/>
                </a:solidFill>
                <a:round/>
                <a:headEnd/>
                <a:tailEnd/>
              </a:ln>
            </p:spPr>
            <p:txBody>
              <a:bodyPr/>
              <a:lstStyle/>
              <a:p>
                <a:endParaRPr lang="zh-CN" altLang="en-US">
                  <a:solidFill>
                    <a:srgbClr val="0000FF"/>
                  </a:solidFill>
                </a:endParaRPr>
              </a:p>
            </p:txBody>
          </p:sp>
          <p:sp>
            <p:nvSpPr>
              <p:cNvPr id="55" name="Line 90"/>
              <p:cNvSpPr>
                <a:spLocks noChangeShapeType="1"/>
              </p:cNvSpPr>
              <p:nvPr/>
            </p:nvSpPr>
            <p:spPr bwMode="auto">
              <a:xfrm flipH="1">
                <a:off x="2061" y="2092"/>
                <a:ext cx="192" cy="0"/>
              </a:xfrm>
              <a:prstGeom prst="line">
                <a:avLst/>
              </a:prstGeom>
              <a:noFill/>
              <a:ln w="114300">
                <a:solidFill>
                  <a:schemeClr val="accent2"/>
                </a:solidFill>
                <a:round/>
                <a:headEnd/>
                <a:tailEnd type="triangle" w="sm" len="lg"/>
              </a:ln>
            </p:spPr>
            <p:txBody>
              <a:bodyPr/>
              <a:lstStyle/>
              <a:p>
                <a:endParaRPr lang="zh-CN" altLang="en-US">
                  <a:solidFill>
                    <a:srgbClr val="0000FF"/>
                  </a:solidFill>
                </a:endParaRPr>
              </a:p>
            </p:txBody>
          </p:sp>
          <p:sp>
            <p:nvSpPr>
              <p:cNvPr id="56" name="Line 91"/>
              <p:cNvSpPr>
                <a:spLocks noChangeShapeType="1"/>
              </p:cNvSpPr>
              <p:nvPr/>
            </p:nvSpPr>
            <p:spPr bwMode="auto">
              <a:xfrm>
                <a:off x="2021" y="2112"/>
                <a:ext cx="0" cy="144"/>
              </a:xfrm>
              <a:prstGeom prst="line">
                <a:avLst/>
              </a:prstGeom>
              <a:noFill/>
              <a:ln w="114300">
                <a:solidFill>
                  <a:schemeClr val="accent2"/>
                </a:solidFill>
                <a:round/>
                <a:headEnd/>
                <a:tailEnd type="triangle" w="sm" len="lg"/>
              </a:ln>
            </p:spPr>
            <p:txBody>
              <a:bodyPr/>
              <a:lstStyle/>
              <a:p>
                <a:endParaRPr lang="zh-CN" altLang="en-US">
                  <a:solidFill>
                    <a:srgbClr val="0000FF"/>
                  </a:solidFill>
                </a:endParaRPr>
              </a:p>
            </p:txBody>
          </p:sp>
        </p:grpSp>
        <p:sp>
          <p:nvSpPr>
            <p:cNvPr id="50" name="Line 93"/>
            <p:cNvSpPr>
              <a:spLocks noChangeShapeType="1"/>
            </p:cNvSpPr>
            <p:nvPr/>
          </p:nvSpPr>
          <p:spPr bwMode="auto">
            <a:xfrm>
              <a:off x="2112" y="1968"/>
              <a:ext cx="0" cy="384"/>
            </a:xfrm>
            <a:prstGeom prst="line">
              <a:avLst/>
            </a:prstGeom>
            <a:noFill/>
            <a:ln w="114300">
              <a:solidFill>
                <a:srgbClr val="800080"/>
              </a:solidFill>
              <a:round/>
              <a:headEnd/>
              <a:tailEnd type="triangle" w="sm" len="lg"/>
            </a:ln>
          </p:spPr>
          <p:txBody>
            <a:bodyPr/>
            <a:lstStyle/>
            <a:p>
              <a:endParaRPr lang="zh-CN" altLang="en-US">
                <a:solidFill>
                  <a:srgbClr val="0000FF"/>
                </a:solidFill>
              </a:endParaRPr>
            </a:p>
          </p:txBody>
        </p:sp>
      </p:grpSp>
      <p:grpSp>
        <p:nvGrpSpPr>
          <p:cNvPr id="57" name="Group 114"/>
          <p:cNvGrpSpPr>
            <a:grpSpLocks/>
          </p:cNvGrpSpPr>
          <p:nvPr/>
        </p:nvGrpSpPr>
        <p:grpSpPr bwMode="auto">
          <a:xfrm>
            <a:off x="3242092" y="5580063"/>
            <a:ext cx="2674937" cy="762000"/>
            <a:chOff x="1579" y="3168"/>
            <a:chExt cx="1685" cy="480"/>
          </a:xfrm>
        </p:grpSpPr>
        <p:sp>
          <p:nvSpPr>
            <p:cNvPr id="58" name="Line 94"/>
            <p:cNvSpPr>
              <a:spLocks noChangeShapeType="1"/>
            </p:cNvSpPr>
            <p:nvPr/>
          </p:nvSpPr>
          <p:spPr bwMode="auto">
            <a:xfrm flipH="1">
              <a:off x="2832" y="3168"/>
              <a:ext cx="288" cy="0"/>
            </a:xfrm>
            <a:prstGeom prst="line">
              <a:avLst/>
            </a:prstGeom>
            <a:noFill/>
            <a:ln w="114300">
              <a:solidFill>
                <a:srgbClr val="FF6600"/>
              </a:solidFill>
              <a:round/>
              <a:headEnd/>
              <a:tailEnd type="triangle" w="sm" len="lg"/>
            </a:ln>
          </p:spPr>
          <p:txBody>
            <a:bodyPr/>
            <a:lstStyle/>
            <a:p>
              <a:endParaRPr lang="zh-CN" altLang="en-US">
                <a:solidFill>
                  <a:srgbClr val="0000FF"/>
                </a:solidFill>
              </a:endParaRPr>
            </a:p>
          </p:txBody>
        </p:sp>
        <p:sp>
          <p:nvSpPr>
            <p:cNvPr id="59" name="Line 95"/>
            <p:cNvSpPr>
              <a:spLocks noChangeShapeType="1"/>
            </p:cNvSpPr>
            <p:nvPr/>
          </p:nvSpPr>
          <p:spPr bwMode="auto">
            <a:xfrm>
              <a:off x="2160" y="3168"/>
              <a:ext cx="0" cy="288"/>
            </a:xfrm>
            <a:prstGeom prst="line">
              <a:avLst/>
            </a:prstGeom>
            <a:noFill/>
            <a:ln w="114300">
              <a:solidFill>
                <a:srgbClr val="FF6600"/>
              </a:solidFill>
              <a:round/>
              <a:headEnd/>
              <a:tailEnd type="triangle" w="sm" len="lg"/>
            </a:ln>
          </p:spPr>
          <p:txBody>
            <a:bodyPr/>
            <a:lstStyle/>
            <a:p>
              <a:endParaRPr lang="zh-CN" altLang="en-US">
                <a:solidFill>
                  <a:srgbClr val="0000FF"/>
                </a:solidFill>
              </a:endParaRPr>
            </a:p>
          </p:txBody>
        </p:sp>
        <p:sp>
          <p:nvSpPr>
            <p:cNvPr id="60" name="Line 96"/>
            <p:cNvSpPr>
              <a:spLocks noChangeShapeType="1"/>
            </p:cNvSpPr>
            <p:nvPr/>
          </p:nvSpPr>
          <p:spPr bwMode="auto">
            <a:xfrm flipV="1">
              <a:off x="1579" y="3168"/>
              <a:ext cx="0" cy="288"/>
            </a:xfrm>
            <a:prstGeom prst="line">
              <a:avLst/>
            </a:prstGeom>
            <a:noFill/>
            <a:ln w="114300">
              <a:solidFill>
                <a:srgbClr val="FF6600"/>
              </a:solidFill>
              <a:round/>
              <a:headEnd/>
              <a:tailEnd type="triangle" w="sm" len="lg"/>
            </a:ln>
          </p:spPr>
          <p:txBody>
            <a:bodyPr/>
            <a:lstStyle/>
            <a:p>
              <a:endParaRPr lang="zh-CN" altLang="en-US">
                <a:solidFill>
                  <a:srgbClr val="0000FF"/>
                </a:solidFill>
              </a:endParaRPr>
            </a:p>
          </p:txBody>
        </p:sp>
        <p:sp>
          <p:nvSpPr>
            <p:cNvPr id="61" name="Line 97"/>
            <p:cNvSpPr>
              <a:spLocks noChangeShapeType="1"/>
            </p:cNvSpPr>
            <p:nvPr/>
          </p:nvSpPr>
          <p:spPr bwMode="auto">
            <a:xfrm>
              <a:off x="2880" y="3648"/>
              <a:ext cx="384" cy="0"/>
            </a:xfrm>
            <a:prstGeom prst="line">
              <a:avLst/>
            </a:prstGeom>
            <a:noFill/>
            <a:ln w="114300">
              <a:solidFill>
                <a:srgbClr val="FF6600"/>
              </a:solidFill>
              <a:round/>
              <a:headEnd/>
              <a:tailEnd type="triangle" w="sm" len="lg"/>
            </a:ln>
          </p:spPr>
          <p:txBody>
            <a:bodyPr/>
            <a:lstStyle/>
            <a:p>
              <a:endParaRPr lang="zh-CN" altLang="en-US">
                <a:solidFill>
                  <a:srgbClr val="0000FF"/>
                </a:solidFill>
              </a:endParaRPr>
            </a:p>
          </p:txBody>
        </p:sp>
        <p:sp>
          <p:nvSpPr>
            <p:cNvPr id="62" name="Line 98"/>
            <p:cNvSpPr>
              <a:spLocks noChangeShapeType="1"/>
            </p:cNvSpPr>
            <p:nvPr/>
          </p:nvSpPr>
          <p:spPr bwMode="auto">
            <a:xfrm flipH="1">
              <a:off x="1680" y="3456"/>
              <a:ext cx="432" cy="0"/>
            </a:xfrm>
            <a:prstGeom prst="line">
              <a:avLst/>
            </a:prstGeom>
            <a:noFill/>
            <a:ln w="114300">
              <a:solidFill>
                <a:srgbClr val="FF6600"/>
              </a:solidFill>
              <a:round/>
              <a:headEnd/>
              <a:tailEnd type="triangle" w="sm" len="lg"/>
            </a:ln>
          </p:spPr>
          <p:txBody>
            <a:bodyPr/>
            <a:lstStyle/>
            <a:p>
              <a:endParaRPr lang="zh-CN" altLang="en-US">
                <a:solidFill>
                  <a:srgbClr val="0000FF"/>
                </a:solidFill>
              </a:endParaRPr>
            </a:p>
          </p:txBody>
        </p:sp>
        <p:sp>
          <p:nvSpPr>
            <p:cNvPr id="63" name="Line 99"/>
            <p:cNvSpPr>
              <a:spLocks noChangeShapeType="1"/>
            </p:cNvSpPr>
            <p:nvPr/>
          </p:nvSpPr>
          <p:spPr bwMode="auto">
            <a:xfrm>
              <a:off x="2832" y="3216"/>
              <a:ext cx="0" cy="384"/>
            </a:xfrm>
            <a:prstGeom prst="line">
              <a:avLst/>
            </a:prstGeom>
            <a:noFill/>
            <a:ln w="114300">
              <a:solidFill>
                <a:srgbClr val="FF6600"/>
              </a:solidFill>
              <a:round/>
              <a:headEnd/>
              <a:tailEnd type="triangle" w="sm" len="lg"/>
            </a:ln>
          </p:spPr>
          <p:txBody>
            <a:bodyPr/>
            <a:lstStyle/>
            <a:p>
              <a:endParaRPr lang="zh-CN" altLang="en-US">
                <a:solidFill>
                  <a:srgbClr val="0000FF"/>
                </a:solidFill>
              </a:endParaRPr>
            </a:p>
          </p:txBody>
        </p:sp>
      </p:grpSp>
      <p:grpSp>
        <p:nvGrpSpPr>
          <p:cNvPr id="64" name="Group 112"/>
          <p:cNvGrpSpPr>
            <a:grpSpLocks/>
          </p:cNvGrpSpPr>
          <p:nvPr/>
        </p:nvGrpSpPr>
        <p:grpSpPr bwMode="auto">
          <a:xfrm>
            <a:off x="3250029" y="3249613"/>
            <a:ext cx="2438400" cy="1082675"/>
            <a:chOff x="1536" y="1700"/>
            <a:chExt cx="1536" cy="682"/>
          </a:xfrm>
        </p:grpSpPr>
        <p:sp>
          <p:nvSpPr>
            <p:cNvPr id="65" name="Line 100"/>
            <p:cNvSpPr>
              <a:spLocks noChangeShapeType="1"/>
            </p:cNvSpPr>
            <p:nvPr/>
          </p:nvSpPr>
          <p:spPr bwMode="auto">
            <a:xfrm flipV="1">
              <a:off x="1536" y="2142"/>
              <a:ext cx="0" cy="240"/>
            </a:xfrm>
            <a:prstGeom prst="line">
              <a:avLst/>
            </a:prstGeom>
            <a:noFill/>
            <a:ln w="114300">
              <a:solidFill>
                <a:srgbClr val="FF0000"/>
              </a:solidFill>
              <a:round/>
              <a:headEnd/>
              <a:tailEnd type="triangle" w="sm" len="lg"/>
            </a:ln>
          </p:spPr>
          <p:txBody>
            <a:bodyPr/>
            <a:lstStyle/>
            <a:p>
              <a:endParaRPr lang="zh-CN" altLang="en-US">
                <a:solidFill>
                  <a:srgbClr val="0000FF"/>
                </a:solidFill>
              </a:endParaRPr>
            </a:p>
          </p:txBody>
        </p:sp>
        <p:sp>
          <p:nvSpPr>
            <p:cNvPr id="66" name="Line 101"/>
            <p:cNvSpPr>
              <a:spLocks noChangeShapeType="1"/>
            </p:cNvSpPr>
            <p:nvPr/>
          </p:nvSpPr>
          <p:spPr bwMode="auto">
            <a:xfrm>
              <a:off x="1536" y="2142"/>
              <a:ext cx="432" cy="0"/>
            </a:xfrm>
            <a:prstGeom prst="line">
              <a:avLst/>
            </a:prstGeom>
            <a:noFill/>
            <a:ln w="114300">
              <a:solidFill>
                <a:srgbClr val="FF0000"/>
              </a:solidFill>
              <a:round/>
              <a:headEnd/>
              <a:tailEnd type="triangle" w="sm" len="lg"/>
            </a:ln>
          </p:spPr>
          <p:txBody>
            <a:bodyPr/>
            <a:lstStyle/>
            <a:p>
              <a:endParaRPr lang="zh-CN" altLang="en-US">
                <a:solidFill>
                  <a:srgbClr val="0000FF"/>
                </a:solidFill>
              </a:endParaRPr>
            </a:p>
          </p:txBody>
        </p:sp>
        <p:sp>
          <p:nvSpPr>
            <p:cNvPr id="67" name="Line 102"/>
            <p:cNvSpPr>
              <a:spLocks noChangeShapeType="1"/>
            </p:cNvSpPr>
            <p:nvPr/>
          </p:nvSpPr>
          <p:spPr bwMode="auto">
            <a:xfrm>
              <a:off x="2016" y="2142"/>
              <a:ext cx="864" cy="0"/>
            </a:xfrm>
            <a:prstGeom prst="line">
              <a:avLst/>
            </a:prstGeom>
            <a:noFill/>
            <a:ln w="114300">
              <a:solidFill>
                <a:srgbClr val="FF0000"/>
              </a:solidFill>
              <a:round/>
              <a:headEnd/>
              <a:tailEnd/>
            </a:ln>
          </p:spPr>
          <p:txBody>
            <a:bodyPr/>
            <a:lstStyle/>
            <a:p>
              <a:endParaRPr lang="zh-CN" altLang="en-US">
                <a:solidFill>
                  <a:srgbClr val="0000FF"/>
                </a:solidFill>
              </a:endParaRPr>
            </a:p>
          </p:txBody>
        </p:sp>
        <p:sp>
          <p:nvSpPr>
            <p:cNvPr id="68" name="Line 103"/>
            <p:cNvSpPr>
              <a:spLocks noChangeShapeType="1"/>
            </p:cNvSpPr>
            <p:nvPr/>
          </p:nvSpPr>
          <p:spPr bwMode="auto">
            <a:xfrm flipV="1">
              <a:off x="2880" y="1710"/>
              <a:ext cx="0" cy="432"/>
            </a:xfrm>
            <a:prstGeom prst="line">
              <a:avLst/>
            </a:prstGeom>
            <a:noFill/>
            <a:ln w="114300">
              <a:solidFill>
                <a:srgbClr val="FF0000"/>
              </a:solidFill>
              <a:round/>
              <a:headEnd/>
              <a:tailEnd type="triangle" w="sm" len="lg"/>
            </a:ln>
          </p:spPr>
          <p:txBody>
            <a:bodyPr/>
            <a:lstStyle/>
            <a:p>
              <a:endParaRPr lang="zh-CN" altLang="en-US">
                <a:solidFill>
                  <a:srgbClr val="0000FF"/>
                </a:solidFill>
              </a:endParaRPr>
            </a:p>
          </p:txBody>
        </p:sp>
        <p:sp>
          <p:nvSpPr>
            <p:cNvPr id="69" name="Line 104"/>
            <p:cNvSpPr>
              <a:spLocks noChangeShapeType="1"/>
            </p:cNvSpPr>
            <p:nvPr/>
          </p:nvSpPr>
          <p:spPr bwMode="auto">
            <a:xfrm>
              <a:off x="2928" y="1700"/>
              <a:ext cx="144" cy="0"/>
            </a:xfrm>
            <a:prstGeom prst="line">
              <a:avLst/>
            </a:prstGeom>
            <a:noFill/>
            <a:ln w="114300">
              <a:solidFill>
                <a:srgbClr val="FF0000"/>
              </a:solidFill>
              <a:round/>
              <a:headEnd/>
              <a:tailEnd type="triangle" w="sm" len="lg"/>
            </a:ln>
          </p:spPr>
          <p:txBody>
            <a:bodyPr/>
            <a:lstStyle/>
            <a:p>
              <a:endParaRPr lang="zh-CN" altLang="en-US">
                <a:solidFill>
                  <a:srgbClr val="0000FF"/>
                </a:solidFill>
              </a:endParaRPr>
            </a:p>
          </p:txBody>
        </p:sp>
      </p:grpSp>
      <p:sp>
        <p:nvSpPr>
          <p:cNvPr id="75" name="Line 115"/>
          <p:cNvSpPr>
            <a:spLocks noChangeShapeType="1"/>
          </p:cNvSpPr>
          <p:nvPr/>
        </p:nvSpPr>
        <p:spPr bwMode="auto">
          <a:xfrm flipH="1" flipV="1">
            <a:off x="7212429" y="1541463"/>
            <a:ext cx="228600" cy="685800"/>
          </a:xfrm>
          <a:prstGeom prst="line">
            <a:avLst/>
          </a:prstGeom>
          <a:noFill/>
          <a:ln w="19050">
            <a:solidFill>
              <a:srgbClr val="FF0000"/>
            </a:solidFill>
            <a:round/>
            <a:headEnd/>
            <a:tailEnd type="triangle" w="sm" len="lg"/>
          </a:ln>
        </p:spPr>
        <p:txBody>
          <a:bodyPr/>
          <a:lstStyle/>
          <a:p>
            <a:endParaRPr lang="zh-CN" altLang="en-US">
              <a:solidFill>
                <a:srgbClr val="0000FF"/>
              </a:solidFill>
            </a:endParaRPr>
          </a:p>
        </p:txBody>
      </p:sp>
      <p:sp>
        <p:nvSpPr>
          <p:cNvPr id="76" name="Text Box 116"/>
          <p:cNvSpPr txBox="1">
            <a:spLocks noChangeArrowheads="1"/>
          </p:cNvSpPr>
          <p:nvPr/>
        </p:nvSpPr>
        <p:spPr bwMode="auto">
          <a:xfrm>
            <a:off x="5821779" y="4246563"/>
            <a:ext cx="1438275" cy="338554"/>
          </a:xfrm>
          <a:prstGeom prst="rect">
            <a:avLst/>
          </a:prstGeom>
          <a:solidFill>
            <a:schemeClr val="bg1">
              <a:lumMod val="85000"/>
            </a:schemeClr>
          </a:solidFill>
          <a:ln w="9525">
            <a:noFill/>
            <a:miter lim="800000"/>
            <a:headEnd/>
            <a:tailEnd/>
          </a:ln>
        </p:spPr>
        <p:txBody>
          <a:bodyPr>
            <a:spAutoFit/>
          </a:bodyPr>
          <a:lstStyle/>
          <a:p>
            <a:pPr algn="ctr">
              <a:spcBef>
                <a:spcPct val="50000"/>
              </a:spcBef>
              <a:defRPr/>
            </a:pPr>
            <a:r>
              <a:rPr lang="zh-CN" altLang="en-US">
                <a:solidFill>
                  <a:srgbClr val="0000FF"/>
                </a:solidFill>
                <a:latin typeface="黑体" pitchFamily="2" charset="-122"/>
                <a:ea typeface="黑体" pitchFamily="2" charset="-122"/>
              </a:rPr>
              <a:t>制件一车间</a:t>
            </a:r>
          </a:p>
        </p:txBody>
      </p:sp>
      <p:sp>
        <p:nvSpPr>
          <p:cNvPr id="77" name="Text Box 117"/>
          <p:cNvSpPr txBox="1">
            <a:spLocks noChangeArrowheads="1"/>
          </p:cNvSpPr>
          <p:nvPr/>
        </p:nvSpPr>
        <p:spPr bwMode="auto">
          <a:xfrm>
            <a:off x="2307054" y="2833688"/>
            <a:ext cx="1566863" cy="338554"/>
          </a:xfrm>
          <a:prstGeom prst="rect">
            <a:avLst/>
          </a:prstGeom>
          <a:solidFill>
            <a:schemeClr val="bg1">
              <a:lumMod val="85000"/>
            </a:schemeClr>
          </a:solidFill>
          <a:ln w="9525">
            <a:noFill/>
            <a:miter lim="800000"/>
            <a:headEnd/>
            <a:tailEnd/>
          </a:ln>
        </p:spPr>
        <p:txBody>
          <a:bodyPr>
            <a:spAutoFit/>
          </a:bodyPr>
          <a:lstStyle/>
          <a:p>
            <a:pPr algn="ctr">
              <a:spcBef>
                <a:spcPct val="50000"/>
              </a:spcBef>
              <a:defRPr/>
            </a:pPr>
            <a:r>
              <a:rPr lang="zh-CN" altLang="en-US" dirty="0">
                <a:solidFill>
                  <a:srgbClr val="0000FF"/>
                </a:solidFill>
                <a:latin typeface="黑体" pitchFamily="2" charset="-122"/>
                <a:ea typeface="黑体" pitchFamily="2" charset="-122"/>
              </a:rPr>
              <a:t>底盘一车间</a:t>
            </a:r>
          </a:p>
        </p:txBody>
      </p:sp>
      <p:sp>
        <p:nvSpPr>
          <p:cNvPr id="78" name="Text Box 118"/>
          <p:cNvSpPr txBox="1">
            <a:spLocks noChangeArrowheads="1"/>
          </p:cNvSpPr>
          <p:nvPr/>
        </p:nvSpPr>
        <p:spPr bwMode="auto">
          <a:xfrm>
            <a:off x="5883997" y="5085160"/>
            <a:ext cx="1219200" cy="338554"/>
          </a:xfrm>
          <a:prstGeom prst="rect">
            <a:avLst/>
          </a:prstGeom>
          <a:solidFill>
            <a:schemeClr val="bg1">
              <a:lumMod val="85000"/>
            </a:schemeClr>
          </a:solidFill>
          <a:ln w="9525">
            <a:noFill/>
            <a:miter lim="800000"/>
            <a:headEnd/>
            <a:tailEnd/>
          </a:ln>
        </p:spPr>
        <p:txBody>
          <a:bodyPr>
            <a:spAutoFit/>
          </a:bodyPr>
          <a:lstStyle/>
          <a:p>
            <a:pPr algn="ctr">
              <a:spcBef>
                <a:spcPct val="50000"/>
              </a:spcBef>
              <a:defRPr/>
            </a:pPr>
            <a:r>
              <a:rPr lang="zh-CN" altLang="en-US" dirty="0">
                <a:solidFill>
                  <a:srgbClr val="0000FF"/>
                </a:solidFill>
                <a:latin typeface="黑体" pitchFamily="2" charset="-122"/>
                <a:ea typeface="黑体" pitchFamily="2" charset="-122"/>
              </a:rPr>
              <a:t>六</a:t>
            </a:r>
            <a:r>
              <a:rPr lang="zh-CN" altLang="en-US" dirty="0" smtClean="0">
                <a:solidFill>
                  <a:srgbClr val="0000FF"/>
                </a:solidFill>
                <a:latin typeface="黑体" pitchFamily="2" charset="-122"/>
                <a:ea typeface="黑体" pitchFamily="2" charset="-122"/>
              </a:rPr>
              <a:t>车间焊装</a:t>
            </a:r>
            <a:endParaRPr lang="zh-CN" altLang="en-US" dirty="0">
              <a:solidFill>
                <a:srgbClr val="0000FF"/>
              </a:solidFill>
              <a:latin typeface="黑体" pitchFamily="2" charset="-122"/>
              <a:ea typeface="黑体" pitchFamily="2" charset="-122"/>
            </a:endParaRPr>
          </a:p>
        </p:txBody>
      </p:sp>
      <p:sp>
        <p:nvSpPr>
          <p:cNvPr id="80" name="Text Box 121"/>
          <p:cNvSpPr txBox="1">
            <a:spLocks noChangeArrowheads="1"/>
          </p:cNvSpPr>
          <p:nvPr/>
        </p:nvSpPr>
        <p:spPr bwMode="auto">
          <a:xfrm>
            <a:off x="4110640" y="4284663"/>
            <a:ext cx="326889" cy="1323439"/>
          </a:xfrm>
          <a:prstGeom prst="rect">
            <a:avLst/>
          </a:prstGeom>
          <a:solidFill>
            <a:schemeClr val="bg1">
              <a:lumMod val="85000"/>
            </a:schemeClr>
          </a:solidFill>
          <a:ln w="9525">
            <a:noFill/>
            <a:miter lim="800000"/>
            <a:headEnd/>
            <a:tailEnd/>
          </a:ln>
        </p:spPr>
        <p:txBody>
          <a:bodyPr wrap="square">
            <a:spAutoFit/>
          </a:bodyPr>
          <a:lstStyle/>
          <a:p>
            <a:pPr algn="ctr">
              <a:spcBef>
                <a:spcPct val="50000"/>
              </a:spcBef>
              <a:defRPr/>
            </a:pPr>
            <a:r>
              <a:rPr lang="zh-CN" altLang="en-US">
                <a:solidFill>
                  <a:srgbClr val="0000FF"/>
                </a:solidFill>
                <a:latin typeface="黑体" pitchFamily="2" charset="-122"/>
                <a:ea typeface="黑体" pitchFamily="2" charset="-122"/>
              </a:rPr>
              <a:t>焊装二车间</a:t>
            </a:r>
          </a:p>
        </p:txBody>
      </p:sp>
      <p:sp>
        <p:nvSpPr>
          <p:cNvPr id="81" name="Text Box 122"/>
          <p:cNvSpPr txBox="1">
            <a:spLocks noChangeArrowheads="1"/>
          </p:cNvSpPr>
          <p:nvPr/>
        </p:nvSpPr>
        <p:spPr bwMode="auto">
          <a:xfrm>
            <a:off x="3146935" y="4284663"/>
            <a:ext cx="322406" cy="1323439"/>
          </a:xfrm>
          <a:prstGeom prst="rect">
            <a:avLst/>
          </a:prstGeom>
          <a:solidFill>
            <a:schemeClr val="bg1">
              <a:lumMod val="85000"/>
            </a:schemeClr>
          </a:solidFill>
          <a:ln w="9525">
            <a:noFill/>
            <a:miter lim="800000"/>
            <a:headEnd/>
            <a:tailEnd/>
          </a:ln>
        </p:spPr>
        <p:txBody>
          <a:bodyPr wrap="square">
            <a:spAutoFit/>
          </a:bodyPr>
          <a:lstStyle/>
          <a:p>
            <a:pPr algn="ctr">
              <a:spcBef>
                <a:spcPct val="50000"/>
              </a:spcBef>
              <a:defRPr/>
            </a:pPr>
            <a:r>
              <a:rPr lang="zh-CN" altLang="en-US">
                <a:solidFill>
                  <a:srgbClr val="0000FF"/>
                </a:solidFill>
                <a:latin typeface="黑体" pitchFamily="2" charset="-122"/>
                <a:ea typeface="黑体" pitchFamily="2" charset="-122"/>
              </a:rPr>
              <a:t>承装二车间</a:t>
            </a:r>
          </a:p>
        </p:txBody>
      </p:sp>
      <p:sp>
        <p:nvSpPr>
          <p:cNvPr id="82" name="Text Box 123"/>
          <p:cNvSpPr txBox="1">
            <a:spLocks noChangeArrowheads="1"/>
          </p:cNvSpPr>
          <p:nvPr/>
        </p:nvSpPr>
        <p:spPr bwMode="auto">
          <a:xfrm>
            <a:off x="3284160" y="6203951"/>
            <a:ext cx="2023269" cy="338554"/>
          </a:xfrm>
          <a:prstGeom prst="rect">
            <a:avLst/>
          </a:prstGeom>
          <a:solidFill>
            <a:schemeClr val="bg1">
              <a:lumMod val="85000"/>
            </a:schemeClr>
          </a:solidFill>
          <a:ln w="9525">
            <a:noFill/>
            <a:miter lim="800000"/>
            <a:headEnd/>
            <a:tailEnd/>
          </a:ln>
        </p:spPr>
        <p:txBody>
          <a:bodyPr wrap="square">
            <a:spAutoFit/>
          </a:bodyPr>
          <a:lstStyle/>
          <a:p>
            <a:pPr algn="ctr">
              <a:spcBef>
                <a:spcPct val="50000"/>
              </a:spcBef>
              <a:defRPr/>
            </a:pPr>
            <a:r>
              <a:rPr lang="zh-CN" altLang="en-US">
                <a:solidFill>
                  <a:srgbClr val="0000FF"/>
                </a:solidFill>
                <a:latin typeface="黑体" pitchFamily="2" charset="-122"/>
                <a:ea typeface="黑体" pitchFamily="2" charset="-122"/>
              </a:rPr>
              <a:t>涂装一车间</a:t>
            </a:r>
          </a:p>
        </p:txBody>
      </p:sp>
      <p:sp>
        <p:nvSpPr>
          <p:cNvPr id="83" name="Line 124"/>
          <p:cNvSpPr>
            <a:spLocks noChangeShapeType="1"/>
          </p:cNvSpPr>
          <p:nvPr/>
        </p:nvSpPr>
        <p:spPr bwMode="auto">
          <a:xfrm flipV="1">
            <a:off x="7212429" y="2303463"/>
            <a:ext cx="152400" cy="381000"/>
          </a:xfrm>
          <a:prstGeom prst="line">
            <a:avLst/>
          </a:prstGeom>
          <a:noFill/>
          <a:ln w="19050">
            <a:solidFill>
              <a:srgbClr val="FF0000"/>
            </a:solidFill>
            <a:round/>
            <a:headEnd/>
            <a:tailEnd type="triangle" w="sm" len="lg"/>
          </a:ln>
        </p:spPr>
        <p:txBody>
          <a:bodyPr/>
          <a:lstStyle/>
          <a:p>
            <a:endParaRPr lang="zh-CN" altLang="en-US">
              <a:solidFill>
                <a:srgbClr val="0000FF"/>
              </a:solidFill>
            </a:endParaRPr>
          </a:p>
        </p:txBody>
      </p:sp>
      <p:sp>
        <p:nvSpPr>
          <p:cNvPr id="84" name="Text Box 125"/>
          <p:cNvSpPr txBox="1">
            <a:spLocks noChangeArrowheads="1"/>
          </p:cNvSpPr>
          <p:nvPr/>
        </p:nvSpPr>
        <p:spPr bwMode="auto">
          <a:xfrm>
            <a:off x="6193256" y="2455863"/>
            <a:ext cx="871538" cy="338554"/>
          </a:xfrm>
          <a:prstGeom prst="rect">
            <a:avLst/>
          </a:prstGeom>
          <a:solidFill>
            <a:schemeClr val="bg1">
              <a:lumMod val="85000"/>
            </a:schemeClr>
          </a:solidFill>
          <a:ln w="9525">
            <a:noFill/>
            <a:miter lim="800000"/>
            <a:headEnd/>
            <a:tailEnd/>
          </a:ln>
        </p:spPr>
        <p:txBody>
          <a:bodyPr>
            <a:spAutoFit/>
          </a:bodyPr>
          <a:lstStyle/>
          <a:p>
            <a:pPr algn="ctr">
              <a:spcBef>
                <a:spcPct val="50000"/>
              </a:spcBef>
              <a:defRPr/>
            </a:pPr>
            <a:r>
              <a:rPr lang="zh-CN" altLang="en-US">
                <a:solidFill>
                  <a:srgbClr val="0000FF"/>
                </a:solidFill>
                <a:latin typeface="黑体" pitchFamily="2" charset="-122"/>
                <a:ea typeface="黑体" pitchFamily="2" charset="-122"/>
              </a:rPr>
              <a:t>交车</a:t>
            </a:r>
          </a:p>
        </p:txBody>
      </p:sp>
      <p:sp>
        <p:nvSpPr>
          <p:cNvPr id="85" name="Line 129"/>
          <p:cNvSpPr>
            <a:spLocks noChangeShapeType="1"/>
          </p:cNvSpPr>
          <p:nvPr/>
        </p:nvSpPr>
        <p:spPr bwMode="auto">
          <a:xfrm>
            <a:off x="7212429" y="1465263"/>
            <a:ext cx="457200" cy="76200"/>
          </a:xfrm>
          <a:prstGeom prst="line">
            <a:avLst/>
          </a:prstGeom>
          <a:noFill/>
          <a:ln w="9525">
            <a:solidFill>
              <a:schemeClr val="tx1"/>
            </a:solidFill>
            <a:round/>
            <a:headEnd/>
            <a:tailEnd/>
          </a:ln>
        </p:spPr>
        <p:txBody>
          <a:bodyPr/>
          <a:lstStyle/>
          <a:p>
            <a:endParaRPr lang="zh-CN" altLang="en-US">
              <a:solidFill>
                <a:srgbClr val="0000FF"/>
              </a:solidFill>
            </a:endParaRPr>
          </a:p>
        </p:txBody>
      </p:sp>
      <p:sp>
        <p:nvSpPr>
          <p:cNvPr id="86" name="矩形 19"/>
          <p:cNvSpPr>
            <a:spLocks noChangeArrowheads="1"/>
          </p:cNvSpPr>
          <p:nvPr/>
        </p:nvSpPr>
        <p:spPr bwMode="auto">
          <a:xfrm>
            <a:off x="1955772" y="746205"/>
            <a:ext cx="5678714" cy="400110"/>
          </a:xfrm>
          <a:prstGeom prst="rect">
            <a:avLst/>
          </a:prstGeom>
          <a:solidFill>
            <a:schemeClr val="bg1"/>
          </a:solidFill>
          <a:ln w="9525">
            <a:noFill/>
            <a:miter lim="800000"/>
            <a:headEnd/>
            <a:tailEnd/>
          </a:ln>
        </p:spPr>
        <p:txBody>
          <a:bodyPr wrap="square">
            <a:spAutoFit/>
          </a:bodyPr>
          <a:lstStyle/>
          <a:p>
            <a:pPr algn="ctr">
              <a:spcBef>
                <a:spcPct val="50000"/>
              </a:spcBef>
            </a:pPr>
            <a:r>
              <a:rPr lang="zh-CN" altLang="en-US" sz="2000" smtClean="0">
                <a:solidFill>
                  <a:srgbClr val="008000"/>
                </a:solidFill>
                <a:latin typeface="微软雅黑" pitchFamily="34" charset="-122"/>
              </a:rPr>
              <a:t>十八里河厂区平面图</a:t>
            </a:r>
            <a:endParaRPr lang="en-US" altLang="zh-CN" sz="2000" dirty="0" smtClean="0">
              <a:solidFill>
                <a:srgbClr val="008000"/>
              </a:solidFill>
              <a:latin typeface="微软雅黑" pitchFamily="34" charset="-122"/>
            </a:endParaRPr>
          </a:p>
        </p:txBody>
      </p:sp>
      <p:grpSp>
        <p:nvGrpSpPr>
          <p:cNvPr id="70" name="Group 109"/>
          <p:cNvGrpSpPr>
            <a:grpSpLocks/>
          </p:cNvGrpSpPr>
          <p:nvPr/>
        </p:nvGrpSpPr>
        <p:grpSpPr bwMode="auto">
          <a:xfrm>
            <a:off x="7260054" y="3217863"/>
            <a:ext cx="381000" cy="3124200"/>
            <a:chOff x="4080" y="1680"/>
            <a:chExt cx="240" cy="1968"/>
          </a:xfrm>
        </p:grpSpPr>
        <p:sp>
          <p:nvSpPr>
            <p:cNvPr id="71" name="Line 105"/>
            <p:cNvSpPr>
              <a:spLocks noChangeShapeType="1"/>
            </p:cNvSpPr>
            <p:nvPr/>
          </p:nvSpPr>
          <p:spPr bwMode="auto">
            <a:xfrm>
              <a:off x="4080" y="3648"/>
              <a:ext cx="240" cy="0"/>
            </a:xfrm>
            <a:prstGeom prst="line">
              <a:avLst/>
            </a:prstGeom>
            <a:noFill/>
            <a:ln w="114300">
              <a:solidFill>
                <a:srgbClr val="FF0000"/>
              </a:solidFill>
              <a:round/>
              <a:headEnd/>
              <a:tailEnd type="triangle" w="sm" len="lg"/>
            </a:ln>
          </p:spPr>
          <p:txBody>
            <a:bodyPr/>
            <a:lstStyle/>
            <a:p>
              <a:endParaRPr lang="zh-CN" altLang="en-US">
                <a:solidFill>
                  <a:srgbClr val="0000FF"/>
                </a:solidFill>
              </a:endParaRPr>
            </a:p>
          </p:txBody>
        </p:sp>
        <p:sp>
          <p:nvSpPr>
            <p:cNvPr id="72" name="Line 106"/>
            <p:cNvSpPr>
              <a:spLocks noChangeShapeType="1"/>
            </p:cNvSpPr>
            <p:nvPr/>
          </p:nvSpPr>
          <p:spPr bwMode="auto">
            <a:xfrm flipV="1">
              <a:off x="4315" y="3024"/>
              <a:ext cx="0" cy="624"/>
            </a:xfrm>
            <a:prstGeom prst="line">
              <a:avLst/>
            </a:prstGeom>
            <a:noFill/>
            <a:ln w="114300">
              <a:solidFill>
                <a:srgbClr val="FF0000"/>
              </a:solidFill>
              <a:round/>
              <a:headEnd/>
              <a:tailEnd type="triangle" w="sm" len="lg"/>
            </a:ln>
          </p:spPr>
          <p:txBody>
            <a:bodyPr/>
            <a:lstStyle/>
            <a:p>
              <a:endParaRPr lang="zh-CN" altLang="en-US">
                <a:solidFill>
                  <a:srgbClr val="0000FF"/>
                </a:solidFill>
              </a:endParaRPr>
            </a:p>
          </p:txBody>
        </p:sp>
        <p:sp>
          <p:nvSpPr>
            <p:cNvPr id="73" name="Line 107"/>
            <p:cNvSpPr>
              <a:spLocks noChangeShapeType="1"/>
            </p:cNvSpPr>
            <p:nvPr/>
          </p:nvSpPr>
          <p:spPr bwMode="auto">
            <a:xfrm flipV="1">
              <a:off x="4315" y="1680"/>
              <a:ext cx="0" cy="1296"/>
            </a:xfrm>
            <a:prstGeom prst="line">
              <a:avLst/>
            </a:prstGeom>
            <a:noFill/>
            <a:ln w="114300">
              <a:solidFill>
                <a:srgbClr val="FF0000"/>
              </a:solidFill>
              <a:round/>
              <a:headEnd/>
              <a:tailEnd type="triangle" w="sm" len="lg"/>
            </a:ln>
          </p:spPr>
          <p:txBody>
            <a:bodyPr/>
            <a:lstStyle/>
            <a:p>
              <a:endParaRPr lang="zh-CN" altLang="en-US">
                <a:solidFill>
                  <a:srgbClr val="0000FF"/>
                </a:solidFill>
              </a:endParaRPr>
            </a:p>
          </p:txBody>
        </p:sp>
        <p:sp>
          <p:nvSpPr>
            <p:cNvPr id="74" name="Line 108"/>
            <p:cNvSpPr>
              <a:spLocks noChangeShapeType="1"/>
            </p:cNvSpPr>
            <p:nvPr/>
          </p:nvSpPr>
          <p:spPr bwMode="auto">
            <a:xfrm flipH="1">
              <a:off x="4080" y="1680"/>
              <a:ext cx="240" cy="0"/>
            </a:xfrm>
            <a:prstGeom prst="line">
              <a:avLst/>
            </a:prstGeom>
            <a:noFill/>
            <a:ln w="114300">
              <a:solidFill>
                <a:srgbClr val="FF0000"/>
              </a:solidFill>
              <a:round/>
              <a:headEnd/>
              <a:tailEnd type="triangle" w="sm" len="lg"/>
            </a:ln>
          </p:spPr>
          <p:txBody>
            <a:bodyPr/>
            <a:lstStyle/>
            <a:p>
              <a:endParaRPr lang="zh-CN" altLang="en-US">
                <a:solidFill>
                  <a:srgbClr val="0000FF"/>
                </a:solidFill>
              </a:endParaRPr>
            </a:p>
          </p:txBody>
        </p:sp>
      </p:grpSp>
      <p:sp>
        <p:nvSpPr>
          <p:cNvPr id="87" name="Text Box 119"/>
          <p:cNvSpPr txBox="1">
            <a:spLocks noChangeArrowheads="1"/>
          </p:cNvSpPr>
          <p:nvPr/>
        </p:nvSpPr>
        <p:spPr bwMode="auto">
          <a:xfrm>
            <a:off x="5798691" y="5507493"/>
            <a:ext cx="1461364" cy="338554"/>
          </a:xfrm>
          <a:prstGeom prst="rect">
            <a:avLst/>
          </a:prstGeom>
          <a:solidFill>
            <a:schemeClr val="bg1">
              <a:lumMod val="85000"/>
            </a:schemeClr>
          </a:solidFill>
          <a:ln w="9525">
            <a:noFill/>
            <a:miter lim="800000"/>
            <a:headEnd/>
            <a:tailEnd/>
          </a:ln>
        </p:spPr>
        <p:txBody>
          <a:bodyPr wrap="square">
            <a:spAutoFit/>
          </a:bodyPr>
          <a:lstStyle/>
          <a:p>
            <a:pPr algn="ctr">
              <a:spcBef>
                <a:spcPct val="50000"/>
              </a:spcBef>
              <a:defRPr/>
            </a:pPr>
            <a:r>
              <a:rPr lang="zh-CN" altLang="en-US" dirty="0" smtClean="0">
                <a:solidFill>
                  <a:srgbClr val="0000FF"/>
                </a:solidFill>
                <a:latin typeface="黑体" pitchFamily="2" charset="-122"/>
                <a:ea typeface="黑体" pitchFamily="2" charset="-122"/>
              </a:rPr>
              <a:t>标一车间焊装</a:t>
            </a:r>
            <a:endParaRPr lang="zh-CN" altLang="en-US" dirty="0">
              <a:solidFill>
                <a:srgbClr val="0000FF"/>
              </a:solidFill>
              <a:latin typeface="黑体" pitchFamily="2" charset="-122"/>
              <a:ea typeface="黑体" pitchFamily="2" charset="-122"/>
            </a:endParaRPr>
          </a:p>
        </p:txBody>
      </p:sp>
      <p:sp>
        <p:nvSpPr>
          <p:cNvPr id="88" name="Text Box 118"/>
          <p:cNvSpPr txBox="1">
            <a:spLocks noChangeArrowheads="1"/>
          </p:cNvSpPr>
          <p:nvPr/>
        </p:nvSpPr>
        <p:spPr bwMode="auto">
          <a:xfrm>
            <a:off x="5883997" y="5961063"/>
            <a:ext cx="1219200" cy="338554"/>
          </a:xfrm>
          <a:prstGeom prst="rect">
            <a:avLst/>
          </a:prstGeom>
          <a:solidFill>
            <a:schemeClr val="bg1">
              <a:lumMod val="85000"/>
            </a:schemeClr>
          </a:solidFill>
          <a:ln w="9525">
            <a:noFill/>
            <a:miter lim="800000"/>
            <a:headEnd/>
            <a:tailEnd/>
          </a:ln>
        </p:spPr>
        <p:txBody>
          <a:bodyPr>
            <a:spAutoFit/>
          </a:bodyPr>
          <a:lstStyle/>
          <a:p>
            <a:pPr algn="ctr">
              <a:spcBef>
                <a:spcPct val="50000"/>
              </a:spcBef>
              <a:defRPr/>
            </a:pPr>
            <a:r>
              <a:rPr lang="zh-CN" altLang="en-US" dirty="0">
                <a:solidFill>
                  <a:srgbClr val="0000FF"/>
                </a:solidFill>
                <a:latin typeface="黑体" pitchFamily="2" charset="-122"/>
                <a:ea typeface="黑体" pitchFamily="2" charset="-122"/>
              </a:rPr>
              <a:t>六</a:t>
            </a:r>
            <a:r>
              <a:rPr lang="zh-CN" altLang="en-US" dirty="0" smtClean="0">
                <a:solidFill>
                  <a:srgbClr val="0000FF"/>
                </a:solidFill>
                <a:latin typeface="黑体" pitchFamily="2" charset="-122"/>
                <a:ea typeface="黑体" pitchFamily="2" charset="-122"/>
              </a:rPr>
              <a:t>车间承装</a:t>
            </a:r>
            <a:endParaRPr lang="zh-CN" altLang="en-US" dirty="0">
              <a:solidFill>
                <a:srgbClr val="0000FF"/>
              </a:solidFill>
              <a:latin typeface="黑体" pitchFamily="2" charset="-122"/>
              <a:ea typeface="黑体" pitchFamily="2" charset="-122"/>
            </a:endParaRPr>
          </a:p>
        </p:txBody>
      </p:sp>
      <p:sp>
        <p:nvSpPr>
          <p:cNvPr id="89" name="Text Box 119"/>
          <p:cNvSpPr txBox="1">
            <a:spLocks noChangeArrowheads="1"/>
          </p:cNvSpPr>
          <p:nvPr/>
        </p:nvSpPr>
        <p:spPr bwMode="auto">
          <a:xfrm>
            <a:off x="5798691" y="6383396"/>
            <a:ext cx="1461364" cy="338554"/>
          </a:xfrm>
          <a:prstGeom prst="rect">
            <a:avLst/>
          </a:prstGeom>
          <a:solidFill>
            <a:schemeClr val="bg1">
              <a:lumMod val="85000"/>
            </a:schemeClr>
          </a:solidFill>
          <a:ln w="9525">
            <a:noFill/>
            <a:miter lim="800000"/>
            <a:headEnd/>
            <a:tailEnd/>
          </a:ln>
        </p:spPr>
        <p:txBody>
          <a:bodyPr wrap="square">
            <a:spAutoFit/>
          </a:bodyPr>
          <a:lstStyle/>
          <a:p>
            <a:pPr algn="ctr">
              <a:spcBef>
                <a:spcPct val="50000"/>
              </a:spcBef>
              <a:defRPr/>
            </a:pPr>
            <a:r>
              <a:rPr lang="zh-CN" altLang="en-US" dirty="0" smtClean="0">
                <a:solidFill>
                  <a:srgbClr val="0000FF"/>
                </a:solidFill>
                <a:latin typeface="黑体" pitchFamily="2" charset="-122"/>
                <a:ea typeface="黑体" pitchFamily="2" charset="-122"/>
              </a:rPr>
              <a:t>标一车间承装</a:t>
            </a:r>
            <a:endParaRPr lang="zh-CN" altLang="en-US" dirty="0">
              <a:solidFill>
                <a:srgbClr val="0000FF"/>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extLst>
              <a:ext uri="{28A0092B-C50C-407E-A947-70E740481C1C}">
                <a14:useLocalDpi xmlns="" xmlns:a14="http://schemas.microsoft.com/office/drawing/2010/main"/>
              </a:ext>
            </a:extLst>
          </a:blip>
          <a:srcRect/>
          <a:stretch>
            <a:fillRect/>
          </a:stretch>
        </p:blipFill>
        <p:spPr bwMode="auto">
          <a:xfrm>
            <a:off x="812355" y="1230451"/>
            <a:ext cx="8501062" cy="6267450"/>
          </a:xfrm>
          <a:prstGeom prst="rect">
            <a:avLst/>
          </a:prstGeom>
          <a:solidFill>
            <a:schemeClr val="bg1">
              <a:lumMod val="85000"/>
            </a:schemeClr>
          </a:solidFill>
          <a:ln w="9525">
            <a:noFill/>
            <a:miter lim="800000"/>
            <a:headEnd/>
            <a:tailEnd/>
          </a:ln>
        </p:spPr>
      </p:pic>
      <p:sp>
        <p:nvSpPr>
          <p:cNvPr id="3" name="灯片编号占位符 1"/>
          <p:cNvSpPr txBox="1">
            <a:spLocks/>
          </p:cNvSpPr>
          <p:nvPr/>
        </p:nvSpPr>
        <p:spPr>
          <a:xfrm>
            <a:off x="7384883" y="6777457"/>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DDD5C4ED-293A-4754-AEA3-FBB6EEC177E1}" type="slidenum">
              <a:rPr kumimoji="0" lang="zh-CN" altLang="en-US" sz="1600" b="1" i="0" u="none" strike="noStrike" kern="1200" cap="none" spc="0" normalizeH="0" baseline="0" noProof="0" smtClean="0">
                <a:ln>
                  <a:noFill/>
                </a:ln>
                <a:solidFill>
                  <a:schemeClr val="bg2"/>
                </a:solidFill>
                <a:effectLst/>
                <a:uLnTx/>
                <a:uFillTx/>
                <a:latin typeface="Arial" pitchFamily="34" charset="0"/>
                <a:ea typeface="微软雅黑" pitchFamily="34"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21</a:t>
            </a:fld>
            <a:endParaRPr kumimoji="0" lang="en-US" altLang="zh-CN" sz="1600" b="1" i="0" u="none" strike="noStrike" kern="1200" cap="none" spc="0" normalizeH="0" baseline="0" noProof="0" smtClean="0">
              <a:ln>
                <a:noFill/>
              </a:ln>
              <a:solidFill>
                <a:schemeClr val="bg2"/>
              </a:solidFill>
              <a:effectLst/>
              <a:uLnTx/>
              <a:uFillTx/>
              <a:latin typeface="Arial" pitchFamily="34" charset="0"/>
              <a:ea typeface="微软雅黑" pitchFamily="34" charset="-122"/>
              <a:cs typeface="+mn-cs"/>
            </a:endParaRPr>
          </a:p>
        </p:txBody>
      </p:sp>
      <p:sp>
        <p:nvSpPr>
          <p:cNvPr id="4" name="Line 11"/>
          <p:cNvSpPr>
            <a:spLocks noChangeShapeType="1"/>
          </p:cNvSpPr>
          <p:nvPr/>
        </p:nvSpPr>
        <p:spPr bwMode="auto">
          <a:xfrm flipV="1">
            <a:off x="974558" y="1175661"/>
            <a:ext cx="8643938" cy="0"/>
          </a:xfrm>
          <a:prstGeom prst="line">
            <a:avLst/>
          </a:prstGeom>
          <a:noFill/>
          <a:ln w="57150">
            <a:solidFill>
              <a:srgbClr val="B2B2B2"/>
            </a:solidFill>
            <a:round/>
            <a:headEnd/>
            <a:tailEnd/>
          </a:ln>
        </p:spPr>
        <p:txBody>
          <a:bodyPr lIns="0" tIns="0" rIns="0" bIns="0">
            <a:spAutoFit/>
          </a:bodyPr>
          <a:lstStyle/>
          <a:p>
            <a:endParaRPr lang="zh-CN" altLang="en-US"/>
          </a:p>
        </p:txBody>
      </p:sp>
      <p:sp>
        <p:nvSpPr>
          <p:cNvPr id="5" name="Text Box 116"/>
          <p:cNvSpPr txBox="1">
            <a:spLocks noChangeArrowheads="1"/>
          </p:cNvSpPr>
          <p:nvPr/>
        </p:nvSpPr>
        <p:spPr bwMode="auto">
          <a:xfrm>
            <a:off x="7394408" y="3064295"/>
            <a:ext cx="1438275" cy="369887"/>
          </a:xfrm>
          <a:prstGeom prst="rect">
            <a:avLst/>
          </a:prstGeom>
          <a:solidFill>
            <a:schemeClr val="bg1">
              <a:lumMod val="85000"/>
            </a:schemeClr>
          </a:solidFill>
          <a:ln w="9525">
            <a:noFill/>
            <a:miter lim="800000"/>
            <a:headEnd/>
            <a:tailEnd/>
          </a:ln>
        </p:spPr>
        <p:txBody>
          <a:bodyPr>
            <a:spAutoFit/>
          </a:bodyPr>
          <a:lstStyle/>
          <a:p>
            <a:pPr algn="ctr">
              <a:spcBef>
                <a:spcPct val="50000"/>
              </a:spcBef>
              <a:defRPr/>
            </a:pPr>
            <a:r>
              <a:rPr lang="zh-CN" altLang="en-US" dirty="0">
                <a:solidFill>
                  <a:srgbClr val="0000FF"/>
                </a:solidFill>
                <a:latin typeface="黑体" pitchFamily="2" charset="-122"/>
                <a:ea typeface="黑体" pitchFamily="2" charset="-122"/>
              </a:rPr>
              <a:t>制件二车间</a:t>
            </a:r>
          </a:p>
        </p:txBody>
      </p:sp>
      <p:sp>
        <p:nvSpPr>
          <p:cNvPr id="6" name="Text Box 117"/>
          <p:cNvSpPr txBox="1">
            <a:spLocks noChangeArrowheads="1"/>
          </p:cNvSpPr>
          <p:nvPr/>
        </p:nvSpPr>
        <p:spPr bwMode="auto">
          <a:xfrm>
            <a:off x="3331996" y="774932"/>
            <a:ext cx="4000500" cy="338137"/>
          </a:xfrm>
          <a:prstGeom prst="rect">
            <a:avLst/>
          </a:prstGeom>
          <a:noFill/>
          <a:ln w="9525">
            <a:noFill/>
            <a:miter lim="800000"/>
            <a:headEnd/>
            <a:tailEnd/>
          </a:ln>
        </p:spPr>
        <p:txBody>
          <a:bodyPr>
            <a:spAutoFit/>
          </a:bodyPr>
          <a:lstStyle/>
          <a:p>
            <a:pPr algn="ctr">
              <a:spcBef>
                <a:spcPct val="50000"/>
              </a:spcBef>
            </a:pPr>
            <a:r>
              <a:rPr lang="zh-CN" altLang="en-US" sz="1600">
                <a:latin typeface="华文仿宋" pitchFamily="2" charset="-122"/>
                <a:ea typeface="华文仿宋" pitchFamily="2" charset="-122"/>
              </a:rPr>
              <a:t>宇通客车新能源厂区平面图</a:t>
            </a:r>
          </a:p>
        </p:txBody>
      </p:sp>
      <p:sp>
        <p:nvSpPr>
          <p:cNvPr id="7" name="Text Box 116"/>
          <p:cNvSpPr txBox="1">
            <a:spLocks noChangeArrowheads="1"/>
          </p:cNvSpPr>
          <p:nvPr/>
        </p:nvSpPr>
        <p:spPr bwMode="auto">
          <a:xfrm>
            <a:off x="5117933" y="3635795"/>
            <a:ext cx="1438275" cy="369887"/>
          </a:xfrm>
          <a:prstGeom prst="rect">
            <a:avLst/>
          </a:prstGeom>
          <a:solidFill>
            <a:schemeClr val="bg1">
              <a:lumMod val="85000"/>
            </a:schemeClr>
          </a:solidFill>
          <a:ln w="9525">
            <a:noFill/>
            <a:miter lim="800000"/>
            <a:headEnd/>
            <a:tailEnd/>
          </a:ln>
        </p:spPr>
        <p:txBody>
          <a:bodyPr>
            <a:spAutoFit/>
          </a:bodyPr>
          <a:lstStyle/>
          <a:p>
            <a:pPr algn="ctr">
              <a:spcBef>
                <a:spcPct val="50000"/>
              </a:spcBef>
              <a:defRPr/>
            </a:pPr>
            <a:r>
              <a:rPr lang="zh-CN" altLang="en-US" dirty="0">
                <a:solidFill>
                  <a:srgbClr val="0000FF"/>
                </a:solidFill>
                <a:latin typeface="黑体" pitchFamily="2" charset="-122"/>
                <a:ea typeface="黑体" pitchFamily="2" charset="-122"/>
              </a:rPr>
              <a:t>焊装三车间</a:t>
            </a:r>
          </a:p>
        </p:txBody>
      </p:sp>
      <p:sp>
        <p:nvSpPr>
          <p:cNvPr id="8" name="Text Box 116"/>
          <p:cNvSpPr txBox="1">
            <a:spLocks noChangeArrowheads="1"/>
          </p:cNvSpPr>
          <p:nvPr/>
        </p:nvSpPr>
        <p:spPr bwMode="auto">
          <a:xfrm>
            <a:off x="5117933" y="4064420"/>
            <a:ext cx="1438275" cy="369887"/>
          </a:xfrm>
          <a:prstGeom prst="rect">
            <a:avLst/>
          </a:prstGeom>
          <a:solidFill>
            <a:schemeClr val="bg1">
              <a:lumMod val="85000"/>
            </a:schemeClr>
          </a:solidFill>
          <a:ln w="9525">
            <a:noFill/>
            <a:miter lim="800000"/>
            <a:headEnd/>
            <a:tailEnd/>
          </a:ln>
        </p:spPr>
        <p:txBody>
          <a:bodyPr>
            <a:spAutoFit/>
          </a:bodyPr>
          <a:lstStyle/>
          <a:p>
            <a:pPr algn="ctr">
              <a:spcBef>
                <a:spcPct val="50000"/>
              </a:spcBef>
              <a:defRPr/>
            </a:pPr>
            <a:r>
              <a:rPr lang="zh-CN" altLang="en-US" dirty="0">
                <a:solidFill>
                  <a:srgbClr val="0000FF"/>
                </a:solidFill>
                <a:latin typeface="黑体" pitchFamily="2" charset="-122"/>
                <a:ea typeface="黑体" pitchFamily="2" charset="-122"/>
              </a:rPr>
              <a:t>焊装五车间</a:t>
            </a:r>
          </a:p>
        </p:txBody>
      </p:sp>
      <p:sp>
        <p:nvSpPr>
          <p:cNvPr id="9" name="Text Box 116"/>
          <p:cNvSpPr txBox="1">
            <a:spLocks noChangeArrowheads="1"/>
          </p:cNvSpPr>
          <p:nvPr/>
        </p:nvSpPr>
        <p:spPr bwMode="auto">
          <a:xfrm>
            <a:off x="7403933" y="5493170"/>
            <a:ext cx="1438275" cy="369887"/>
          </a:xfrm>
          <a:prstGeom prst="rect">
            <a:avLst/>
          </a:prstGeom>
          <a:solidFill>
            <a:schemeClr val="bg1">
              <a:lumMod val="85000"/>
            </a:schemeClr>
          </a:solidFill>
          <a:ln w="9525">
            <a:noFill/>
            <a:miter lim="800000"/>
            <a:headEnd/>
            <a:tailEnd/>
          </a:ln>
        </p:spPr>
        <p:txBody>
          <a:bodyPr>
            <a:spAutoFit/>
          </a:bodyPr>
          <a:lstStyle/>
          <a:p>
            <a:pPr algn="ctr">
              <a:spcBef>
                <a:spcPct val="50000"/>
              </a:spcBef>
              <a:defRPr/>
            </a:pPr>
            <a:r>
              <a:rPr lang="zh-CN" altLang="en-US" dirty="0">
                <a:solidFill>
                  <a:srgbClr val="0000FF"/>
                </a:solidFill>
                <a:latin typeface="黑体" pitchFamily="2" charset="-122"/>
                <a:ea typeface="黑体" pitchFamily="2" charset="-122"/>
              </a:rPr>
              <a:t>底盘二车间</a:t>
            </a:r>
          </a:p>
        </p:txBody>
      </p:sp>
      <p:sp>
        <p:nvSpPr>
          <p:cNvPr id="10" name="Text Box 116"/>
          <p:cNvSpPr txBox="1">
            <a:spLocks noChangeArrowheads="1"/>
          </p:cNvSpPr>
          <p:nvPr/>
        </p:nvSpPr>
        <p:spPr bwMode="auto">
          <a:xfrm>
            <a:off x="5046496" y="5350295"/>
            <a:ext cx="1438275" cy="369887"/>
          </a:xfrm>
          <a:prstGeom prst="rect">
            <a:avLst/>
          </a:prstGeom>
          <a:solidFill>
            <a:schemeClr val="bg1">
              <a:lumMod val="85000"/>
            </a:schemeClr>
          </a:solidFill>
          <a:ln w="9525">
            <a:noFill/>
            <a:miter lim="800000"/>
            <a:headEnd/>
            <a:tailEnd/>
          </a:ln>
        </p:spPr>
        <p:txBody>
          <a:bodyPr>
            <a:spAutoFit/>
          </a:bodyPr>
          <a:lstStyle/>
          <a:p>
            <a:pPr algn="ctr">
              <a:spcBef>
                <a:spcPct val="50000"/>
              </a:spcBef>
              <a:defRPr/>
            </a:pPr>
            <a:r>
              <a:rPr lang="zh-CN" altLang="en-US" dirty="0">
                <a:solidFill>
                  <a:srgbClr val="0000FF"/>
                </a:solidFill>
                <a:latin typeface="黑体" pitchFamily="2" charset="-122"/>
                <a:ea typeface="黑体" pitchFamily="2" charset="-122"/>
              </a:rPr>
              <a:t>承装五车间</a:t>
            </a:r>
          </a:p>
        </p:txBody>
      </p:sp>
      <p:sp>
        <p:nvSpPr>
          <p:cNvPr id="11" name="Text Box 116"/>
          <p:cNvSpPr txBox="1">
            <a:spLocks noChangeArrowheads="1"/>
          </p:cNvSpPr>
          <p:nvPr/>
        </p:nvSpPr>
        <p:spPr bwMode="auto">
          <a:xfrm>
            <a:off x="5046496" y="2828882"/>
            <a:ext cx="1438275" cy="369887"/>
          </a:xfrm>
          <a:prstGeom prst="rect">
            <a:avLst/>
          </a:prstGeom>
          <a:solidFill>
            <a:schemeClr val="bg1">
              <a:lumMod val="85000"/>
            </a:schemeClr>
          </a:solidFill>
          <a:ln w="9525">
            <a:noFill/>
            <a:miter lim="800000"/>
            <a:headEnd/>
            <a:tailEnd/>
          </a:ln>
        </p:spPr>
        <p:txBody>
          <a:bodyPr>
            <a:spAutoFit/>
          </a:bodyPr>
          <a:lstStyle/>
          <a:p>
            <a:pPr algn="ctr">
              <a:spcBef>
                <a:spcPct val="50000"/>
              </a:spcBef>
              <a:defRPr/>
            </a:pPr>
            <a:r>
              <a:rPr lang="zh-CN" altLang="en-US" dirty="0">
                <a:solidFill>
                  <a:srgbClr val="0000FF"/>
                </a:solidFill>
                <a:latin typeface="黑体" pitchFamily="2" charset="-122"/>
                <a:ea typeface="黑体" pitchFamily="2" charset="-122"/>
              </a:rPr>
              <a:t>承装三车间</a:t>
            </a:r>
          </a:p>
        </p:txBody>
      </p:sp>
      <p:sp>
        <p:nvSpPr>
          <p:cNvPr id="12" name="Text Box 116"/>
          <p:cNvSpPr txBox="1">
            <a:spLocks noChangeArrowheads="1"/>
          </p:cNvSpPr>
          <p:nvPr/>
        </p:nvSpPr>
        <p:spPr bwMode="auto">
          <a:xfrm>
            <a:off x="4546433" y="4921670"/>
            <a:ext cx="1938338" cy="369887"/>
          </a:xfrm>
          <a:prstGeom prst="rect">
            <a:avLst/>
          </a:prstGeom>
          <a:solidFill>
            <a:schemeClr val="bg1">
              <a:lumMod val="85000"/>
            </a:schemeClr>
          </a:solidFill>
          <a:ln w="9525">
            <a:noFill/>
            <a:miter lim="800000"/>
            <a:headEnd/>
            <a:tailEnd/>
          </a:ln>
        </p:spPr>
        <p:txBody>
          <a:bodyPr>
            <a:spAutoFit/>
          </a:bodyPr>
          <a:lstStyle/>
          <a:p>
            <a:pPr algn="ctr">
              <a:spcBef>
                <a:spcPct val="50000"/>
              </a:spcBef>
              <a:defRPr/>
            </a:pPr>
            <a:r>
              <a:rPr lang="zh-CN" altLang="en-US" dirty="0">
                <a:solidFill>
                  <a:srgbClr val="0000FF"/>
                </a:solidFill>
                <a:latin typeface="黑体" pitchFamily="2" charset="-122"/>
                <a:ea typeface="黑体" pitchFamily="2" charset="-122"/>
              </a:rPr>
              <a:t>标准化二车间</a:t>
            </a:r>
          </a:p>
        </p:txBody>
      </p:sp>
      <p:sp>
        <p:nvSpPr>
          <p:cNvPr id="14" name="Text Box 116"/>
          <p:cNvSpPr txBox="1">
            <a:spLocks noChangeArrowheads="1"/>
          </p:cNvSpPr>
          <p:nvPr/>
        </p:nvSpPr>
        <p:spPr bwMode="auto">
          <a:xfrm>
            <a:off x="3403433" y="4337470"/>
            <a:ext cx="1438275" cy="369887"/>
          </a:xfrm>
          <a:prstGeom prst="rect">
            <a:avLst/>
          </a:prstGeom>
          <a:solidFill>
            <a:schemeClr val="bg1">
              <a:lumMod val="85000"/>
            </a:schemeClr>
          </a:solidFill>
          <a:ln w="9525">
            <a:noFill/>
            <a:miter lim="800000"/>
            <a:headEnd/>
            <a:tailEnd/>
          </a:ln>
        </p:spPr>
        <p:txBody>
          <a:bodyPr>
            <a:spAutoFit/>
          </a:bodyPr>
          <a:lstStyle/>
          <a:p>
            <a:pPr algn="ctr">
              <a:spcBef>
                <a:spcPct val="50000"/>
              </a:spcBef>
              <a:defRPr/>
            </a:pPr>
            <a:r>
              <a:rPr lang="zh-CN" altLang="en-US" dirty="0">
                <a:solidFill>
                  <a:srgbClr val="0000FF"/>
                </a:solidFill>
                <a:latin typeface="黑体" pitchFamily="2" charset="-122"/>
                <a:ea typeface="黑体" pitchFamily="2" charset="-122"/>
              </a:rPr>
              <a:t>涂装二车间</a:t>
            </a:r>
          </a:p>
        </p:txBody>
      </p:sp>
      <p:sp>
        <p:nvSpPr>
          <p:cNvPr id="15"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2.2  </a:t>
            </a:r>
            <a:r>
              <a:rPr lang="zh-CN" altLang="zh-CN" sz="2400" dirty="0" smtClean="0">
                <a:solidFill>
                  <a:srgbClr val="FFFFFF"/>
                </a:solidFill>
                <a:latin typeface="微软雅黑" pitchFamily="34" charset="-122"/>
              </a:rPr>
              <a:t>宇通生产体系组织结构及功能介绍</a:t>
            </a:r>
            <a:r>
              <a:rPr lang="en-US" altLang="zh-CN" sz="2400" dirty="0" smtClean="0">
                <a:solidFill>
                  <a:srgbClr val="FFFFFF"/>
                </a:solidFill>
                <a:latin typeface="微软雅黑" pitchFamily="34" charset="-122"/>
              </a:rPr>
              <a:t>(5/13)</a:t>
            </a:r>
          </a:p>
          <a:p>
            <a:pPr defTabSz="1016000" eaLnBrk="0" hangingPunct="0"/>
            <a:endParaRPr lang="en-US" altLang="zh-CN" sz="2400" dirty="0">
              <a:solidFill>
                <a:srgbClr val="FFFFFF"/>
              </a:solidFill>
              <a:latin typeface="微软雅黑" pitchFamily="34" charset="-122"/>
            </a:endParaRPr>
          </a:p>
        </p:txBody>
      </p:sp>
      <p:sp>
        <p:nvSpPr>
          <p:cNvPr id="16" name="矩形 19"/>
          <p:cNvSpPr>
            <a:spLocks noChangeArrowheads="1"/>
          </p:cNvSpPr>
          <p:nvPr/>
        </p:nvSpPr>
        <p:spPr bwMode="auto">
          <a:xfrm>
            <a:off x="1752576" y="740229"/>
            <a:ext cx="6085114" cy="400110"/>
          </a:xfrm>
          <a:prstGeom prst="rect">
            <a:avLst/>
          </a:prstGeom>
          <a:solidFill>
            <a:schemeClr val="bg1"/>
          </a:solidFill>
          <a:ln w="9525">
            <a:noFill/>
            <a:miter lim="800000"/>
            <a:headEnd/>
            <a:tailEnd/>
          </a:ln>
        </p:spPr>
        <p:txBody>
          <a:bodyPr wrap="square">
            <a:spAutoFit/>
          </a:bodyPr>
          <a:lstStyle/>
          <a:p>
            <a:pPr algn="ctr">
              <a:spcBef>
                <a:spcPct val="50000"/>
              </a:spcBef>
            </a:pPr>
            <a:r>
              <a:rPr lang="zh-CN" altLang="en-US" sz="2000" smtClean="0">
                <a:solidFill>
                  <a:srgbClr val="008000"/>
                </a:solidFill>
                <a:latin typeface="微软雅黑" pitchFamily="34" charset="-122"/>
              </a:rPr>
              <a:t>新能源厂区平面图</a:t>
            </a:r>
            <a:endParaRPr lang="en-US" altLang="zh-CN" sz="2000" dirty="0" smtClean="0">
              <a:solidFill>
                <a:srgbClr val="008000"/>
              </a:solidFill>
              <a:latin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2.2  </a:t>
            </a:r>
            <a:r>
              <a:rPr lang="zh-CN" altLang="zh-CN" sz="2400" dirty="0" smtClean="0">
                <a:solidFill>
                  <a:srgbClr val="FFFFFF"/>
                </a:solidFill>
                <a:latin typeface="微软雅黑" pitchFamily="34" charset="-122"/>
              </a:rPr>
              <a:t>宇通生产体系组织结构及功能介绍</a:t>
            </a:r>
            <a:r>
              <a:rPr lang="en-US" altLang="zh-CN" sz="2400" dirty="0" smtClean="0">
                <a:solidFill>
                  <a:srgbClr val="FFFFFF"/>
                </a:solidFill>
                <a:latin typeface="微软雅黑" pitchFamily="34" charset="-122"/>
              </a:rPr>
              <a:t>(6/13)</a:t>
            </a:r>
          </a:p>
          <a:p>
            <a:pPr defTabSz="1016000" eaLnBrk="0" hangingPunct="0"/>
            <a:endParaRPr lang="en-US" altLang="zh-CN" sz="2400" dirty="0">
              <a:solidFill>
                <a:srgbClr val="FFFFFF"/>
              </a:solidFill>
              <a:latin typeface="微软雅黑" pitchFamily="34" charset="-122"/>
            </a:endParaRPr>
          </a:p>
        </p:txBody>
      </p:sp>
      <p:pic>
        <p:nvPicPr>
          <p:cNvPr id="3" name="Picture 2" descr="D:\照片\照片\制件\DSCF1727.JPG"/>
          <p:cNvPicPr>
            <a:picLocks noChangeAspect="1" noChangeArrowheads="1"/>
          </p:cNvPicPr>
          <p:nvPr/>
        </p:nvPicPr>
        <p:blipFill>
          <a:blip r:embed="rId2" cstate="screen">
            <a:extLst>
              <a:ext uri="{28A0092B-C50C-407E-A947-70E740481C1C}">
                <a14:useLocalDpi xmlns="" xmlns:a14="http://schemas.microsoft.com/office/drawing/2010/main"/>
              </a:ext>
            </a:extLst>
          </a:blip>
          <a:srcRect/>
          <a:stretch>
            <a:fillRect/>
          </a:stretch>
        </p:blipFill>
        <p:spPr bwMode="auto">
          <a:xfrm>
            <a:off x="984251" y="1874277"/>
            <a:ext cx="3346450" cy="2232025"/>
          </a:xfrm>
          <a:prstGeom prst="rect">
            <a:avLst/>
          </a:prstGeom>
          <a:ln>
            <a:noFill/>
          </a:ln>
          <a:effectLst>
            <a:outerShdw blurRad="190500" algn="tl" rotWithShape="0">
              <a:srgbClr val="000000">
                <a:alpha val="70000"/>
              </a:srgbClr>
            </a:outerShdw>
          </a:effectLst>
        </p:spPr>
      </p:pic>
      <p:pic>
        <p:nvPicPr>
          <p:cNvPr id="4" name="Picture 3" descr="D:\照片\照片\制件\DSCF1728.JPG"/>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966229" y="4308194"/>
            <a:ext cx="3344862" cy="2232025"/>
          </a:xfrm>
          <a:prstGeom prst="rect">
            <a:avLst/>
          </a:prstGeom>
          <a:ln>
            <a:noFill/>
          </a:ln>
          <a:effectLst>
            <a:outerShdw blurRad="190500" algn="tl" rotWithShape="0">
              <a:srgbClr val="000000">
                <a:alpha val="70000"/>
              </a:srgbClr>
            </a:outerShdw>
          </a:effectLst>
        </p:spPr>
      </p:pic>
      <p:pic>
        <p:nvPicPr>
          <p:cNvPr id="7" name="Picture 5" descr="D:\照片\照片\制件\DSCF1721.JPG"/>
          <p:cNvPicPr>
            <a:picLocks noChangeAspect="1" noChangeArrowheads="1"/>
          </p:cNvPicPr>
          <p:nvPr/>
        </p:nvPicPr>
        <p:blipFill>
          <a:blip r:embed="rId4" cstate="screen">
            <a:extLst>
              <a:ext uri="{28A0092B-C50C-407E-A947-70E740481C1C}">
                <a14:useLocalDpi xmlns="" xmlns:a14="http://schemas.microsoft.com/office/drawing/2010/main"/>
              </a:ext>
            </a:extLst>
          </a:blip>
          <a:srcRect/>
          <a:stretch>
            <a:fillRect/>
          </a:stretch>
        </p:blipFill>
        <p:spPr bwMode="auto">
          <a:xfrm>
            <a:off x="5686142" y="4305300"/>
            <a:ext cx="3382087" cy="2256865"/>
          </a:xfrm>
          <a:prstGeom prst="rect">
            <a:avLst/>
          </a:prstGeom>
          <a:ln>
            <a:noFill/>
          </a:ln>
          <a:effectLst>
            <a:outerShdw blurRad="190500" algn="tl" rotWithShape="0">
              <a:srgbClr val="000000">
                <a:alpha val="70000"/>
              </a:srgbClr>
            </a:outerShdw>
          </a:effectLst>
        </p:spPr>
      </p:pic>
      <p:sp>
        <p:nvSpPr>
          <p:cNvPr id="8" name="文本占位符 2"/>
          <p:cNvSpPr txBox="1">
            <a:spLocks/>
          </p:cNvSpPr>
          <p:nvPr/>
        </p:nvSpPr>
        <p:spPr bwMode="auto">
          <a:xfrm>
            <a:off x="210204" y="914399"/>
            <a:ext cx="9498574" cy="739589"/>
          </a:xfrm>
          <a:prstGeom prst="rect">
            <a:avLst/>
          </a:prstGeom>
          <a:noFill/>
          <a:ln w="9525">
            <a:noFill/>
            <a:miter lim="800000"/>
            <a:headEnd/>
            <a:tailEnd/>
          </a:ln>
        </p:spPr>
        <p:txBody>
          <a:bodyPr vert="horz" wrap="square" lIns="95747" tIns="47873" rIns="95747" bIns="47873" numCol="1" anchor="t" anchorCtr="0" compatLnSpc="1">
            <a:prstTxWarp prst="textNoShape">
              <a:avLst/>
            </a:prstTxWarp>
          </a:bodyPr>
          <a:lstStyle/>
          <a:p>
            <a:pPr marL="161925" lvl="1" defTabSz="330200">
              <a:spcBef>
                <a:spcPct val="20000"/>
              </a:spcBef>
              <a:tabLst>
                <a:tab pos="8521700" algn="r"/>
              </a:tabLst>
              <a:defRPr/>
            </a:pPr>
            <a:r>
              <a:rPr lang="zh-CN" altLang="en-US" sz="2000" dirty="0" smtClean="0">
                <a:solidFill>
                  <a:srgbClr val="008000"/>
                </a:solidFill>
                <a:latin typeface="微软雅黑" pitchFamily="34" charset="-122"/>
              </a:rPr>
              <a:t>制件车间：</a:t>
            </a:r>
            <a:r>
              <a:rPr lang="zh-CN" altLang="en-US" sz="2000" b="0" dirty="0" smtClean="0">
                <a:solidFill>
                  <a:schemeClr val="tx1"/>
                </a:solidFill>
                <a:latin typeface="微软雅黑" pitchFamily="34" charset="-122"/>
              </a:rPr>
              <a:t>进行下料、机加工、冲压、焊接、表面处理等操作，制作出下道工序需要的半成品</a:t>
            </a:r>
          </a:p>
          <a:p>
            <a:pPr marL="0" marR="0" lvl="0" indent="0" algn="l" defTabSz="955675" rtl="0" eaLnBrk="0" fontAlgn="base" latinLnBrk="0" hangingPunct="0">
              <a:lnSpc>
                <a:spcPct val="100000"/>
              </a:lnSpc>
              <a:spcBef>
                <a:spcPct val="20000"/>
              </a:spcBef>
              <a:spcAft>
                <a:spcPct val="0"/>
              </a:spcAft>
              <a:buClrTx/>
              <a:buSzTx/>
              <a:buFontTx/>
              <a:buNone/>
              <a:tabLst/>
              <a:defRPr/>
            </a:pPr>
            <a:endParaRPr lang="zh-CN" altLang="en-US" sz="2000" dirty="0" smtClean="0">
              <a:solidFill>
                <a:schemeClr val="tx1"/>
              </a:solidFill>
              <a:latin typeface="微软雅黑" pitchFamily="34" charset="-122"/>
            </a:endParaRPr>
          </a:p>
        </p:txBody>
      </p:sp>
      <p:sp>
        <p:nvSpPr>
          <p:cNvPr id="9" name="AutoShape 2"/>
          <p:cNvSpPr>
            <a:spLocks noChangeArrowheads="1"/>
          </p:cNvSpPr>
          <p:nvPr/>
        </p:nvSpPr>
        <p:spPr bwMode="gray">
          <a:xfrm>
            <a:off x="4643344" y="2468656"/>
            <a:ext cx="816162" cy="1266825"/>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10" name="AutoShape 2"/>
          <p:cNvSpPr>
            <a:spLocks noChangeArrowheads="1"/>
          </p:cNvSpPr>
          <p:nvPr/>
        </p:nvSpPr>
        <p:spPr bwMode="gray">
          <a:xfrm>
            <a:off x="4629897" y="4768103"/>
            <a:ext cx="816162" cy="1266825"/>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pic>
        <p:nvPicPr>
          <p:cNvPr id="203778" name="Picture 2"/>
          <p:cNvPicPr>
            <a:picLocks noChangeAspect="1" noChangeArrowheads="1"/>
          </p:cNvPicPr>
          <p:nvPr/>
        </p:nvPicPr>
        <p:blipFill>
          <a:blip r:embed="rId5" cstate="print"/>
          <a:srcRect b="4759"/>
          <a:stretch>
            <a:fillRect/>
          </a:stretch>
        </p:blipFill>
        <p:spPr bwMode="auto">
          <a:xfrm>
            <a:off x="5698898" y="1864407"/>
            <a:ext cx="3343501" cy="2290697"/>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03778"/>
                                        </p:tgtEl>
                                        <p:attrNameLst>
                                          <p:attrName>style.visibility</p:attrName>
                                        </p:attrNameLst>
                                      </p:cBhvr>
                                      <p:to>
                                        <p:strVal val="visible"/>
                                      </p:to>
                                    </p:set>
                                    <p:animEffect transition="in" filter="blinds(horizontal)">
                                      <p:cBhvr>
                                        <p:cTn id="23" dur="500"/>
                                        <p:tgtEl>
                                          <p:spTgt spid="203778"/>
                                        </p:tgtEl>
                                      </p:cBhvr>
                                    </p:animEffect>
                                  </p:childTnLst>
                                </p:cTn>
                              </p:par>
                              <p:par>
                                <p:cTn id="24" presetID="3" presetClass="entr" presetSubtype="1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2.2  </a:t>
            </a:r>
            <a:r>
              <a:rPr lang="zh-CN" altLang="zh-CN" sz="2400" dirty="0" smtClean="0">
                <a:solidFill>
                  <a:srgbClr val="FFFFFF"/>
                </a:solidFill>
                <a:latin typeface="微软雅黑" pitchFamily="34" charset="-122"/>
              </a:rPr>
              <a:t>宇通生产体系组织结构及功能介绍</a:t>
            </a:r>
            <a:r>
              <a:rPr lang="en-US" altLang="zh-CN" sz="2400" dirty="0" smtClean="0">
                <a:solidFill>
                  <a:srgbClr val="FFFFFF"/>
                </a:solidFill>
                <a:latin typeface="微软雅黑" pitchFamily="34" charset="-122"/>
              </a:rPr>
              <a:t>(7/13)</a:t>
            </a:r>
          </a:p>
          <a:p>
            <a:pPr defTabSz="1016000" eaLnBrk="0" hangingPunct="0"/>
            <a:endParaRPr lang="en-US" altLang="zh-CN" sz="2400" dirty="0">
              <a:solidFill>
                <a:srgbClr val="FFFFFF"/>
              </a:solidFill>
              <a:latin typeface="微软雅黑" pitchFamily="34" charset="-122"/>
            </a:endParaRPr>
          </a:p>
        </p:txBody>
      </p:sp>
      <p:sp>
        <p:nvSpPr>
          <p:cNvPr id="10" name="文本占位符 2"/>
          <p:cNvSpPr txBox="1">
            <a:spLocks/>
          </p:cNvSpPr>
          <p:nvPr/>
        </p:nvSpPr>
        <p:spPr bwMode="auto">
          <a:xfrm>
            <a:off x="210204" y="914399"/>
            <a:ext cx="9498574" cy="739589"/>
          </a:xfrm>
          <a:prstGeom prst="rect">
            <a:avLst/>
          </a:prstGeom>
          <a:noFill/>
          <a:ln w="9525">
            <a:noFill/>
            <a:miter lim="800000"/>
            <a:headEnd/>
            <a:tailEnd/>
          </a:ln>
        </p:spPr>
        <p:txBody>
          <a:bodyPr vert="horz" wrap="square" lIns="95747" tIns="47873" rIns="95747" bIns="47873" numCol="1" anchor="t" anchorCtr="0" compatLnSpc="1">
            <a:prstTxWarp prst="textNoShape">
              <a:avLst/>
            </a:prstTxWarp>
          </a:bodyPr>
          <a:lstStyle/>
          <a:p>
            <a:pPr marL="161925" lvl="1" defTabSz="330200">
              <a:spcBef>
                <a:spcPct val="20000"/>
              </a:spcBef>
              <a:tabLst>
                <a:tab pos="8521700" algn="r"/>
              </a:tabLst>
              <a:defRPr/>
            </a:pPr>
            <a:r>
              <a:rPr lang="zh-CN" altLang="en-US" sz="2000" dirty="0" smtClean="0">
                <a:solidFill>
                  <a:srgbClr val="008000"/>
                </a:solidFill>
                <a:latin typeface="微软雅黑" pitchFamily="34" charset="-122"/>
              </a:rPr>
              <a:t>焊装车间：</a:t>
            </a:r>
            <a:r>
              <a:rPr lang="zh-CN" altLang="en-US" sz="2000" b="0" dirty="0" smtClean="0">
                <a:solidFill>
                  <a:schemeClr val="tx1"/>
                </a:solidFill>
                <a:latin typeface="微软雅黑" pitchFamily="34" charset="-122"/>
              </a:rPr>
              <a:t>车身的骨架、蒙皮焊接</a:t>
            </a:r>
          </a:p>
        </p:txBody>
      </p:sp>
      <p:sp>
        <p:nvSpPr>
          <p:cNvPr id="13" name="AutoShape 2"/>
          <p:cNvSpPr>
            <a:spLocks noChangeArrowheads="1"/>
          </p:cNvSpPr>
          <p:nvPr/>
        </p:nvSpPr>
        <p:spPr bwMode="gray">
          <a:xfrm rot="10800000">
            <a:off x="6579722" y="4660526"/>
            <a:ext cx="412750" cy="1215838"/>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14" name="AutoShape 2"/>
          <p:cNvSpPr>
            <a:spLocks noChangeArrowheads="1"/>
          </p:cNvSpPr>
          <p:nvPr/>
        </p:nvSpPr>
        <p:spPr bwMode="gray">
          <a:xfrm rot="10800000">
            <a:off x="3258298" y="4687420"/>
            <a:ext cx="412750" cy="1215838"/>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15" name="AutoShape 2"/>
          <p:cNvSpPr>
            <a:spLocks noChangeArrowheads="1"/>
          </p:cNvSpPr>
          <p:nvPr/>
        </p:nvSpPr>
        <p:spPr bwMode="gray">
          <a:xfrm rot="5400000">
            <a:off x="8300945" y="3463739"/>
            <a:ext cx="412750" cy="1215838"/>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grpSp>
        <p:nvGrpSpPr>
          <p:cNvPr id="18" name="组合 17"/>
          <p:cNvGrpSpPr/>
          <p:nvPr/>
        </p:nvGrpSpPr>
        <p:grpSpPr>
          <a:xfrm>
            <a:off x="489420" y="1832817"/>
            <a:ext cx="2714625" cy="1811337"/>
            <a:chOff x="489420" y="1832817"/>
            <a:chExt cx="2714625" cy="1811337"/>
          </a:xfrm>
        </p:grpSpPr>
        <p:pic>
          <p:nvPicPr>
            <p:cNvPr id="5" name="Picture 3" descr="D:\照片\照片\焊装\DSCF1754.JPG"/>
            <p:cNvPicPr>
              <a:picLocks noChangeAspect="1" noChangeArrowheads="1"/>
            </p:cNvPicPr>
            <p:nvPr/>
          </p:nvPicPr>
          <p:blipFill>
            <a:blip r:embed="rId2" cstate="screen">
              <a:extLst>
                <a:ext uri="{28A0092B-C50C-407E-A947-70E740481C1C}">
                  <a14:useLocalDpi xmlns="" xmlns:a14="http://schemas.microsoft.com/office/drawing/2010/main"/>
                </a:ext>
              </a:extLst>
            </a:blip>
            <a:srcRect/>
            <a:stretch>
              <a:fillRect/>
            </a:stretch>
          </p:blipFill>
          <p:spPr bwMode="auto">
            <a:xfrm>
              <a:off x="489420" y="1832817"/>
              <a:ext cx="2714625" cy="1811337"/>
            </a:xfrm>
            <a:prstGeom prst="rect">
              <a:avLst/>
            </a:prstGeom>
            <a:ln>
              <a:noFill/>
            </a:ln>
            <a:effectLst>
              <a:outerShdw blurRad="190500" algn="tl" rotWithShape="0">
                <a:srgbClr val="000000">
                  <a:alpha val="70000"/>
                </a:srgbClr>
              </a:outerShdw>
            </a:effectLst>
          </p:spPr>
        </p:pic>
        <p:sp>
          <p:nvSpPr>
            <p:cNvPr id="16" name="矩形 15"/>
            <p:cNvSpPr/>
            <p:nvPr/>
          </p:nvSpPr>
          <p:spPr bwMode="auto">
            <a:xfrm>
              <a:off x="507999" y="3309256"/>
              <a:ext cx="798286" cy="3193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大顶</a:t>
              </a:r>
            </a:p>
          </p:txBody>
        </p:sp>
      </p:grpSp>
      <p:grpSp>
        <p:nvGrpSpPr>
          <p:cNvPr id="24" name="组合 23"/>
          <p:cNvGrpSpPr/>
          <p:nvPr/>
        </p:nvGrpSpPr>
        <p:grpSpPr>
          <a:xfrm>
            <a:off x="3781799" y="1832817"/>
            <a:ext cx="2714625" cy="1811337"/>
            <a:chOff x="3781799" y="1832817"/>
            <a:chExt cx="2714625" cy="1811337"/>
          </a:xfrm>
        </p:grpSpPr>
        <p:pic>
          <p:nvPicPr>
            <p:cNvPr id="4" name="Picture 2" descr="D:\照片\照片\焊装\DSCF1750.JPG"/>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3781799" y="1832817"/>
              <a:ext cx="2714625" cy="1811337"/>
            </a:xfrm>
            <a:prstGeom prst="rect">
              <a:avLst/>
            </a:prstGeom>
            <a:ln>
              <a:noFill/>
            </a:ln>
            <a:effectLst>
              <a:outerShdw blurRad="190500" algn="tl" rotWithShape="0">
                <a:srgbClr val="000000">
                  <a:alpha val="70000"/>
                </a:srgbClr>
              </a:outerShdw>
            </a:effectLst>
          </p:spPr>
        </p:pic>
        <p:sp>
          <p:nvSpPr>
            <p:cNvPr id="19" name="矩形 18"/>
            <p:cNvSpPr/>
            <p:nvPr/>
          </p:nvSpPr>
          <p:spPr bwMode="auto">
            <a:xfrm>
              <a:off x="3809999" y="3316513"/>
              <a:ext cx="798286" cy="3193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前后围</a:t>
              </a:r>
            </a:p>
          </p:txBody>
        </p:sp>
      </p:grpSp>
      <p:grpSp>
        <p:nvGrpSpPr>
          <p:cNvPr id="25" name="组合 24"/>
          <p:cNvGrpSpPr/>
          <p:nvPr/>
        </p:nvGrpSpPr>
        <p:grpSpPr>
          <a:xfrm>
            <a:off x="7060732" y="1832817"/>
            <a:ext cx="2714625" cy="1811337"/>
            <a:chOff x="7060732" y="1832817"/>
            <a:chExt cx="2714625" cy="1811337"/>
          </a:xfrm>
        </p:grpSpPr>
        <p:pic>
          <p:nvPicPr>
            <p:cNvPr id="6" name="Picture 4" descr="D:\照片\照片\焊装\DSCF1745.JPG"/>
            <p:cNvPicPr>
              <a:picLocks noChangeAspect="1" noChangeArrowheads="1"/>
            </p:cNvPicPr>
            <p:nvPr/>
          </p:nvPicPr>
          <p:blipFill>
            <a:blip r:embed="rId4" cstate="screen">
              <a:extLst>
                <a:ext uri="{28A0092B-C50C-407E-A947-70E740481C1C}">
                  <a14:useLocalDpi xmlns="" xmlns:a14="http://schemas.microsoft.com/office/drawing/2010/main"/>
                </a:ext>
              </a:extLst>
            </a:blip>
            <a:srcRect/>
            <a:stretch>
              <a:fillRect/>
            </a:stretch>
          </p:blipFill>
          <p:spPr bwMode="auto">
            <a:xfrm>
              <a:off x="7060732" y="1832817"/>
              <a:ext cx="2714625" cy="1811337"/>
            </a:xfrm>
            <a:prstGeom prst="rect">
              <a:avLst/>
            </a:prstGeom>
            <a:ln>
              <a:noFill/>
            </a:ln>
            <a:effectLst>
              <a:outerShdw blurRad="190500" algn="tl" rotWithShape="0">
                <a:srgbClr val="000000">
                  <a:alpha val="70000"/>
                </a:srgbClr>
              </a:outerShdw>
            </a:effectLst>
          </p:spPr>
        </p:pic>
        <p:sp>
          <p:nvSpPr>
            <p:cNvPr id="20" name="矩形 19"/>
            <p:cNvSpPr/>
            <p:nvPr/>
          </p:nvSpPr>
          <p:spPr bwMode="auto">
            <a:xfrm>
              <a:off x="7090227" y="3331028"/>
              <a:ext cx="1008744" cy="2830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左右侧围</a:t>
              </a:r>
            </a:p>
          </p:txBody>
        </p:sp>
      </p:grpSp>
      <p:grpSp>
        <p:nvGrpSpPr>
          <p:cNvPr id="26" name="组合 25"/>
          <p:cNvGrpSpPr/>
          <p:nvPr/>
        </p:nvGrpSpPr>
        <p:grpSpPr>
          <a:xfrm>
            <a:off x="7078478" y="4454806"/>
            <a:ext cx="2714625" cy="1811337"/>
            <a:chOff x="7078478" y="4454806"/>
            <a:chExt cx="2714625" cy="1811337"/>
          </a:xfrm>
        </p:grpSpPr>
        <p:pic>
          <p:nvPicPr>
            <p:cNvPr id="7" name="Picture 5" descr="D:\照片\照片\焊装\DSCF1748.JPG"/>
            <p:cNvPicPr>
              <a:picLocks noChangeAspect="1" noChangeArrowheads="1"/>
            </p:cNvPicPr>
            <p:nvPr/>
          </p:nvPicPr>
          <p:blipFill>
            <a:blip r:embed="rId5" cstate="screen">
              <a:extLst>
                <a:ext uri="{28A0092B-C50C-407E-A947-70E740481C1C}">
                  <a14:useLocalDpi xmlns="" xmlns:a14="http://schemas.microsoft.com/office/drawing/2010/main"/>
                </a:ext>
              </a:extLst>
            </a:blip>
            <a:srcRect/>
            <a:stretch>
              <a:fillRect/>
            </a:stretch>
          </p:blipFill>
          <p:spPr bwMode="auto">
            <a:xfrm>
              <a:off x="7078478" y="4454806"/>
              <a:ext cx="2714625" cy="1811337"/>
            </a:xfrm>
            <a:prstGeom prst="rect">
              <a:avLst/>
            </a:prstGeom>
            <a:ln>
              <a:noFill/>
            </a:ln>
            <a:effectLst>
              <a:outerShdw blurRad="190500" algn="tl" rotWithShape="0">
                <a:srgbClr val="000000">
                  <a:alpha val="70000"/>
                </a:srgbClr>
              </a:outerShdw>
            </a:effectLst>
          </p:spPr>
        </p:pic>
        <p:sp>
          <p:nvSpPr>
            <p:cNvPr id="21" name="矩形 20"/>
            <p:cNvSpPr/>
            <p:nvPr/>
          </p:nvSpPr>
          <p:spPr bwMode="auto">
            <a:xfrm>
              <a:off x="7104741" y="5929085"/>
              <a:ext cx="798286" cy="3193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合装</a:t>
              </a:r>
            </a:p>
          </p:txBody>
        </p:sp>
      </p:grpSp>
      <p:grpSp>
        <p:nvGrpSpPr>
          <p:cNvPr id="27" name="组合 26"/>
          <p:cNvGrpSpPr/>
          <p:nvPr/>
        </p:nvGrpSpPr>
        <p:grpSpPr>
          <a:xfrm>
            <a:off x="3781799" y="4441358"/>
            <a:ext cx="2714625" cy="1811337"/>
            <a:chOff x="3781799" y="4441358"/>
            <a:chExt cx="2714625" cy="1811337"/>
          </a:xfrm>
        </p:grpSpPr>
        <p:pic>
          <p:nvPicPr>
            <p:cNvPr id="8" name="Picture 6" descr="D:\照片\照片\焊装\DSCF1706.JPG"/>
            <p:cNvPicPr>
              <a:picLocks noChangeAspect="1" noChangeArrowheads="1"/>
            </p:cNvPicPr>
            <p:nvPr/>
          </p:nvPicPr>
          <p:blipFill>
            <a:blip r:embed="rId6" cstate="screen">
              <a:extLst>
                <a:ext uri="{28A0092B-C50C-407E-A947-70E740481C1C}">
                  <a14:useLocalDpi xmlns="" xmlns:a14="http://schemas.microsoft.com/office/drawing/2010/main"/>
                </a:ext>
              </a:extLst>
            </a:blip>
            <a:srcRect/>
            <a:stretch>
              <a:fillRect/>
            </a:stretch>
          </p:blipFill>
          <p:spPr bwMode="auto">
            <a:xfrm>
              <a:off x="3781799" y="4441358"/>
              <a:ext cx="2714625" cy="1811337"/>
            </a:xfrm>
            <a:prstGeom prst="rect">
              <a:avLst/>
            </a:prstGeom>
            <a:ln>
              <a:noFill/>
            </a:ln>
            <a:effectLst>
              <a:outerShdw blurRad="190500" algn="tl" rotWithShape="0">
                <a:srgbClr val="000000">
                  <a:alpha val="70000"/>
                </a:srgbClr>
              </a:outerShdw>
            </a:effectLst>
          </p:spPr>
        </p:pic>
        <p:sp>
          <p:nvSpPr>
            <p:cNvPr id="22" name="矩形 21"/>
            <p:cNvSpPr/>
            <p:nvPr/>
          </p:nvSpPr>
          <p:spPr bwMode="auto">
            <a:xfrm>
              <a:off x="3809999" y="5900057"/>
              <a:ext cx="1429658" cy="34108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骨架蒙皮焊接</a:t>
              </a:r>
            </a:p>
          </p:txBody>
        </p:sp>
      </p:grpSp>
      <p:grpSp>
        <p:nvGrpSpPr>
          <p:cNvPr id="28" name="组合 27"/>
          <p:cNvGrpSpPr/>
          <p:nvPr/>
        </p:nvGrpSpPr>
        <p:grpSpPr>
          <a:xfrm>
            <a:off x="484095" y="4468253"/>
            <a:ext cx="2714625" cy="1811337"/>
            <a:chOff x="484095" y="4468253"/>
            <a:chExt cx="2714625" cy="1811337"/>
          </a:xfrm>
        </p:grpSpPr>
        <p:pic>
          <p:nvPicPr>
            <p:cNvPr id="9" name="Picture 7" descr="D:\照片\照片\焊装\DSCF1705.JPG"/>
            <p:cNvPicPr>
              <a:picLocks noChangeAspect="1" noChangeArrowheads="1"/>
            </p:cNvPicPr>
            <p:nvPr/>
          </p:nvPicPr>
          <p:blipFill>
            <a:blip r:embed="rId7" cstate="screen">
              <a:extLst>
                <a:ext uri="{28A0092B-C50C-407E-A947-70E740481C1C}">
                  <a14:useLocalDpi xmlns="" xmlns:a14="http://schemas.microsoft.com/office/drawing/2010/main"/>
                </a:ext>
              </a:extLst>
            </a:blip>
            <a:srcRect/>
            <a:stretch>
              <a:fillRect/>
            </a:stretch>
          </p:blipFill>
          <p:spPr bwMode="auto">
            <a:xfrm>
              <a:off x="484095" y="4468253"/>
              <a:ext cx="2714625" cy="1811337"/>
            </a:xfrm>
            <a:prstGeom prst="rect">
              <a:avLst/>
            </a:prstGeom>
            <a:ln>
              <a:noFill/>
            </a:ln>
            <a:effectLst>
              <a:outerShdw blurRad="190500" algn="tl" rotWithShape="0">
                <a:srgbClr val="000000">
                  <a:alpha val="70000"/>
                </a:srgbClr>
              </a:outerShdw>
            </a:effectLst>
          </p:spPr>
        </p:pic>
        <p:sp>
          <p:nvSpPr>
            <p:cNvPr id="23" name="矩形 22"/>
            <p:cNvSpPr/>
            <p:nvPr/>
          </p:nvSpPr>
          <p:spPr bwMode="auto">
            <a:xfrm>
              <a:off x="500741" y="5958113"/>
              <a:ext cx="798286" cy="3193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完工</a:t>
              </a:r>
            </a:p>
          </p:txBody>
        </p:sp>
      </p:grpSp>
      <p:sp>
        <p:nvSpPr>
          <p:cNvPr id="29" name="加号 28"/>
          <p:cNvSpPr/>
          <p:nvPr/>
        </p:nvSpPr>
        <p:spPr bwMode="auto">
          <a:xfrm>
            <a:off x="3149599" y="2365829"/>
            <a:ext cx="682172" cy="740228"/>
          </a:xfrm>
          <a:prstGeom prst="mathPlus">
            <a:avLst>
              <a:gd name="adj1" fmla="val 27775"/>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marL="0" marR="0" indent="0" algn="ctr" defTabSz="1017588" eaLnBrk="1" latinLnBrk="0" hangingPunct="1">
              <a:lnSpc>
                <a:spcPct val="120000"/>
              </a:lnSpc>
              <a:spcBef>
                <a:spcPct val="50000"/>
              </a:spcBef>
              <a:spcAft>
                <a:spcPct val="50000"/>
              </a:spcAft>
              <a:buClrTx/>
              <a:buSzTx/>
              <a:buFont typeface="Arial" pitchFamily="34" charset="0"/>
              <a:buChar char="•"/>
              <a:tabLst/>
            </a:pPr>
            <a:endParaRPr lang="zh-CN" altLang="en-US" sz="900" smtClean="0">
              <a:solidFill>
                <a:schemeClr val="tx1"/>
              </a:solidFill>
              <a:ea typeface="宋体" pitchFamily="2" charset="-122"/>
            </a:endParaRPr>
          </a:p>
        </p:txBody>
      </p:sp>
      <p:sp>
        <p:nvSpPr>
          <p:cNvPr id="30" name="加号 29"/>
          <p:cNvSpPr/>
          <p:nvPr/>
        </p:nvSpPr>
        <p:spPr bwMode="auto">
          <a:xfrm>
            <a:off x="6444343" y="2351315"/>
            <a:ext cx="682172" cy="740228"/>
          </a:xfrm>
          <a:prstGeom prst="mathPlus">
            <a:avLst>
              <a:gd name="adj1" fmla="val 27775"/>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marL="0" marR="0" indent="0" algn="ctr" defTabSz="1017588" eaLnBrk="1" latinLnBrk="0" hangingPunct="1">
              <a:lnSpc>
                <a:spcPct val="120000"/>
              </a:lnSpc>
              <a:spcBef>
                <a:spcPct val="50000"/>
              </a:spcBef>
              <a:spcAft>
                <a:spcPct val="50000"/>
              </a:spcAft>
              <a:buClrTx/>
              <a:buSzTx/>
              <a:buFont typeface="Arial" pitchFamily="34" charset="0"/>
              <a:buChar char="•"/>
              <a:tabLst/>
            </a:pPr>
            <a:endParaRPr lang="zh-CN" altLang="en-US" sz="900" smtClean="0">
              <a:solidFill>
                <a:schemeClr val="tx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ox(in)">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linds(horizontal)">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right)">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diamond(in)">
                                      <p:cBhvr>
                                        <p:cTn id="38" dur="20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righ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checkerboard(across)">
                                      <p:cBhvr>
                                        <p:cTn id="4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2.2  </a:t>
            </a:r>
            <a:r>
              <a:rPr lang="zh-CN" altLang="zh-CN" sz="2400" dirty="0" smtClean="0">
                <a:solidFill>
                  <a:srgbClr val="FFFFFF"/>
                </a:solidFill>
                <a:latin typeface="微软雅黑" pitchFamily="34" charset="-122"/>
              </a:rPr>
              <a:t>宇通生产体系组织结构及功能介绍</a:t>
            </a:r>
            <a:r>
              <a:rPr lang="en-US" altLang="zh-CN" sz="2400" dirty="0" smtClean="0">
                <a:solidFill>
                  <a:srgbClr val="FFFFFF"/>
                </a:solidFill>
                <a:latin typeface="微软雅黑" pitchFamily="34" charset="-122"/>
              </a:rPr>
              <a:t>(8/13)</a:t>
            </a:r>
          </a:p>
          <a:p>
            <a:pPr defTabSz="1016000" eaLnBrk="0" hangingPunct="0"/>
            <a:endParaRPr lang="en-US" altLang="zh-CN" sz="2400" dirty="0">
              <a:solidFill>
                <a:srgbClr val="FFFFFF"/>
              </a:solidFill>
              <a:latin typeface="微软雅黑" pitchFamily="34" charset="-122"/>
            </a:endParaRPr>
          </a:p>
        </p:txBody>
      </p:sp>
      <p:sp>
        <p:nvSpPr>
          <p:cNvPr id="8" name="文本占位符 2"/>
          <p:cNvSpPr txBox="1">
            <a:spLocks/>
          </p:cNvSpPr>
          <p:nvPr/>
        </p:nvSpPr>
        <p:spPr bwMode="auto">
          <a:xfrm>
            <a:off x="210204" y="914399"/>
            <a:ext cx="9498574" cy="739589"/>
          </a:xfrm>
          <a:prstGeom prst="rect">
            <a:avLst/>
          </a:prstGeom>
          <a:noFill/>
          <a:ln w="9525">
            <a:noFill/>
            <a:miter lim="800000"/>
            <a:headEnd/>
            <a:tailEnd/>
          </a:ln>
        </p:spPr>
        <p:txBody>
          <a:bodyPr vert="horz" wrap="square" lIns="95747" tIns="47873" rIns="95747" bIns="47873" numCol="1" anchor="t" anchorCtr="0" compatLnSpc="1">
            <a:prstTxWarp prst="textNoShape">
              <a:avLst/>
            </a:prstTxWarp>
          </a:bodyPr>
          <a:lstStyle/>
          <a:p>
            <a:pPr marL="161925" lvl="1" defTabSz="330200">
              <a:spcBef>
                <a:spcPct val="20000"/>
              </a:spcBef>
              <a:tabLst>
                <a:tab pos="8521700" algn="r"/>
              </a:tabLst>
              <a:defRPr/>
            </a:pPr>
            <a:r>
              <a:rPr lang="zh-CN" altLang="en-US" sz="2000" dirty="0" smtClean="0">
                <a:solidFill>
                  <a:srgbClr val="008000"/>
                </a:solidFill>
                <a:latin typeface="微软雅黑" pitchFamily="34" charset="-122"/>
              </a:rPr>
              <a:t>涂装车间：</a:t>
            </a:r>
            <a:r>
              <a:rPr lang="zh-CN" altLang="en-US" sz="2000" b="0" dirty="0" smtClean="0">
                <a:solidFill>
                  <a:schemeClr val="tx1"/>
                </a:solidFill>
                <a:latin typeface="微软雅黑" pitchFamily="34" charset="-122"/>
              </a:rPr>
              <a:t>对车身进行前处理、电泳、底涂、喷漆、彩条美化等</a:t>
            </a:r>
          </a:p>
        </p:txBody>
      </p:sp>
      <p:sp>
        <p:nvSpPr>
          <p:cNvPr id="12" name="AutoShape 2"/>
          <p:cNvSpPr>
            <a:spLocks noChangeArrowheads="1"/>
          </p:cNvSpPr>
          <p:nvPr/>
        </p:nvSpPr>
        <p:spPr bwMode="gray">
          <a:xfrm>
            <a:off x="3285192" y="2024905"/>
            <a:ext cx="211043" cy="1188943"/>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13" name="AutoShape 2"/>
          <p:cNvSpPr>
            <a:spLocks noChangeArrowheads="1"/>
          </p:cNvSpPr>
          <p:nvPr/>
        </p:nvSpPr>
        <p:spPr bwMode="gray">
          <a:xfrm>
            <a:off x="6539380" y="1944223"/>
            <a:ext cx="211043" cy="1188943"/>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14" name="AutoShape 2"/>
          <p:cNvSpPr>
            <a:spLocks noChangeArrowheads="1"/>
          </p:cNvSpPr>
          <p:nvPr/>
        </p:nvSpPr>
        <p:spPr bwMode="gray">
          <a:xfrm rot="10800000">
            <a:off x="4777816" y="4593294"/>
            <a:ext cx="385855" cy="1188943"/>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15" name="AutoShape 2"/>
          <p:cNvSpPr>
            <a:spLocks noChangeArrowheads="1"/>
          </p:cNvSpPr>
          <p:nvPr/>
        </p:nvSpPr>
        <p:spPr bwMode="gray">
          <a:xfrm rot="5400000">
            <a:off x="7797893" y="3290330"/>
            <a:ext cx="271742" cy="1188943"/>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grpSp>
        <p:nvGrpSpPr>
          <p:cNvPr id="22" name="组合 21"/>
          <p:cNvGrpSpPr/>
          <p:nvPr/>
        </p:nvGrpSpPr>
        <p:grpSpPr>
          <a:xfrm>
            <a:off x="468127" y="1591888"/>
            <a:ext cx="2745720" cy="2097269"/>
            <a:chOff x="468127" y="1591888"/>
            <a:chExt cx="2745720" cy="2097269"/>
          </a:xfrm>
        </p:grpSpPr>
        <p:pic>
          <p:nvPicPr>
            <p:cNvPr id="4" name="Picture 2" descr="D:\照片\照片\涂装\DSCF1719.JPG"/>
            <p:cNvPicPr>
              <a:picLocks noChangeAspect="1" noChangeArrowheads="1"/>
            </p:cNvPicPr>
            <p:nvPr/>
          </p:nvPicPr>
          <p:blipFill>
            <a:blip r:embed="rId2" cstate="screen">
              <a:extLst>
                <a:ext uri="{28A0092B-C50C-407E-A947-70E740481C1C}">
                  <a14:useLocalDpi xmlns="" xmlns:a14="http://schemas.microsoft.com/office/drawing/2010/main"/>
                </a:ext>
              </a:extLst>
            </a:blip>
            <a:srcRect/>
            <a:stretch>
              <a:fillRect/>
            </a:stretch>
          </p:blipFill>
          <p:spPr bwMode="auto">
            <a:xfrm>
              <a:off x="468127" y="1591888"/>
              <a:ext cx="2745720" cy="2097269"/>
            </a:xfrm>
            <a:prstGeom prst="rect">
              <a:avLst/>
            </a:prstGeom>
            <a:ln>
              <a:noFill/>
            </a:ln>
            <a:effectLst>
              <a:outerShdw blurRad="190500" algn="tl" rotWithShape="0">
                <a:srgbClr val="000000">
                  <a:alpha val="70000"/>
                </a:srgbClr>
              </a:outerShdw>
            </a:effectLst>
          </p:spPr>
        </p:pic>
        <p:sp>
          <p:nvSpPr>
            <p:cNvPr id="16" name="矩形 15"/>
            <p:cNvSpPr/>
            <p:nvPr/>
          </p:nvSpPr>
          <p:spPr bwMode="auto">
            <a:xfrm>
              <a:off x="493485" y="3338284"/>
              <a:ext cx="798286" cy="3193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前处理</a:t>
              </a:r>
            </a:p>
          </p:txBody>
        </p:sp>
      </p:grpSp>
      <p:grpSp>
        <p:nvGrpSpPr>
          <p:cNvPr id="23" name="组合 22"/>
          <p:cNvGrpSpPr/>
          <p:nvPr/>
        </p:nvGrpSpPr>
        <p:grpSpPr>
          <a:xfrm>
            <a:off x="3536576" y="1585166"/>
            <a:ext cx="2918013" cy="2089840"/>
            <a:chOff x="3536576" y="1585166"/>
            <a:chExt cx="2918013" cy="2089840"/>
          </a:xfrm>
        </p:grpSpPr>
        <p:pic>
          <p:nvPicPr>
            <p:cNvPr id="214019" name="Picture 3"/>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3536576" y="1585166"/>
              <a:ext cx="2918013" cy="2089840"/>
            </a:xfrm>
            <a:prstGeom prst="rect">
              <a:avLst/>
            </a:prstGeom>
            <a:ln>
              <a:noFill/>
            </a:ln>
            <a:effectLst>
              <a:outerShdw blurRad="190500" algn="tl" rotWithShape="0">
                <a:srgbClr val="000000">
                  <a:alpha val="70000"/>
                </a:srgbClr>
              </a:outerShdw>
            </a:effectLst>
          </p:spPr>
        </p:pic>
        <p:sp>
          <p:nvSpPr>
            <p:cNvPr id="18" name="矩形 17"/>
            <p:cNvSpPr/>
            <p:nvPr/>
          </p:nvSpPr>
          <p:spPr bwMode="auto">
            <a:xfrm>
              <a:off x="3555999" y="3338284"/>
              <a:ext cx="798286" cy="3193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电泳</a:t>
              </a:r>
            </a:p>
          </p:txBody>
        </p:sp>
      </p:grpSp>
      <p:grpSp>
        <p:nvGrpSpPr>
          <p:cNvPr id="24" name="组合 23"/>
          <p:cNvGrpSpPr/>
          <p:nvPr/>
        </p:nvGrpSpPr>
        <p:grpSpPr>
          <a:xfrm>
            <a:off x="6817658" y="1543610"/>
            <a:ext cx="2958353" cy="2113990"/>
            <a:chOff x="6817658" y="1543610"/>
            <a:chExt cx="2958353" cy="2113990"/>
          </a:xfrm>
        </p:grpSpPr>
        <p:pic>
          <p:nvPicPr>
            <p:cNvPr id="5" name="Picture 3" descr="D:\照片\照片\涂装\DSCF1699.JPG"/>
            <p:cNvPicPr>
              <a:picLocks noChangeAspect="1" noChangeArrowheads="1"/>
            </p:cNvPicPr>
            <p:nvPr/>
          </p:nvPicPr>
          <p:blipFill>
            <a:blip r:embed="rId4" cstate="screen">
              <a:extLst>
                <a:ext uri="{28A0092B-C50C-407E-A947-70E740481C1C}">
                  <a14:useLocalDpi xmlns="" xmlns:a14="http://schemas.microsoft.com/office/drawing/2010/main"/>
                </a:ext>
              </a:extLst>
            </a:blip>
            <a:srcRect/>
            <a:stretch>
              <a:fillRect/>
            </a:stretch>
          </p:blipFill>
          <p:spPr bwMode="auto">
            <a:xfrm>
              <a:off x="6817658" y="1543610"/>
              <a:ext cx="2958353" cy="2113990"/>
            </a:xfrm>
            <a:prstGeom prst="rect">
              <a:avLst/>
            </a:prstGeom>
            <a:ln>
              <a:noFill/>
            </a:ln>
            <a:effectLst>
              <a:outerShdw blurRad="190500" algn="tl" rotWithShape="0">
                <a:srgbClr val="000000">
                  <a:alpha val="70000"/>
                </a:srgbClr>
              </a:outerShdw>
            </a:effectLst>
          </p:spPr>
        </p:pic>
        <p:sp>
          <p:nvSpPr>
            <p:cNvPr id="19" name="矩形 18"/>
            <p:cNvSpPr/>
            <p:nvPr/>
          </p:nvSpPr>
          <p:spPr bwMode="auto">
            <a:xfrm>
              <a:off x="6836227" y="3323770"/>
              <a:ext cx="1030516" cy="304801"/>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刮原子灰</a:t>
              </a:r>
            </a:p>
          </p:txBody>
        </p:sp>
      </p:grpSp>
      <p:grpSp>
        <p:nvGrpSpPr>
          <p:cNvPr id="25" name="组合 24"/>
          <p:cNvGrpSpPr/>
          <p:nvPr/>
        </p:nvGrpSpPr>
        <p:grpSpPr>
          <a:xfrm>
            <a:off x="5403196" y="4072500"/>
            <a:ext cx="3579438" cy="2387324"/>
            <a:chOff x="5403196" y="4072500"/>
            <a:chExt cx="3579438" cy="2387324"/>
          </a:xfrm>
        </p:grpSpPr>
        <p:pic>
          <p:nvPicPr>
            <p:cNvPr id="6" name="Picture 4" descr="D:\照片\照片\涂装\DSCF1709.JPG"/>
            <p:cNvPicPr>
              <a:picLocks noChangeAspect="1" noChangeArrowheads="1"/>
            </p:cNvPicPr>
            <p:nvPr/>
          </p:nvPicPr>
          <p:blipFill>
            <a:blip r:embed="rId5" cstate="screen">
              <a:extLst>
                <a:ext uri="{28A0092B-C50C-407E-A947-70E740481C1C}">
                  <a14:useLocalDpi xmlns="" xmlns:a14="http://schemas.microsoft.com/office/drawing/2010/main"/>
                </a:ext>
              </a:extLst>
            </a:blip>
            <a:srcRect/>
            <a:stretch>
              <a:fillRect/>
            </a:stretch>
          </p:blipFill>
          <p:spPr bwMode="auto">
            <a:xfrm>
              <a:off x="5403196" y="4072500"/>
              <a:ext cx="3579438" cy="2387324"/>
            </a:xfrm>
            <a:prstGeom prst="rect">
              <a:avLst/>
            </a:prstGeom>
            <a:ln>
              <a:noFill/>
            </a:ln>
            <a:effectLst>
              <a:outerShdw blurRad="190500" algn="tl" rotWithShape="0">
                <a:srgbClr val="000000">
                  <a:alpha val="70000"/>
                </a:srgbClr>
              </a:outerShdw>
            </a:effectLst>
          </p:spPr>
        </p:pic>
        <p:sp>
          <p:nvSpPr>
            <p:cNvPr id="20" name="矩形 19"/>
            <p:cNvSpPr/>
            <p:nvPr/>
          </p:nvSpPr>
          <p:spPr bwMode="auto">
            <a:xfrm>
              <a:off x="5413827" y="6125027"/>
              <a:ext cx="2017487" cy="31931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中涂、面漆</a:t>
              </a:r>
            </a:p>
          </p:txBody>
        </p:sp>
      </p:grpSp>
      <p:grpSp>
        <p:nvGrpSpPr>
          <p:cNvPr id="26" name="组合 25"/>
          <p:cNvGrpSpPr/>
          <p:nvPr/>
        </p:nvGrpSpPr>
        <p:grpSpPr>
          <a:xfrm>
            <a:off x="1056898" y="4087626"/>
            <a:ext cx="3486123" cy="2326621"/>
            <a:chOff x="1056898" y="4087626"/>
            <a:chExt cx="3486123" cy="2326621"/>
          </a:xfrm>
        </p:grpSpPr>
        <p:pic>
          <p:nvPicPr>
            <p:cNvPr id="7" name="Picture 5" descr="D:\照片\照片\涂装\DSCF1717.JPG"/>
            <p:cNvPicPr>
              <a:picLocks noChangeAspect="1" noChangeArrowheads="1"/>
            </p:cNvPicPr>
            <p:nvPr/>
          </p:nvPicPr>
          <p:blipFill>
            <a:blip r:embed="rId6" cstate="screen">
              <a:extLst>
                <a:ext uri="{28A0092B-C50C-407E-A947-70E740481C1C}">
                  <a14:useLocalDpi xmlns="" xmlns:a14="http://schemas.microsoft.com/office/drawing/2010/main"/>
                </a:ext>
              </a:extLst>
            </a:blip>
            <a:srcRect/>
            <a:stretch>
              <a:fillRect/>
            </a:stretch>
          </p:blipFill>
          <p:spPr bwMode="auto">
            <a:xfrm>
              <a:off x="1056898" y="4087626"/>
              <a:ext cx="3486123" cy="2326621"/>
            </a:xfrm>
            <a:prstGeom prst="rect">
              <a:avLst/>
            </a:prstGeom>
            <a:ln>
              <a:noFill/>
            </a:ln>
            <a:effectLst>
              <a:outerShdw blurRad="190500" algn="tl" rotWithShape="0">
                <a:srgbClr val="000000">
                  <a:alpha val="70000"/>
                </a:srgbClr>
              </a:outerShdw>
            </a:effectLst>
          </p:spPr>
        </p:pic>
        <p:sp>
          <p:nvSpPr>
            <p:cNvPr id="21" name="矩形 20"/>
            <p:cNvSpPr/>
            <p:nvPr/>
          </p:nvSpPr>
          <p:spPr bwMode="auto">
            <a:xfrm>
              <a:off x="1074056" y="6081484"/>
              <a:ext cx="798286" cy="3193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彩条</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ox(in)">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amond(in)">
                                      <p:cBhvr>
                                        <p:cTn id="27" dur="20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checkerboard(across)">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2.2  </a:t>
            </a:r>
            <a:r>
              <a:rPr lang="zh-CN" altLang="zh-CN" sz="2400" dirty="0" smtClean="0">
                <a:solidFill>
                  <a:srgbClr val="FFFFFF"/>
                </a:solidFill>
                <a:latin typeface="微软雅黑" pitchFamily="34" charset="-122"/>
              </a:rPr>
              <a:t>宇通生产体系组织结构及功能介绍</a:t>
            </a:r>
            <a:r>
              <a:rPr lang="en-US" altLang="zh-CN" sz="2400" dirty="0" smtClean="0">
                <a:solidFill>
                  <a:srgbClr val="FFFFFF"/>
                </a:solidFill>
                <a:latin typeface="微软雅黑" pitchFamily="34" charset="-122"/>
              </a:rPr>
              <a:t>(9/13)</a:t>
            </a:r>
          </a:p>
          <a:p>
            <a:pPr defTabSz="1016000" eaLnBrk="0" hangingPunct="0"/>
            <a:endParaRPr lang="en-US" altLang="zh-CN" sz="2400" dirty="0">
              <a:solidFill>
                <a:srgbClr val="FFFFFF"/>
              </a:solidFill>
              <a:latin typeface="微软雅黑" pitchFamily="34" charset="-122"/>
            </a:endParaRPr>
          </a:p>
        </p:txBody>
      </p:sp>
      <p:sp>
        <p:nvSpPr>
          <p:cNvPr id="11" name="文本占位符 2"/>
          <p:cNvSpPr txBox="1">
            <a:spLocks/>
          </p:cNvSpPr>
          <p:nvPr/>
        </p:nvSpPr>
        <p:spPr bwMode="auto">
          <a:xfrm>
            <a:off x="344674" y="914399"/>
            <a:ext cx="9498574" cy="739589"/>
          </a:xfrm>
          <a:prstGeom prst="rect">
            <a:avLst/>
          </a:prstGeom>
          <a:noFill/>
          <a:ln w="9525">
            <a:noFill/>
            <a:miter lim="800000"/>
            <a:headEnd/>
            <a:tailEnd/>
          </a:ln>
        </p:spPr>
        <p:txBody>
          <a:bodyPr vert="horz" wrap="square" lIns="95747" tIns="47873" rIns="95747" bIns="47873" numCol="1" anchor="t" anchorCtr="0" compatLnSpc="1">
            <a:prstTxWarp prst="textNoShape">
              <a:avLst/>
            </a:prstTxWarp>
          </a:bodyPr>
          <a:lstStyle/>
          <a:p>
            <a:pPr marL="161925" lvl="1" indent="-160338" defTabSz="330200">
              <a:spcBef>
                <a:spcPct val="20000"/>
              </a:spcBef>
              <a:tabLst>
                <a:tab pos="8521700" algn="r"/>
              </a:tabLst>
              <a:defRPr/>
            </a:pPr>
            <a:r>
              <a:rPr lang="zh-CN" altLang="en-US" sz="2000" dirty="0" smtClean="0">
                <a:solidFill>
                  <a:srgbClr val="008000"/>
                </a:solidFill>
                <a:latin typeface="微软雅黑" pitchFamily="34" charset="-122"/>
              </a:rPr>
              <a:t>承装车间：</a:t>
            </a:r>
            <a:r>
              <a:rPr lang="zh-CN" altLang="en-US" sz="2000" b="0" dirty="0" smtClean="0">
                <a:solidFill>
                  <a:schemeClr val="tx1"/>
                </a:solidFill>
                <a:latin typeface="微软雅黑" pitchFamily="34" charset="-122"/>
              </a:rPr>
              <a:t>连接车身和底盘，完成客车内</a:t>
            </a:r>
            <a:r>
              <a:rPr lang="zh-CN" altLang="en-US" sz="2000" b="0" smtClean="0">
                <a:solidFill>
                  <a:schemeClr val="tx1"/>
                </a:solidFill>
                <a:latin typeface="微软雅黑" pitchFamily="34" charset="-122"/>
              </a:rPr>
              <a:t>外饰的装配</a:t>
            </a:r>
            <a:r>
              <a:rPr lang="zh-CN" altLang="en-US" sz="2000" b="0" dirty="0" smtClean="0">
                <a:solidFill>
                  <a:schemeClr val="tx1"/>
                </a:solidFill>
                <a:latin typeface="微软雅黑" pitchFamily="34" charset="-122"/>
              </a:rPr>
              <a:t>，性能调试</a:t>
            </a:r>
          </a:p>
        </p:txBody>
      </p:sp>
      <p:sp>
        <p:nvSpPr>
          <p:cNvPr id="16" name="AutoShape 2"/>
          <p:cNvSpPr>
            <a:spLocks noChangeArrowheads="1"/>
          </p:cNvSpPr>
          <p:nvPr/>
        </p:nvSpPr>
        <p:spPr bwMode="gray">
          <a:xfrm>
            <a:off x="3365874" y="2024905"/>
            <a:ext cx="211043" cy="1188943"/>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18" name="AutoShape 2"/>
          <p:cNvSpPr>
            <a:spLocks noChangeArrowheads="1"/>
          </p:cNvSpPr>
          <p:nvPr/>
        </p:nvSpPr>
        <p:spPr bwMode="gray">
          <a:xfrm>
            <a:off x="6687298" y="2051799"/>
            <a:ext cx="211043" cy="1188943"/>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20" name="AutoShape 2"/>
          <p:cNvSpPr>
            <a:spLocks noChangeArrowheads="1"/>
          </p:cNvSpPr>
          <p:nvPr/>
        </p:nvSpPr>
        <p:spPr bwMode="gray">
          <a:xfrm rot="10800000">
            <a:off x="6642846" y="4579846"/>
            <a:ext cx="255495" cy="1188943"/>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21" name="AutoShape 2"/>
          <p:cNvSpPr>
            <a:spLocks noChangeArrowheads="1"/>
          </p:cNvSpPr>
          <p:nvPr/>
        </p:nvSpPr>
        <p:spPr bwMode="gray">
          <a:xfrm rot="10800000">
            <a:off x="3334869" y="4579846"/>
            <a:ext cx="255495" cy="1188943"/>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22" name="AutoShape 2"/>
          <p:cNvSpPr>
            <a:spLocks noChangeArrowheads="1"/>
          </p:cNvSpPr>
          <p:nvPr/>
        </p:nvSpPr>
        <p:spPr bwMode="gray">
          <a:xfrm rot="5400000">
            <a:off x="8281987" y="3276884"/>
            <a:ext cx="271742" cy="1188943"/>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dirty="0">
              <a:solidFill>
                <a:schemeClr val="tx1"/>
              </a:solidFill>
              <a:ea typeface="宋体" pitchFamily="2" charset="-122"/>
            </a:endParaRPr>
          </a:p>
        </p:txBody>
      </p:sp>
      <p:grpSp>
        <p:nvGrpSpPr>
          <p:cNvPr id="27" name="组合 26"/>
          <p:cNvGrpSpPr/>
          <p:nvPr/>
        </p:nvGrpSpPr>
        <p:grpSpPr>
          <a:xfrm>
            <a:off x="333831" y="1664913"/>
            <a:ext cx="2967050" cy="1992686"/>
            <a:chOff x="333831" y="1664913"/>
            <a:chExt cx="2967050" cy="1992686"/>
          </a:xfrm>
        </p:grpSpPr>
        <p:pic>
          <p:nvPicPr>
            <p:cNvPr id="4" name="Picture 2" descr="D:\照片\照片\承装\DSCF1713.JPG"/>
            <p:cNvPicPr>
              <a:picLocks noChangeAspect="1" noChangeArrowheads="1"/>
            </p:cNvPicPr>
            <p:nvPr/>
          </p:nvPicPr>
          <p:blipFill>
            <a:blip r:embed="rId2" cstate="screen">
              <a:extLst>
                <a:ext uri="{28A0092B-C50C-407E-A947-70E740481C1C}">
                  <a14:useLocalDpi xmlns="" xmlns:a14="http://schemas.microsoft.com/office/drawing/2010/main"/>
                </a:ext>
              </a:extLst>
            </a:blip>
            <a:srcRect/>
            <a:stretch>
              <a:fillRect/>
            </a:stretch>
          </p:blipFill>
          <p:spPr bwMode="auto">
            <a:xfrm>
              <a:off x="333841" y="1664913"/>
              <a:ext cx="2967040" cy="1979240"/>
            </a:xfrm>
            <a:prstGeom prst="rect">
              <a:avLst/>
            </a:prstGeom>
            <a:ln>
              <a:noFill/>
            </a:ln>
            <a:effectLst>
              <a:outerShdw blurRad="190500" algn="tl" rotWithShape="0">
                <a:srgbClr val="000000">
                  <a:alpha val="70000"/>
                </a:srgbClr>
              </a:outerShdw>
            </a:effectLst>
          </p:spPr>
        </p:pic>
        <p:sp>
          <p:nvSpPr>
            <p:cNvPr id="15" name="矩形 14"/>
            <p:cNvSpPr/>
            <p:nvPr/>
          </p:nvSpPr>
          <p:spPr bwMode="auto">
            <a:xfrm>
              <a:off x="333831" y="3338284"/>
              <a:ext cx="798286" cy="3193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lang="zh-CN" altLang="en-US" b="0" smtClean="0">
                  <a:solidFill>
                    <a:srgbClr val="0000FF"/>
                  </a:solidFill>
                  <a:latin typeface="微软雅黑" pitchFamily="34" charset="-122"/>
                </a:rPr>
                <a:t>吊装</a:t>
              </a:r>
              <a:endParaRPr kumimoji="0" lang="zh-CN" altLang="en-US" b="0" i="0" u="none" strike="noStrike" cap="none" normalizeH="0" baseline="0" smtClean="0">
                <a:ln>
                  <a:noFill/>
                </a:ln>
                <a:solidFill>
                  <a:srgbClr val="0000FF"/>
                </a:solidFill>
                <a:effectLst/>
                <a:latin typeface="微软雅黑" pitchFamily="34" charset="-122"/>
              </a:endParaRPr>
            </a:p>
          </p:txBody>
        </p:sp>
      </p:grpSp>
      <p:grpSp>
        <p:nvGrpSpPr>
          <p:cNvPr id="28" name="组合 27"/>
          <p:cNvGrpSpPr/>
          <p:nvPr/>
        </p:nvGrpSpPr>
        <p:grpSpPr>
          <a:xfrm>
            <a:off x="3653395" y="1654175"/>
            <a:ext cx="2962557" cy="1976553"/>
            <a:chOff x="3653395" y="1654175"/>
            <a:chExt cx="2962557" cy="1976553"/>
          </a:xfrm>
        </p:grpSpPr>
        <p:pic>
          <p:nvPicPr>
            <p:cNvPr id="8" name="Picture 6" descr="D:\照片\照片\承装\DSCF1737.JPG"/>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3653395" y="1654175"/>
              <a:ext cx="2962557" cy="1976553"/>
            </a:xfrm>
            <a:prstGeom prst="rect">
              <a:avLst/>
            </a:prstGeom>
            <a:ln>
              <a:noFill/>
            </a:ln>
            <a:effectLst>
              <a:outerShdw blurRad="190500" algn="tl" rotWithShape="0">
                <a:srgbClr val="000000">
                  <a:alpha val="70000"/>
                </a:srgbClr>
              </a:outerShdw>
            </a:effectLst>
          </p:spPr>
        </p:pic>
        <p:sp>
          <p:nvSpPr>
            <p:cNvPr id="19" name="矩形 18"/>
            <p:cNvSpPr/>
            <p:nvPr/>
          </p:nvSpPr>
          <p:spPr bwMode="auto">
            <a:xfrm>
              <a:off x="3672115" y="3294742"/>
              <a:ext cx="1233714" cy="3193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空调、地板</a:t>
              </a:r>
            </a:p>
          </p:txBody>
        </p:sp>
      </p:grpSp>
      <p:grpSp>
        <p:nvGrpSpPr>
          <p:cNvPr id="29" name="组合 28"/>
          <p:cNvGrpSpPr/>
          <p:nvPr/>
        </p:nvGrpSpPr>
        <p:grpSpPr>
          <a:xfrm>
            <a:off x="6983131" y="1643437"/>
            <a:ext cx="2927351" cy="1961814"/>
            <a:chOff x="6983131" y="1643437"/>
            <a:chExt cx="2927351" cy="1961814"/>
          </a:xfrm>
        </p:grpSpPr>
        <p:pic>
          <p:nvPicPr>
            <p:cNvPr id="211972" name="Picture 4"/>
            <p:cNvPicPr>
              <a:picLocks noChangeAspect="1" noChangeArrowheads="1"/>
            </p:cNvPicPr>
            <p:nvPr/>
          </p:nvPicPr>
          <p:blipFill>
            <a:blip r:embed="rId4" cstate="screen">
              <a:extLst>
                <a:ext uri="{28A0092B-C50C-407E-A947-70E740481C1C}">
                  <a14:useLocalDpi xmlns="" xmlns:a14="http://schemas.microsoft.com/office/drawing/2010/main"/>
                </a:ext>
              </a:extLst>
            </a:blip>
            <a:srcRect/>
            <a:stretch>
              <a:fillRect/>
            </a:stretch>
          </p:blipFill>
          <p:spPr bwMode="auto">
            <a:xfrm>
              <a:off x="6983131" y="1643437"/>
              <a:ext cx="2927351" cy="1961814"/>
            </a:xfrm>
            <a:prstGeom prst="rect">
              <a:avLst/>
            </a:prstGeom>
            <a:ln>
              <a:noFill/>
            </a:ln>
            <a:effectLst>
              <a:outerShdw blurRad="190500" algn="tl" rotWithShape="0">
                <a:srgbClr val="000000">
                  <a:alpha val="70000"/>
                </a:srgbClr>
              </a:outerShdw>
            </a:effectLst>
          </p:spPr>
        </p:pic>
        <p:sp>
          <p:nvSpPr>
            <p:cNvPr id="23" name="矩形 22"/>
            <p:cNvSpPr/>
            <p:nvPr/>
          </p:nvSpPr>
          <p:spPr bwMode="auto">
            <a:xfrm>
              <a:off x="7010401" y="3251198"/>
              <a:ext cx="798286" cy="3193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边窗</a:t>
              </a:r>
            </a:p>
          </p:txBody>
        </p:sp>
      </p:grpSp>
      <p:grpSp>
        <p:nvGrpSpPr>
          <p:cNvPr id="30" name="组合 29"/>
          <p:cNvGrpSpPr/>
          <p:nvPr/>
        </p:nvGrpSpPr>
        <p:grpSpPr>
          <a:xfrm>
            <a:off x="6971553" y="4124137"/>
            <a:ext cx="2898588" cy="2128745"/>
            <a:chOff x="6971553" y="4124137"/>
            <a:chExt cx="2898588" cy="2128745"/>
          </a:xfrm>
        </p:grpSpPr>
        <p:pic>
          <p:nvPicPr>
            <p:cNvPr id="6" name="Picture 4" descr="D:\照片\照片\承装\DSCF1739.JPG"/>
            <p:cNvPicPr>
              <a:picLocks noChangeAspect="1" noChangeArrowheads="1"/>
            </p:cNvPicPr>
            <p:nvPr/>
          </p:nvPicPr>
          <p:blipFill>
            <a:blip r:embed="rId5" cstate="screen">
              <a:extLst>
                <a:ext uri="{28A0092B-C50C-407E-A947-70E740481C1C}">
                  <a14:useLocalDpi xmlns="" xmlns:a14="http://schemas.microsoft.com/office/drawing/2010/main"/>
                </a:ext>
              </a:extLst>
            </a:blip>
            <a:srcRect/>
            <a:stretch>
              <a:fillRect/>
            </a:stretch>
          </p:blipFill>
          <p:spPr bwMode="auto">
            <a:xfrm>
              <a:off x="6971553" y="4124137"/>
              <a:ext cx="2898588" cy="2128745"/>
            </a:xfrm>
            <a:prstGeom prst="rect">
              <a:avLst/>
            </a:prstGeom>
            <a:ln>
              <a:noFill/>
            </a:ln>
            <a:effectLst>
              <a:outerShdw blurRad="190500" algn="tl" rotWithShape="0">
                <a:srgbClr val="000000">
                  <a:alpha val="70000"/>
                </a:srgbClr>
              </a:outerShdw>
            </a:effectLst>
          </p:spPr>
        </p:pic>
        <p:sp>
          <p:nvSpPr>
            <p:cNvPr id="24" name="矩形 23"/>
            <p:cNvSpPr/>
            <p:nvPr/>
          </p:nvSpPr>
          <p:spPr bwMode="auto">
            <a:xfrm>
              <a:off x="6995887" y="5907313"/>
              <a:ext cx="1364342" cy="31931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内饰、外饰</a:t>
              </a:r>
            </a:p>
          </p:txBody>
        </p:sp>
      </p:grpSp>
      <p:grpSp>
        <p:nvGrpSpPr>
          <p:cNvPr id="31" name="组合 30"/>
          <p:cNvGrpSpPr/>
          <p:nvPr/>
        </p:nvGrpSpPr>
        <p:grpSpPr>
          <a:xfrm>
            <a:off x="3677397" y="4152994"/>
            <a:ext cx="2952003" cy="2135648"/>
            <a:chOff x="3677397" y="4152994"/>
            <a:chExt cx="2952003" cy="2135648"/>
          </a:xfrm>
        </p:grpSpPr>
        <p:pic>
          <p:nvPicPr>
            <p:cNvPr id="211974" name="Picture 6"/>
            <p:cNvPicPr>
              <a:picLocks noChangeAspect="1" noChangeArrowheads="1"/>
            </p:cNvPicPr>
            <p:nvPr/>
          </p:nvPicPr>
          <p:blipFill>
            <a:blip r:embed="rId6" cstate="screen">
              <a:extLst>
                <a:ext uri="{28A0092B-C50C-407E-A947-70E740481C1C}">
                  <a14:useLocalDpi xmlns="" xmlns:a14="http://schemas.microsoft.com/office/drawing/2010/main"/>
                </a:ext>
              </a:extLst>
            </a:blip>
            <a:srcRect/>
            <a:stretch>
              <a:fillRect/>
            </a:stretch>
          </p:blipFill>
          <p:spPr bwMode="auto">
            <a:xfrm>
              <a:off x="3677397" y="4152994"/>
              <a:ext cx="2952003" cy="2135648"/>
            </a:xfrm>
            <a:prstGeom prst="rect">
              <a:avLst/>
            </a:prstGeom>
            <a:ln>
              <a:noFill/>
            </a:ln>
            <a:effectLst>
              <a:outerShdw blurRad="190500" algn="tl" rotWithShape="0">
                <a:srgbClr val="000000">
                  <a:alpha val="70000"/>
                </a:srgbClr>
              </a:outerShdw>
            </a:effectLst>
          </p:spPr>
        </p:pic>
        <p:sp>
          <p:nvSpPr>
            <p:cNvPr id="25" name="矩形 24"/>
            <p:cNvSpPr/>
            <p:nvPr/>
          </p:nvSpPr>
          <p:spPr bwMode="auto">
            <a:xfrm>
              <a:off x="3701144" y="5950855"/>
              <a:ext cx="798286" cy="3193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座椅</a:t>
              </a:r>
            </a:p>
          </p:txBody>
        </p:sp>
      </p:grpSp>
      <p:grpSp>
        <p:nvGrpSpPr>
          <p:cNvPr id="32" name="组合 31"/>
          <p:cNvGrpSpPr/>
          <p:nvPr/>
        </p:nvGrpSpPr>
        <p:grpSpPr>
          <a:xfrm>
            <a:off x="349623" y="4117789"/>
            <a:ext cx="2950107" cy="2188881"/>
            <a:chOff x="349623" y="4117789"/>
            <a:chExt cx="2950107" cy="2188881"/>
          </a:xfrm>
        </p:grpSpPr>
        <p:pic>
          <p:nvPicPr>
            <p:cNvPr id="211970" name="Picture 2"/>
            <p:cNvPicPr>
              <a:picLocks noChangeAspect="1" noChangeArrowheads="1"/>
            </p:cNvPicPr>
            <p:nvPr/>
          </p:nvPicPr>
          <p:blipFill>
            <a:blip r:embed="rId7" cstate="screen">
              <a:extLst>
                <a:ext uri="{28A0092B-C50C-407E-A947-70E740481C1C}">
                  <a14:useLocalDpi xmlns="" xmlns:a14="http://schemas.microsoft.com/office/drawing/2010/main"/>
                </a:ext>
              </a:extLst>
            </a:blip>
            <a:srcRect/>
            <a:stretch>
              <a:fillRect/>
            </a:stretch>
          </p:blipFill>
          <p:spPr bwMode="auto">
            <a:xfrm>
              <a:off x="349623" y="4117789"/>
              <a:ext cx="2950107" cy="2188881"/>
            </a:xfrm>
            <a:prstGeom prst="rect">
              <a:avLst/>
            </a:prstGeom>
            <a:ln>
              <a:noFill/>
            </a:ln>
            <a:effectLst>
              <a:outerShdw blurRad="190500" algn="tl" rotWithShape="0">
                <a:srgbClr val="000000">
                  <a:alpha val="70000"/>
                </a:srgbClr>
              </a:outerShdw>
            </a:effectLst>
          </p:spPr>
        </p:pic>
        <p:sp>
          <p:nvSpPr>
            <p:cNvPr id="26" name="矩形 25"/>
            <p:cNvSpPr/>
            <p:nvPr/>
          </p:nvSpPr>
          <p:spPr bwMode="auto">
            <a:xfrm>
              <a:off x="362858" y="5979884"/>
              <a:ext cx="798286" cy="3193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完工</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in)">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checkerboard(across)">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blinds(horizontal)">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right)">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box(in)">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righ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checkerboard(across)">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1"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2.2  </a:t>
            </a:r>
            <a:r>
              <a:rPr lang="zh-CN" altLang="zh-CN" sz="2400" dirty="0" smtClean="0">
                <a:solidFill>
                  <a:srgbClr val="FFFFFF"/>
                </a:solidFill>
                <a:latin typeface="微软雅黑" pitchFamily="34" charset="-122"/>
              </a:rPr>
              <a:t>宇通生产体系组织结构及功能介绍</a:t>
            </a:r>
            <a:r>
              <a:rPr lang="en-US" altLang="zh-CN" sz="2400" dirty="0" smtClean="0">
                <a:solidFill>
                  <a:srgbClr val="FFFFFF"/>
                </a:solidFill>
                <a:latin typeface="微软雅黑" pitchFamily="34" charset="-122"/>
              </a:rPr>
              <a:t>(10/13)</a:t>
            </a:r>
          </a:p>
          <a:p>
            <a:pPr defTabSz="1016000" eaLnBrk="0" hangingPunct="0"/>
            <a:endParaRPr lang="en-US" altLang="zh-CN" sz="2400" dirty="0">
              <a:solidFill>
                <a:srgbClr val="FFFFFF"/>
              </a:solidFill>
              <a:latin typeface="微软雅黑" pitchFamily="34" charset="-122"/>
            </a:endParaRPr>
          </a:p>
        </p:txBody>
      </p:sp>
      <p:sp>
        <p:nvSpPr>
          <p:cNvPr id="10" name="文本占位符 2"/>
          <p:cNvSpPr txBox="1">
            <a:spLocks/>
          </p:cNvSpPr>
          <p:nvPr/>
        </p:nvSpPr>
        <p:spPr bwMode="auto">
          <a:xfrm>
            <a:off x="344674" y="914400"/>
            <a:ext cx="9498574" cy="470648"/>
          </a:xfrm>
          <a:prstGeom prst="rect">
            <a:avLst/>
          </a:prstGeom>
          <a:noFill/>
          <a:ln w="9525">
            <a:noFill/>
            <a:miter lim="800000"/>
            <a:headEnd/>
            <a:tailEnd/>
          </a:ln>
        </p:spPr>
        <p:txBody>
          <a:bodyPr vert="horz" wrap="square" lIns="95747" tIns="47873" rIns="95747" bIns="47873" numCol="1" anchor="t" anchorCtr="0" compatLnSpc="1">
            <a:prstTxWarp prst="textNoShape">
              <a:avLst/>
            </a:prstTxWarp>
          </a:bodyPr>
          <a:lstStyle/>
          <a:p>
            <a:pPr marL="161925" lvl="1" indent="-160338" defTabSz="330200">
              <a:spcBef>
                <a:spcPct val="20000"/>
              </a:spcBef>
              <a:tabLst>
                <a:tab pos="8521700" algn="r"/>
              </a:tabLst>
              <a:defRPr/>
            </a:pPr>
            <a:r>
              <a:rPr lang="zh-CN" altLang="en-US" sz="2000" dirty="0" smtClean="0">
                <a:solidFill>
                  <a:srgbClr val="008000"/>
                </a:solidFill>
                <a:latin typeface="微软雅黑" pitchFamily="34" charset="-122"/>
              </a:rPr>
              <a:t>底盘车间：</a:t>
            </a:r>
            <a:r>
              <a:rPr lang="zh-CN" altLang="en-US" sz="2000" b="0" dirty="0" smtClean="0">
                <a:solidFill>
                  <a:schemeClr val="tx1"/>
                </a:solidFill>
                <a:latin typeface="微软雅黑" pitchFamily="34" charset="-122"/>
              </a:rPr>
              <a:t>底盘半成品制作、车架组焊、车架电泳、车架装配以及全承装车型装配</a:t>
            </a:r>
          </a:p>
        </p:txBody>
      </p:sp>
      <p:sp>
        <p:nvSpPr>
          <p:cNvPr id="14" name="AutoShape 2"/>
          <p:cNvSpPr>
            <a:spLocks noChangeArrowheads="1"/>
          </p:cNvSpPr>
          <p:nvPr/>
        </p:nvSpPr>
        <p:spPr bwMode="gray">
          <a:xfrm>
            <a:off x="3392768" y="2024905"/>
            <a:ext cx="211043" cy="1188943"/>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15" name="AutoShape 2"/>
          <p:cNvSpPr>
            <a:spLocks noChangeArrowheads="1"/>
          </p:cNvSpPr>
          <p:nvPr/>
        </p:nvSpPr>
        <p:spPr bwMode="gray">
          <a:xfrm>
            <a:off x="6539380" y="1984564"/>
            <a:ext cx="211043" cy="1188943"/>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16" name="AutoShape 2"/>
          <p:cNvSpPr>
            <a:spLocks noChangeArrowheads="1"/>
          </p:cNvSpPr>
          <p:nvPr/>
        </p:nvSpPr>
        <p:spPr bwMode="gray">
          <a:xfrm rot="10800000">
            <a:off x="3334869" y="4579846"/>
            <a:ext cx="255495" cy="1188943"/>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18" name="AutoShape 2"/>
          <p:cNvSpPr>
            <a:spLocks noChangeArrowheads="1"/>
          </p:cNvSpPr>
          <p:nvPr/>
        </p:nvSpPr>
        <p:spPr bwMode="gray">
          <a:xfrm rot="10800000">
            <a:off x="6508375" y="4579846"/>
            <a:ext cx="255495" cy="1188943"/>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sp>
        <p:nvSpPr>
          <p:cNvPr id="20" name="AutoShape 2"/>
          <p:cNvSpPr>
            <a:spLocks noChangeArrowheads="1"/>
          </p:cNvSpPr>
          <p:nvPr/>
        </p:nvSpPr>
        <p:spPr bwMode="gray">
          <a:xfrm rot="5400000">
            <a:off x="8281987" y="3276884"/>
            <a:ext cx="271742" cy="1188943"/>
          </a:xfrm>
          <a:prstGeom prst="rightArrow">
            <a:avLst>
              <a:gd name="adj1" fmla="val 62787"/>
              <a:gd name="adj2" fmla="val 41259"/>
            </a:avLst>
          </a:prstGeom>
          <a:solidFill>
            <a:srgbClr val="FFC000"/>
          </a:solidFill>
          <a:ln w="19050" cap="rnd" algn="ctr">
            <a:solidFill>
              <a:schemeClr val="bg2"/>
            </a:solidFill>
            <a:prstDash val="sysDot"/>
            <a:miter lim="800000"/>
            <a:headEnd/>
            <a:tailEnd/>
          </a:ln>
        </p:spPr>
        <p:txBody>
          <a:bodyPr wrap="none" lIns="91429" tIns="45714" rIns="91429" bIns="45714" anchor="ctr"/>
          <a:lstStyle/>
          <a:p>
            <a:pPr algn="ctr">
              <a:lnSpc>
                <a:spcPct val="120000"/>
              </a:lnSpc>
              <a:spcBef>
                <a:spcPct val="50000"/>
              </a:spcBef>
              <a:spcAft>
                <a:spcPct val="50000"/>
              </a:spcAft>
              <a:buFont typeface="Arial" pitchFamily="34" charset="0"/>
              <a:buChar char="•"/>
            </a:pPr>
            <a:endParaRPr lang="zh-CN" altLang="zh-CN" sz="900">
              <a:solidFill>
                <a:schemeClr val="tx1"/>
              </a:solidFill>
              <a:ea typeface="宋体" pitchFamily="2" charset="-122"/>
            </a:endParaRPr>
          </a:p>
        </p:txBody>
      </p:sp>
      <p:grpSp>
        <p:nvGrpSpPr>
          <p:cNvPr id="26" name="组合 25"/>
          <p:cNvGrpSpPr/>
          <p:nvPr/>
        </p:nvGrpSpPr>
        <p:grpSpPr>
          <a:xfrm>
            <a:off x="432734" y="1603937"/>
            <a:ext cx="2843753" cy="1999875"/>
            <a:chOff x="432734" y="1603937"/>
            <a:chExt cx="2843753" cy="1999875"/>
          </a:xfrm>
        </p:grpSpPr>
        <p:pic>
          <p:nvPicPr>
            <p:cNvPr id="209924" name="Picture 4"/>
            <p:cNvPicPr>
              <a:picLocks noChangeAspect="1" noChangeArrowheads="1"/>
            </p:cNvPicPr>
            <p:nvPr/>
          </p:nvPicPr>
          <p:blipFill>
            <a:blip r:embed="rId2" cstate="screen">
              <a:extLst>
                <a:ext uri="{28A0092B-C50C-407E-A947-70E740481C1C}">
                  <a14:useLocalDpi xmlns="" xmlns:a14="http://schemas.microsoft.com/office/drawing/2010/main"/>
                </a:ext>
              </a:extLst>
            </a:blip>
            <a:srcRect/>
            <a:stretch>
              <a:fillRect/>
            </a:stretch>
          </p:blipFill>
          <p:spPr bwMode="auto">
            <a:xfrm>
              <a:off x="432734" y="1603937"/>
              <a:ext cx="2843753" cy="1999875"/>
            </a:xfrm>
            <a:prstGeom prst="rect">
              <a:avLst/>
            </a:prstGeom>
            <a:ln>
              <a:noFill/>
            </a:ln>
            <a:effectLst>
              <a:outerShdw blurRad="190500" algn="tl" rotWithShape="0">
                <a:srgbClr val="000000">
                  <a:alpha val="70000"/>
                </a:srgbClr>
              </a:outerShdw>
            </a:effectLst>
          </p:spPr>
        </p:pic>
        <p:sp>
          <p:nvSpPr>
            <p:cNvPr id="19" name="矩形 18"/>
            <p:cNvSpPr/>
            <p:nvPr/>
          </p:nvSpPr>
          <p:spPr bwMode="auto">
            <a:xfrm>
              <a:off x="435429" y="3236685"/>
              <a:ext cx="1364340" cy="34834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半成品制作</a:t>
              </a:r>
            </a:p>
          </p:txBody>
        </p:sp>
      </p:grpSp>
      <p:grpSp>
        <p:nvGrpSpPr>
          <p:cNvPr id="27" name="组合 26"/>
          <p:cNvGrpSpPr/>
          <p:nvPr/>
        </p:nvGrpSpPr>
        <p:grpSpPr>
          <a:xfrm>
            <a:off x="3713256" y="1601133"/>
            <a:ext cx="2741332" cy="2002679"/>
            <a:chOff x="3713256" y="1601133"/>
            <a:chExt cx="2741332" cy="2002679"/>
          </a:xfrm>
        </p:grpSpPr>
        <p:pic>
          <p:nvPicPr>
            <p:cNvPr id="5" name="Picture 3" descr="D:\照片\照片\底盘\DSCF1729.JPG"/>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3713256" y="1601133"/>
              <a:ext cx="2741332" cy="2002679"/>
            </a:xfrm>
            <a:prstGeom prst="rect">
              <a:avLst/>
            </a:prstGeom>
            <a:ln>
              <a:noFill/>
            </a:ln>
            <a:effectLst>
              <a:outerShdw blurRad="190500" algn="tl" rotWithShape="0">
                <a:srgbClr val="000000">
                  <a:alpha val="70000"/>
                </a:srgbClr>
              </a:outerShdw>
            </a:effectLst>
          </p:spPr>
        </p:pic>
        <p:sp>
          <p:nvSpPr>
            <p:cNvPr id="21" name="矩形 20"/>
            <p:cNvSpPr/>
            <p:nvPr/>
          </p:nvSpPr>
          <p:spPr bwMode="auto">
            <a:xfrm>
              <a:off x="3730173" y="3280227"/>
              <a:ext cx="1219197" cy="31931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lang="zh-CN" altLang="en-US" b="0" smtClean="0">
                  <a:solidFill>
                    <a:srgbClr val="0000FF"/>
                  </a:solidFill>
                  <a:latin typeface="微软雅黑" pitchFamily="34" charset="-122"/>
                </a:rPr>
                <a:t>车架组焊</a:t>
              </a:r>
              <a:endParaRPr kumimoji="0" lang="zh-CN" altLang="en-US" b="0" i="0" u="none" strike="noStrike" cap="none" normalizeH="0" baseline="0" smtClean="0">
                <a:ln>
                  <a:noFill/>
                </a:ln>
                <a:solidFill>
                  <a:srgbClr val="0000FF"/>
                </a:solidFill>
                <a:effectLst/>
                <a:latin typeface="微软雅黑" pitchFamily="34" charset="-122"/>
              </a:endParaRPr>
            </a:p>
          </p:txBody>
        </p:sp>
      </p:grpSp>
      <p:grpSp>
        <p:nvGrpSpPr>
          <p:cNvPr id="28" name="组合 27"/>
          <p:cNvGrpSpPr/>
          <p:nvPr/>
        </p:nvGrpSpPr>
        <p:grpSpPr>
          <a:xfrm>
            <a:off x="6813919" y="1612620"/>
            <a:ext cx="2991538" cy="2004639"/>
            <a:chOff x="6813919" y="1612620"/>
            <a:chExt cx="2991538" cy="2004639"/>
          </a:xfrm>
        </p:grpSpPr>
        <p:pic>
          <p:nvPicPr>
            <p:cNvPr id="209922" name="Picture 2"/>
            <p:cNvPicPr>
              <a:picLocks noChangeAspect="1" noChangeArrowheads="1"/>
            </p:cNvPicPr>
            <p:nvPr/>
          </p:nvPicPr>
          <p:blipFill>
            <a:blip r:embed="rId4" cstate="screen">
              <a:extLst>
                <a:ext uri="{28A0092B-C50C-407E-A947-70E740481C1C}">
                  <a14:useLocalDpi xmlns="" xmlns:a14="http://schemas.microsoft.com/office/drawing/2010/main"/>
                </a:ext>
              </a:extLst>
            </a:blip>
            <a:srcRect/>
            <a:stretch>
              <a:fillRect/>
            </a:stretch>
          </p:blipFill>
          <p:spPr bwMode="auto">
            <a:xfrm>
              <a:off x="6813919" y="1612620"/>
              <a:ext cx="2991538" cy="2004639"/>
            </a:xfrm>
            <a:prstGeom prst="rect">
              <a:avLst/>
            </a:prstGeom>
            <a:ln>
              <a:noFill/>
            </a:ln>
            <a:effectLst>
              <a:outerShdw blurRad="190500" algn="tl" rotWithShape="0">
                <a:srgbClr val="000000">
                  <a:alpha val="70000"/>
                </a:srgbClr>
              </a:outerShdw>
            </a:effectLst>
          </p:spPr>
        </p:pic>
        <p:sp>
          <p:nvSpPr>
            <p:cNvPr id="22" name="矩形 21"/>
            <p:cNvSpPr/>
            <p:nvPr/>
          </p:nvSpPr>
          <p:spPr bwMode="auto">
            <a:xfrm>
              <a:off x="6821717" y="3280227"/>
              <a:ext cx="798286" cy="3193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电泳</a:t>
              </a:r>
            </a:p>
          </p:txBody>
        </p:sp>
      </p:grpSp>
      <p:grpSp>
        <p:nvGrpSpPr>
          <p:cNvPr id="29" name="组合 28"/>
          <p:cNvGrpSpPr/>
          <p:nvPr/>
        </p:nvGrpSpPr>
        <p:grpSpPr>
          <a:xfrm>
            <a:off x="6831386" y="4058584"/>
            <a:ext cx="3003235" cy="2046381"/>
            <a:chOff x="6831386" y="4058584"/>
            <a:chExt cx="3003235" cy="2046381"/>
          </a:xfrm>
        </p:grpSpPr>
        <p:pic>
          <p:nvPicPr>
            <p:cNvPr id="209925" name="Picture 5"/>
            <p:cNvPicPr>
              <a:picLocks noChangeAspect="1" noChangeArrowheads="1"/>
            </p:cNvPicPr>
            <p:nvPr/>
          </p:nvPicPr>
          <p:blipFill>
            <a:blip r:embed="rId5" cstate="screen">
              <a:extLst>
                <a:ext uri="{28A0092B-C50C-407E-A947-70E740481C1C}">
                  <a14:useLocalDpi xmlns="" xmlns:a14="http://schemas.microsoft.com/office/drawing/2010/main"/>
                </a:ext>
              </a:extLst>
            </a:blip>
            <a:srcRect/>
            <a:stretch>
              <a:fillRect/>
            </a:stretch>
          </p:blipFill>
          <p:spPr bwMode="auto">
            <a:xfrm>
              <a:off x="6831386" y="4058584"/>
              <a:ext cx="3003235" cy="2046381"/>
            </a:xfrm>
            <a:prstGeom prst="rect">
              <a:avLst/>
            </a:prstGeom>
            <a:ln>
              <a:noFill/>
            </a:ln>
            <a:effectLst>
              <a:outerShdw blurRad="190500" algn="tl" rotWithShape="0">
                <a:srgbClr val="000000">
                  <a:alpha val="70000"/>
                </a:srgbClr>
              </a:outerShdw>
            </a:effectLst>
          </p:spPr>
        </p:pic>
        <p:sp>
          <p:nvSpPr>
            <p:cNvPr id="23" name="矩形 22"/>
            <p:cNvSpPr/>
            <p:nvPr/>
          </p:nvSpPr>
          <p:spPr bwMode="auto">
            <a:xfrm>
              <a:off x="6836231" y="5776684"/>
              <a:ext cx="2119083" cy="30480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lang="zh-CN" altLang="en-US" b="0" smtClean="0">
                  <a:solidFill>
                    <a:srgbClr val="0000FF"/>
                  </a:solidFill>
                  <a:latin typeface="微软雅黑" pitchFamily="34" charset="-122"/>
                </a:rPr>
                <a:t>管路、车桥、发动机</a:t>
              </a:r>
              <a:endParaRPr kumimoji="0" lang="zh-CN" altLang="en-US" b="0" i="0" u="none" strike="noStrike" cap="none" normalizeH="0" baseline="0" smtClean="0">
                <a:ln>
                  <a:noFill/>
                </a:ln>
                <a:solidFill>
                  <a:srgbClr val="0000FF"/>
                </a:solidFill>
                <a:effectLst/>
                <a:latin typeface="微软雅黑" pitchFamily="34" charset="-122"/>
              </a:endParaRPr>
            </a:p>
          </p:txBody>
        </p:sp>
      </p:grpSp>
      <p:grpSp>
        <p:nvGrpSpPr>
          <p:cNvPr id="30" name="组合 29"/>
          <p:cNvGrpSpPr/>
          <p:nvPr/>
        </p:nvGrpSpPr>
        <p:grpSpPr>
          <a:xfrm>
            <a:off x="3671047" y="4058865"/>
            <a:ext cx="2810437" cy="2059548"/>
            <a:chOff x="3671047" y="4058865"/>
            <a:chExt cx="2810437" cy="2059548"/>
          </a:xfrm>
        </p:grpSpPr>
        <p:pic>
          <p:nvPicPr>
            <p:cNvPr id="209926" name="Picture 6"/>
            <p:cNvPicPr>
              <a:picLocks noChangeAspect="1" noChangeArrowheads="1"/>
            </p:cNvPicPr>
            <p:nvPr/>
          </p:nvPicPr>
          <p:blipFill>
            <a:blip r:embed="rId6" cstate="screen">
              <a:extLst>
                <a:ext uri="{28A0092B-C50C-407E-A947-70E740481C1C}">
                  <a14:useLocalDpi xmlns="" xmlns:a14="http://schemas.microsoft.com/office/drawing/2010/main"/>
                </a:ext>
              </a:extLst>
            </a:blip>
            <a:srcRect/>
            <a:stretch>
              <a:fillRect/>
            </a:stretch>
          </p:blipFill>
          <p:spPr bwMode="auto">
            <a:xfrm>
              <a:off x="3671047" y="4058865"/>
              <a:ext cx="2810437" cy="2059548"/>
            </a:xfrm>
            <a:prstGeom prst="rect">
              <a:avLst/>
            </a:prstGeom>
            <a:ln>
              <a:noFill/>
            </a:ln>
            <a:effectLst>
              <a:outerShdw blurRad="190500" algn="tl" rotWithShape="0">
                <a:srgbClr val="000000">
                  <a:alpha val="70000"/>
                </a:srgbClr>
              </a:outerShdw>
            </a:effectLst>
          </p:spPr>
        </p:pic>
        <p:sp>
          <p:nvSpPr>
            <p:cNvPr id="24" name="矩形 23"/>
            <p:cNvSpPr/>
            <p:nvPr/>
          </p:nvSpPr>
          <p:spPr bwMode="auto">
            <a:xfrm>
              <a:off x="3686632" y="5791198"/>
              <a:ext cx="798286" cy="3193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轮胎</a:t>
              </a:r>
            </a:p>
          </p:txBody>
        </p:sp>
      </p:grpSp>
      <p:grpSp>
        <p:nvGrpSpPr>
          <p:cNvPr id="31" name="组合 30"/>
          <p:cNvGrpSpPr/>
          <p:nvPr/>
        </p:nvGrpSpPr>
        <p:grpSpPr>
          <a:xfrm>
            <a:off x="430306" y="4040093"/>
            <a:ext cx="2853273" cy="2037978"/>
            <a:chOff x="430306" y="4040093"/>
            <a:chExt cx="2853273" cy="2037978"/>
          </a:xfrm>
        </p:grpSpPr>
        <p:pic>
          <p:nvPicPr>
            <p:cNvPr id="4" name="Picture 2" descr="D:\照片\照片\底盘\DSCF1741.JPG"/>
            <p:cNvPicPr>
              <a:picLocks noChangeAspect="1" noChangeArrowheads="1"/>
            </p:cNvPicPr>
            <p:nvPr/>
          </p:nvPicPr>
          <p:blipFill>
            <a:blip r:embed="rId7" cstate="screen">
              <a:extLst>
                <a:ext uri="{28A0092B-C50C-407E-A947-70E740481C1C}">
                  <a14:useLocalDpi xmlns="" xmlns:a14="http://schemas.microsoft.com/office/drawing/2010/main"/>
                </a:ext>
              </a:extLst>
            </a:blip>
            <a:srcRect/>
            <a:stretch>
              <a:fillRect/>
            </a:stretch>
          </p:blipFill>
          <p:spPr bwMode="auto">
            <a:xfrm>
              <a:off x="430306" y="4040093"/>
              <a:ext cx="2853273" cy="2037978"/>
            </a:xfrm>
            <a:prstGeom prst="rect">
              <a:avLst/>
            </a:prstGeom>
            <a:ln>
              <a:noFill/>
            </a:ln>
            <a:effectLst>
              <a:outerShdw blurRad="190500" algn="tl" rotWithShape="0">
                <a:srgbClr val="000000">
                  <a:alpha val="70000"/>
                </a:srgbClr>
              </a:outerShdw>
            </a:effectLst>
          </p:spPr>
        </p:pic>
        <p:sp>
          <p:nvSpPr>
            <p:cNvPr id="25" name="矩形 24"/>
            <p:cNvSpPr/>
            <p:nvPr/>
          </p:nvSpPr>
          <p:spPr bwMode="auto">
            <a:xfrm>
              <a:off x="449946" y="5733141"/>
              <a:ext cx="798286" cy="3193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rgbClr val="0000FF"/>
                  </a:solidFill>
                  <a:effectLst/>
                  <a:latin typeface="微软雅黑" pitchFamily="34" charset="-122"/>
                </a:rPr>
                <a:t>完工</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ox(in)">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amond(in)">
                                      <p:cBhvr>
                                        <p:cTn id="27" dur="20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checkerboard(across)">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righ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box(in)">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righ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blinds(horizontal)">
                                      <p:cBhvr>
                                        <p:cTn id="5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8"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2.2  </a:t>
            </a:r>
            <a:r>
              <a:rPr lang="zh-CN" altLang="zh-CN" sz="2400" dirty="0" smtClean="0">
                <a:solidFill>
                  <a:srgbClr val="FFFFFF"/>
                </a:solidFill>
                <a:latin typeface="微软雅黑" pitchFamily="34" charset="-122"/>
              </a:rPr>
              <a:t>宇通生产体系组织结构及功能介绍</a:t>
            </a:r>
            <a:r>
              <a:rPr lang="en-US" altLang="zh-CN" sz="2400" dirty="0" smtClean="0">
                <a:solidFill>
                  <a:srgbClr val="FFFFFF"/>
                </a:solidFill>
                <a:latin typeface="微软雅黑" pitchFamily="34" charset="-122"/>
              </a:rPr>
              <a:t>(11/13)</a:t>
            </a:r>
          </a:p>
          <a:p>
            <a:pPr defTabSz="1016000" eaLnBrk="0" hangingPunct="0"/>
            <a:endParaRPr lang="en-US" altLang="zh-CN" sz="2400" dirty="0">
              <a:solidFill>
                <a:srgbClr val="FFFFFF"/>
              </a:solidFill>
              <a:latin typeface="微软雅黑" pitchFamily="34" charset="-122"/>
            </a:endParaRPr>
          </a:p>
        </p:txBody>
      </p:sp>
      <p:grpSp>
        <p:nvGrpSpPr>
          <p:cNvPr id="4" name="Group 25"/>
          <p:cNvGrpSpPr>
            <a:grpSpLocks/>
          </p:cNvGrpSpPr>
          <p:nvPr/>
        </p:nvGrpSpPr>
        <p:grpSpPr bwMode="auto">
          <a:xfrm>
            <a:off x="1205751" y="1547821"/>
            <a:ext cx="7542213" cy="5000633"/>
            <a:chOff x="590" y="1167"/>
            <a:chExt cx="4751" cy="3150"/>
          </a:xfrm>
        </p:grpSpPr>
        <p:sp>
          <p:nvSpPr>
            <p:cNvPr id="5" name="Freeform 8"/>
            <p:cNvSpPr>
              <a:spLocks/>
            </p:cNvSpPr>
            <p:nvPr/>
          </p:nvSpPr>
          <p:spPr bwMode="auto">
            <a:xfrm flipV="1">
              <a:off x="627" y="1680"/>
              <a:ext cx="1499" cy="2154"/>
            </a:xfrm>
            <a:custGeom>
              <a:avLst/>
              <a:gdLst>
                <a:gd name="T0" fmla="*/ 814 w 1285"/>
                <a:gd name="T1" fmla="*/ 0 h 592"/>
                <a:gd name="T2" fmla="*/ 814 w 1285"/>
                <a:gd name="T3" fmla="*/ 20196 h 592"/>
                <a:gd name="T4" fmla="*/ 0 w 1285"/>
                <a:gd name="T5" fmla="*/ 20196 h 592"/>
                <a:gd name="T6" fmla="*/ 0 60000 65536"/>
                <a:gd name="T7" fmla="*/ 0 60000 65536"/>
                <a:gd name="T8" fmla="*/ 0 60000 65536"/>
              </a:gdLst>
              <a:ahLst/>
              <a:cxnLst>
                <a:cxn ang="T6">
                  <a:pos x="T0" y="T1"/>
                </a:cxn>
                <a:cxn ang="T7">
                  <a:pos x="T2" y="T3"/>
                </a:cxn>
                <a:cxn ang="T8">
                  <a:pos x="T4" y="T5"/>
                </a:cxn>
              </a:cxnLst>
              <a:rect l="0" t="0" r="r" b="b"/>
              <a:pathLst>
                <a:path w="1285" h="592">
                  <a:moveTo>
                    <a:pt x="1285" y="0"/>
                  </a:moveTo>
                  <a:lnTo>
                    <a:pt x="1285" y="592"/>
                  </a:lnTo>
                  <a:lnTo>
                    <a:pt x="0" y="592"/>
                  </a:lnTo>
                </a:path>
              </a:pathLst>
            </a:custGeom>
            <a:noFill/>
            <a:ln w="22225" cap="flat" cmpd="sng">
              <a:solidFill>
                <a:srgbClr val="366B7E"/>
              </a:solidFill>
              <a:prstDash val="solid"/>
              <a:round/>
              <a:headEnd type="none" w="med" len="med"/>
              <a:tailEnd type="none" w="med" len="med"/>
            </a:ln>
            <a:effectLst/>
            <a:extLst/>
          </p:spPr>
          <p:txBody>
            <a:bodyPr wrap="none" lIns="0" tIns="0" rIns="0" bIns="0" anchor="ctr"/>
            <a:lstStyle/>
            <a:p>
              <a:pPr>
                <a:defRPr/>
              </a:pPr>
              <a:endParaRPr lang="zh-CN" altLang="en-US" sz="1800">
                <a:latin typeface="微软雅黑" pitchFamily="34" charset="-122"/>
              </a:endParaRPr>
            </a:p>
          </p:txBody>
        </p:sp>
        <p:sp>
          <p:nvSpPr>
            <p:cNvPr id="6" name="AutoShape 9"/>
            <p:cNvSpPr>
              <a:spLocks noChangeArrowheads="1"/>
            </p:cNvSpPr>
            <p:nvPr/>
          </p:nvSpPr>
          <p:spPr bwMode="auto">
            <a:xfrm>
              <a:off x="2222" y="1776"/>
              <a:ext cx="240" cy="1728"/>
            </a:xfrm>
            <a:prstGeom prst="notchedRightArrow">
              <a:avLst>
                <a:gd name="adj1" fmla="val 77537"/>
                <a:gd name="adj2" fmla="val 100000"/>
              </a:avLst>
            </a:prstGeom>
            <a:solidFill>
              <a:srgbClr val="366B7E"/>
            </a:solidFill>
            <a:ln w="6350">
              <a:solidFill>
                <a:srgbClr val="366B7E"/>
              </a:solidFill>
              <a:miter lim="800000"/>
              <a:headEnd/>
              <a:tailEnd/>
            </a:ln>
            <a:effectLst/>
            <a:extLst/>
          </p:spPr>
          <p:txBody>
            <a:bodyPr wrap="none" lIns="0" tIns="0" rIns="0" bIns="0" anchor="ctr"/>
            <a:lstStyle/>
            <a:p>
              <a:pPr algn="ctr" eaLnBrk="0" hangingPunct="0">
                <a:defRPr/>
              </a:pPr>
              <a:endParaRPr lang="zh-CN" altLang="en-US" sz="1400" b="1">
                <a:solidFill>
                  <a:srgbClr val="000000"/>
                </a:solidFill>
                <a:latin typeface="微软雅黑" pitchFamily="34" charset="-122"/>
                <a:cs typeface="Arial" pitchFamily="34" charset="0"/>
              </a:endParaRPr>
            </a:p>
          </p:txBody>
        </p:sp>
        <p:sp>
          <p:nvSpPr>
            <p:cNvPr id="7" name="AutoShape 10"/>
            <p:cNvSpPr>
              <a:spLocks noChangeArrowheads="1"/>
            </p:cNvSpPr>
            <p:nvPr/>
          </p:nvSpPr>
          <p:spPr bwMode="auto">
            <a:xfrm flipH="1">
              <a:off x="3182" y="1776"/>
              <a:ext cx="288" cy="1728"/>
            </a:xfrm>
            <a:prstGeom prst="notchedRightArrow">
              <a:avLst>
                <a:gd name="adj1" fmla="val 77537"/>
                <a:gd name="adj2" fmla="val 100000"/>
              </a:avLst>
            </a:prstGeom>
            <a:solidFill>
              <a:srgbClr val="366B7E"/>
            </a:solidFill>
            <a:ln w="6350">
              <a:solidFill>
                <a:srgbClr val="366B7E"/>
              </a:solidFill>
              <a:miter lim="800000"/>
              <a:headEnd/>
              <a:tailEnd/>
            </a:ln>
            <a:effectLst/>
            <a:extLst/>
          </p:spPr>
          <p:txBody>
            <a:bodyPr wrap="none" lIns="0" tIns="0" rIns="0" bIns="0" anchor="ctr"/>
            <a:lstStyle/>
            <a:p>
              <a:pPr algn="ctr" eaLnBrk="0" hangingPunct="0">
                <a:defRPr/>
              </a:pPr>
              <a:endParaRPr lang="zh-CN" altLang="en-US" sz="1400" b="1">
                <a:solidFill>
                  <a:srgbClr val="000000"/>
                </a:solidFill>
                <a:latin typeface="微软雅黑" pitchFamily="34" charset="-122"/>
                <a:cs typeface="Arial" pitchFamily="34" charset="0"/>
              </a:endParaRPr>
            </a:p>
          </p:txBody>
        </p:sp>
        <p:sp>
          <p:nvSpPr>
            <p:cNvPr id="8" name="Freeform 11"/>
            <p:cNvSpPr>
              <a:spLocks/>
            </p:cNvSpPr>
            <p:nvPr/>
          </p:nvSpPr>
          <p:spPr bwMode="auto">
            <a:xfrm flipH="1" flipV="1">
              <a:off x="3710" y="1632"/>
              <a:ext cx="1465" cy="2185"/>
            </a:xfrm>
            <a:custGeom>
              <a:avLst/>
              <a:gdLst>
                <a:gd name="T0" fmla="*/ 713 w 1285"/>
                <a:gd name="T1" fmla="*/ 0 h 592"/>
                <a:gd name="T2" fmla="*/ 713 w 1285"/>
                <a:gd name="T3" fmla="*/ 18720 h 592"/>
                <a:gd name="T4" fmla="*/ 0 w 1285"/>
                <a:gd name="T5" fmla="*/ 18720 h 592"/>
                <a:gd name="T6" fmla="*/ 0 60000 65536"/>
                <a:gd name="T7" fmla="*/ 0 60000 65536"/>
                <a:gd name="T8" fmla="*/ 0 60000 65536"/>
              </a:gdLst>
              <a:ahLst/>
              <a:cxnLst>
                <a:cxn ang="T6">
                  <a:pos x="T0" y="T1"/>
                </a:cxn>
                <a:cxn ang="T7">
                  <a:pos x="T2" y="T3"/>
                </a:cxn>
                <a:cxn ang="T8">
                  <a:pos x="T4" y="T5"/>
                </a:cxn>
              </a:cxnLst>
              <a:rect l="0" t="0" r="r" b="b"/>
              <a:pathLst>
                <a:path w="1285" h="592">
                  <a:moveTo>
                    <a:pt x="1285" y="0"/>
                  </a:moveTo>
                  <a:lnTo>
                    <a:pt x="1285" y="592"/>
                  </a:lnTo>
                  <a:lnTo>
                    <a:pt x="0" y="592"/>
                  </a:lnTo>
                </a:path>
              </a:pathLst>
            </a:custGeom>
            <a:noFill/>
            <a:ln w="22225" cap="flat" cmpd="sng">
              <a:solidFill>
                <a:srgbClr val="366B7E"/>
              </a:solidFill>
              <a:prstDash val="solid"/>
              <a:round/>
              <a:headEnd type="none" w="med" len="med"/>
              <a:tailEnd type="none" w="med" len="med"/>
            </a:ln>
            <a:effectLst/>
            <a:extLst/>
          </p:spPr>
          <p:txBody>
            <a:bodyPr wrap="none" lIns="0" tIns="0" rIns="0" bIns="0" anchor="ctr"/>
            <a:lstStyle/>
            <a:p>
              <a:pPr>
                <a:defRPr/>
              </a:pPr>
              <a:endParaRPr lang="zh-CN" altLang="en-US" sz="1800">
                <a:latin typeface="微软雅黑" pitchFamily="34" charset="-122"/>
              </a:endParaRPr>
            </a:p>
          </p:txBody>
        </p:sp>
        <p:sp>
          <p:nvSpPr>
            <p:cNvPr id="9" name="Text Box 12"/>
            <p:cNvSpPr txBox="1">
              <a:spLocks noChangeArrowheads="1"/>
            </p:cNvSpPr>
            <p:nvPr/>
          </p:nvSpPr>
          <p:spPr bwMode="auto">
            <a:xfrm>
              <a:off x="2537" y="2016"/>
              <a:ext cx="291" cy="2301"/>
            </a:xfrm>
            <a:prstGeom prst="rect">
              <a:avLst/>
            </a:prstGeom>
            <a:noFill/>
            <a:ln>
              <a:noFill/>
            </a:ln>
            <a:effectLst/>
            <a:extLst/>
          </p:spPr>
          <p:txBody>
            <a:bodyPr vert="eaVert"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kumimoji="1" lang="zh-CN" altLang="en-US" sz="1800" dirty="0" smtClean="0">
                  <a:latin typeface="微软雅黑" pitchFamily="34" charset="-122"/>
                  <a:ea typeface="微软雅黑" pitchFamily="34" charset="-122"/>
                  <a:cs typeface="Arial" pitchFamily="34" charset="0"/>
                </a:rPr>
                <a:t>设备安装、维修、预防性维护</a:t>
              </a:r>
            </a:p>
          </p:txBody>
        </p:sp>
        <p:sp>
          <p:nvSpPr>
            <p:cNvPr id="10" name="Text Box 13"/>
            <p:cNvSpPr txBox="1">
              <a:spLocks noChangeArrowheads="1"/>
            </p:cNvSpPr>
            <p:nvPr/>
          </p:nvSpPr>
          <p:spPr bwMode="auto">
            <a:xfrm>
              <a:off x="2352" y="1167"/>
              <a:ext cx="1064" cy="291"/>
            </a:xfrm>
            <a:prstGeom prst="rect">
              <a:avLst/>
            </a:prstGeom>
            <a:noFill/>
            <a:ln>
              <a:noFill/>
            </a:ln>
            <a:effectLs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kumimoji="1" lang="zh-CN" altLang="en-US" sz="2400" b="1" dirty="0" smtClean="0">
                  <a:latin typeface="微软雅黑" pitchFamily="34" charset="-122"/>
                  <a:ea typeface="微软雅黑" pitchFamily="34" charset="-122"/>
                  <a:cs typeface="Arial" pitchFamily="34" charset="0"/>
                </a:rPr>
                <a:t>业务职责</a:t>
              </a:r>
            </a:p>
          </p:txBody>
        </p:sp>
        <p:sp>
          <p:nvSpPr>
            <p:cNvPr id="11" name="Text Box 14"/>
            <p:cNvSpPr txBox="1">
              <a:spLocks noChangeArrowheads="1"/>
            </p:cNvSpPr>
            <p:nvPr/>
          </p:nvSpPr>
          <p:spPr bwMode="auto">
            <a:xfrm>
              <a:off x="2873" y="2016"/>
              <a:ext cx="291" cy="2276"/>
            </a:xfrm>
            <a:prstGeom prst="rect">
              <a:avLst/>
            </a:prstGeom>
            <a:noFill/>
            <a:ln>
              <a:noFill/>
            </a:ln>
            <a:effectLst/>
            <a:extLst/>
          </p:spPr>
          <p:txBody>
            <a:bodyPr vert="eaVert"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kumimoji="1" lang="zh-CN" altLang="en-US" sz="1800" smtClean="0">
                  <a:latin typeface="微软雅黑" pitchFamily="34" charset="-122"/>
                  <a:ea typeface="微软雅黑" pitchFamily="34" charset="-122"/>
                  <a:cs typeface="Arial" pitchFamily="34" charset="0"/>
                </a:rPr>
                <a:t>生产、生活基础设施供应</a:t>
              </a:r>
            </a:p>
          </p:txBody>
        </p:sp>
        <p:sp>
          <p:nvSpPr>
            <p:cNvPr id="12" name="Text Box 15"/>
            <p:cNvSpPr txBox="1">
              <a:spLocks noChangeArrowheads="1"/>
            </p:cNvSpPr>
            <p:nvPr/>
          </p:nvSpPr>
          <p:spPr bwMode="auto">
            <a:xfrm>
              <a:off x="590" y="1728"/>
              <a:ext cx="1498" cy="2047"/>
            </a:xfrm>
            <a:prstGeom prst="rect">
              <a:avLst/>
            </a:prstGeom>
            <a:noFill/>
            <a:ln>
              <a:noFill/>
            </a:ln>
            <a:effectLs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eaLnBrk="1" hangingPunct="1">
                <a:lnSpc>
                  <a:spcPct val="150000"/>
                </a:lnSpc>
                <a:spcBef>
                  <a:spcPct val="50000"/>
                </a:spcBef>
                <a:buFont typeface="+mj-lt"/>
                <a:buAutoNum type="arabicPeriod"/>
                <a:defRPr/>
              </a:pPr>
              <a:r>
                <a:rPr kumimoji="1" lang="zh-CN" altLang="en-US" dirty="0" smtClean="0">
                  <a:latin typeface="微软雅黑" pitchFamily="34" charset="-122"/>
                  <a:ea typeface="微软雅黑" pitchFamily="34" charset="-122"/>
                  <a:cs typeface="Arial" pitchFamily="34" charset="0"/>
                </a:rPr>
                <a:t>各部门设备机械维修、维护、安装调试</a:t>
              </a:r>
              <a:endParaRPr kumimoji="1" lang="en-US" altLang="zh-CN" dirty="0" smtClean="0">
                <a:latin typeface="微软雅黑" pitchFamily="34" charset="-122"/>
                <a:ea typeface="微软雅黑" pitchFamily="34" charset="-122"/>
                <a:cs typeface="Arial" pitchFamily="34" charset="0"/>
              </a:endParaRPr>
            </a:p>
            <a:p>
              <a:pPr marL="342900" indent="-342900" eaLnBrk="1" hangingPunct="1">
                <a:lnSpc>
                  <a:spcPct val="150000"/>
                </a:lnSpc>
                <a:spcBef>
                  <a:spcPct val="50000"/>
                </a:spcBef>
                <a:buFont typeface="+mj-lt"/>
                <a:buAutoNum type="arabicPeriod"/>
                <a:defRPr/>
              </a:pPr>
              <a:r>
                <a:rPr kumimoji="1" lang="zh-CN" altLang="en-US" dirty="0" smtClean="0">
                  <a:latin typeface="微软雅黑" pitchFamily="34" charset="-122"/>
                  <a:ea typeface="微软雅黑" pitchFamily="34" charset="-122"/>
                  <a:cs typeface="Arial" pitchFamily="34" charset="0"/>
                </a:rPr>
                <a:t>工艺处、质检处、仓储处及各职能部门的电气安装、维护、维修</a:t>
              </a:r>
              <a:endParaRPr kumimoji="1" lang="en-US" altLang="zh-CN" dirty="0" smtClean="0">
                <a:latin typeface="微软雅黑" pitchFamily="34" charset="-122"/>
                <a:ea typeface="微软雅黑" pitchFamily="34" charset="-122"/>
                <a:cs typeface="Arial" pitchFamily="34" charset="0"/>
              </a:endParaRPr>
            </a:p>
            <a:p>
              <a:pPr marL="342900" indent="-342900" eaLnBrk="1" hangingPunct="1">
                <a:lnSpc>
                  <a:spcPct val="150000"/>
                </a:lnSpc>
                <a:spcBef>
                  <a:spcPct val="50000"/>
                </a:spcBef>
                <a:buFont typeface="+mj-lt"/>
                <a:buAutoNum type="arabicPeriod"/>
                <a:defRPr/>
              </a:pPr>
              <a:r>
                <a:rPr kumimoji="1" lang="zh-CN" altLang="en-US" dirty="0" smtClean="0">
                  <a:latin typeface="微软雅黑" pitchFamily="34" charset="-122"/>
                  <a:ea typeface="微软雅黑" pitchFamily="34" charset="-122"/>
                  <a:cs typeface="Arial" pitchFamily="34" charset="0"/>
                </a:rPr>
                <a:t>公司上下水、蒸汽、压缩空气管网维修</a:t>
              </a:r>
            </a:p>
          </p:txBody>
        </p:sp>
        <p:sp>
          <p:nvSpPr>
            <p:cNvPr id="13" name="Text Box 16"/>
            <p:cNvSpPr txBox="1">
              <a:spLocks noChangeArrowheads="1"/>
            </p:cNvSpPr>
            <p:nvPr/>
          </p:nvSpPr>
          <p:spPr bwMode="auto">
            <a:xfrm>
              <a:off x="590" y="2309"/>
              <a:ext cx="1440" cy="213"/>
            </a:xfrm>
            <a:prstGeom prst="rect">
              <a:avLst/>
            </a:prstGeom>
            <a:noFill/>
            <a:ln>
              <a:noFill/>
            </a:ln>
            <a:effectLs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eaLnBrk="1" hangingPunct="1">
                <a:spcBef>
                  <a:spcPct val="50000"/>
                </a:spcBef>
                <a:defRPr/>
              </a:pPr>
              <a:endParaRPr kumimoji="1" lang="zh-CN" altLang="en-US" dirty="0" smtClean="0">
                <a:latin typeface="微软雅黑" pitchFamily="34" charset="-122"/>
                <a:ea typeface="微软雅黑" pitchFamily="34" charset="-122"/>
                <a:cs typeface="Arial" pitchFamily="34" charset="0"/>
              </a:endParaRPr>
            </a:p>
          </p:txBody>
        </p:sp>
        <p:sp>
          <p:nvSpPr>
            <p:cNvPr id="15" name="Text Box 18"/>
            <p:cNvSpPr txBox="1">
              <a:spLocks noChangeArrowheads="1"/>
            </p:cNvSpPr>
            <p:nvPr/>
          </p:nvSpPr>
          <p:spPr bwMode="auto">
            <a:xfrm>
              <a:off x="3805" y="1699"/>
              <a:ext cx="1536" cy="2214"/>
            </a:xfrm>
            <a:prstGeom prst="rect">
              <a:avLst/>
            </a:prstGeom>
            <a:noFill/>
            <a:ln>
              <a:noFill/>
            </a:ln>
            <a:effectLs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eaLnBrk="1" hangingPunct="1">
                <a:lnSpc>
                  <a:spcPct val="120000"/>
                </a:lnSpc>
                <a:spcBef>
                  <a:spcPct val="50000"/>
                </a:spcBef>
                <a:buFont typeface="+mj-lt"/>
                <a:buAutoNum type="arabicPeriod"/>
                <a:defRPr/>
              </a:pPr>
              <a:r>
                <a:rPr kumimoji="1" lang="zh-CN" altLang="en-US" dirty="0" smtClean="0">
                  <a:latin typeface="微软雅黑" pitchFamily="34" charset="-122"/>
                  <a:ea typeface="微软雅黑" pitchFamily="34" charset="-122"/>
                  <a:cs typeface="Arial" pitchFamily="34" charset="0"/>
                </a:rPr>
                <a:t>公司生产、生活热水、蒸汽供应</a:t>
              </a:r>
              <a:endParaRPr kumimoji="1" lang="en-US" altLang="zh-CN" dirty="0" smtClean="0">
                <a:latin typeface="微软雅黑" pitchFamily="34" charset="-122"/>
                <a:ea typeface="微软雅黑" pitchFamily="34" charset="-122"/>
                <a:cs typeface="Arial" pitchFamily="34" charset="0"/>
              </a:endParaRPr>
            </a:p>
            <a:p>
              <a:pPr marL="342900" indent="-342900" eaLnBrk="1" hangingPunct="1">
                <a:lnSpc>
                  <a:spcPct val="120000"/>
                </a:lnSpc>
                <a:spcBef>
                  <a:spcPct val="50000"/>
                </a:spcBef>
                <a:buFont typeface="+mj-lt"/>
                <a:buAutoNum type="arabicPeriod"/>
                <a:defRPr/>
              </a:pPr>
              <a:r>
                <a:rPr kumimoji="1" lang="zh-CN" altLang="en-US" dirty="0" smtClean="0">
                  <a:latin typeface="微软雅黑" pitchFamily="34" charset="-122"/>
                  <a:ea typeface="微软雅黑" pitchFamily="34" charset="-122"/>
                  <a:cs typeface="Arial" pitchFamily="34" charset="0"/>
                </a:rPr>
                <a:t>公司生产、生活电力分配供应</a:t>
              </a:r>
              <a:endParaRPr kumimoji="1" lang="en-US" altLang="zh-CN" dirty="0" smtClean="0">
                <a:latin typeface="微软雅黑" pitchFamily="34" charset="-122"/>
                <a:ea typeface="微软雅黑" pitchFamily="34" charset="-122"/>
                <a:cs typeface="Arial" pitchFamily="34" charset="0"/>
              </a:endParaRPr>
            </a:p>
            <a:p>
              <a:pPr marL="342900" indent="-342900" eaLnBrk="1" hangingPunct="1">
                <a:lnSpc>
                  <a:spcPct val="120000"/>
                </a:lnSpc>
                <a:spcBef>
                  <a:spcPct val="50000"/>
                </a:spcBef>
                <a:buFont typeface="+mj-lt"/>
                <a:buAutoNum type="arabicPeriod"/>
                <a:defRPr/>
              </a:pPr>
              <a:r>
                <a:rPr kumimoji="1" lang="zh-CN" altLang="en-US" dirty="0" smtClean="0">
                  <a:latin typeface="微软雅黑" pitchFamily="34" charset="-122"/>
                  <a:ea typeface="微软雅黑" pitchFamily="34" charset="-122"/>
                  <a:cs typeface="Arial" pitchFamily="34" charset="0"/>
                </a:rPr>
                <a:t>公司生产、生活用水供应</a:t>
              </a:r>
              <a:endParaRPr kumimoji="1" lang="en-US" altLang="zh-CN" dirty="0" smtClean="0">
                <a:latin typeface="微软雅黑" pitchFamily="34" charset="-122"/>
                <a:ea typeface="微软雅黑" pitchFamily="34" charset="-122"/>
                <a:cs typeface="Arial" pitchFamily="34" charset="0"/>
              </a:endParaRPr>
            </a:p>
            <a:p>
              <a:pPr marL="342900" indent="-342900" eaLnBrk="1" hangingPunct="1">
                <a:lnSpc>
                  <a:spcPct val="120000"/>
                </a:lnSpc>
                <a:spcBef>
                  <a:spcPct val="50000"/>
                </a:spcBef>
                <a:buFont typeface="+mj-lt"/>
                <a:buAutoNum type="arabicPeriod"/>
                <a:defRPr/>
              </a:pPr>
              <a:r>
                <a:rPr kumimoji="1" lang="zh-CN" altLang="en-US" dirty="0" smtClean="0">
                  <a:latin typeface="微软雅黑" pitchFamily="34" charset="-122"/>
                  <a:ea typeface="微软雅黑" pitchFamily="34" charset="-122"/>
                  <a:cs typeface="Arial" pitchFamily="34" charset="0"/>
                </a:rPr>
                <a:t>公司生产用压缩空气供应</a:t>
              </a:r>
              <a:endParaRPr kumimoji="1" lang="en-US" altLang="zh-CN" dirty="0" smtClean="0">
                <a:latin typeface="微软雅黑" pitchFamily="34" charset="-122"/>
                <a:ea typeface="微软雅黑" pitchFamily="34" charset="-122"/>
                <a:cs typeface="Arial" pitchFamily="34" charset="0"/>
              </a:endParaRPr>
            </a:p>
            <a:p>
              <a:pPr marL="342900" indent="-342900" eaLnBrk="1" hangingPunct="1">
                <a:lnSpc>
                  <a:spcPct val="120000"/>
                </a:lnSpc>
                <a:spcBef>
                  <a:spcPct val="50000"/>
                </a:spcBef>
                <a:buFont typeface="+mj-lt"/>
                <a:buAutoNum type="arabicPeriod"/>
                <a:defRPr/>
              </a:pPr>
              <a:r>
                <a:rPr kumimoji="1" lang="zh-CN" altLang="en-US" dirty="0" smtClean="0">
                  <a:latin typeface="微软雅黑" pitchFamily="34" charset="-122"/>
                  <a:ea typeface="微软雅黑" pitchFamily="34" charset="-122"/>
                  <a:cs typeface="Arial" pitchFamily="34" charset="0"/>
                </a:rPr>
                <a:t>公司生产、生活污水处理使其达标排放</a:t>
              </a:r>
            </a:p>
          </p:txBody>
        </p:sp>
        <p:sp>
          <p:nvSpPr>
            <p:cNvPr id="16" name="Text Box 19"/>
            <p:cNvSpPr txBox="1">
              <a:spLocks noChangeArrowheads="1"/>
            </p:cNvSpPr>
            <p:nvPr/>
          </p:nvSpPr>
          <p:spPr bwMode="auto">
            <a:xfrm>
              <a:off x="3758" y="2233"/>
              <a:ext cx="1536" cy="213"/>
            </a:xfrm>
            <a:prstGeom prst="rect">
              <a:avLst/>
            </a:prstGeom>
            <a:noFill/>
            <a:ln>
              <a:noFill/>
            </a:ln>
            <a:effectLs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endParaRPr kumimoji="1" lang="zh-CN" altLang="en-US" dirty="0" smtClean="0">
                <a:latin typeface="微软雅黑" pitchFamily="34" charset="-122"/>
                <a:ea typeface="微软雅黑" pitchFamily="34" charset="-122"/>
                <a:cs typeface="Arial" pitchFamily="34" charset="0"/>
              </a:endParaRPr>
            </a:p>
          </p:txBody>
        </p:sp>
      </p:grpSp>
      <p:sp>
        <p:nvSpPr>
          <p:cNvPr id="21" name="文本占位符 2"/>
          <p:cNvSpPr txBox="1">
            <a:spLocks/>
          </p:cNvSpPr>
          <p:nvPr/>
        </p:nvSpPr>
        <p:spPr bwMode="auto">
          <a:xfrm>
            <a:off x="344674" y="914400"/>
            <a:ext cx="9498574" cy="470648"/>
          </a:xfrm>
          <a:prstGeom prst="rect">
            <a:avLst/>
          </a:prstGeom>
          <a:noFill/>
          <a:ln w="9525">
            <a:noFill/>
            <a:miter lim="800000"/>
            <a:headEnd/>
            <a:tailEnd/>
          </a:ln>
        </p:spPr>
        <p:txBody>
          <a:bodyPr vert="horz" wrap="square" lIns="95747" tIns="47873" rIns="95747" bIns="47873" numCol="1" anchor="t" anchorCtr="0" compatLnSpc="1">
            <a:prstTxWarp prst="textNoShape">
              <a:avLst/>
            </a:prstTxWarp>
          </a:bodyPr>
          <a:lstStyle/>
          <a:p>
            <a:pPr marL="161925" lvl="1" indent="-160338" defTabSz="330200">
              <a:spcBef>
                <a:spcPct val="20000"/>
              </a:spcBef>
              <a:tabLst>
                <a:tab pos="8521700" algn="r"/>
              </a:tabLst>
              <a:defRPr/>
            </a:pPr>
            <a:r>
              <a:rPr lang="zh-CN" altLang="en-US" sz="2000" dirty="0" smtClean="0">
                <a:solidFill>
                  <a:srgbClr val="008000"/>
                </a:solidFill>
                <a:latin typeface="微软雅黑" pitchFamily="34" charset="-122"/>
              </a:rPr>
              <a:t>维修车间：</a:t>
            </a:r>
            <a:r>
              <a:rPr lang="zh-CN" altLang="en-US" sz="2000" b="0" dirty="0" smtClean="0">
                <a:solidFill>
                  <a:schemeClr val="tx1"/>
                </a:solidFill>
                <a:latin typeface="微软雅黑" pitchFamily="34" charset="-122"/>
              </a:rPr>
              <a:t>生产系统的机械师</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2.2  </a:t>
            </a:r>
            <a:r>
              <a:rPr lang="zh-CN" altLang="zh-CN" sz="2400" dirty="0" smtClean="0">
                <a:solidFill>
                  <a:srgbClr val="FFFFFF"/>
                </a:solidFill>
                <a:latin typeface="微软雅黑" pitchFamily="34" charset="-122"/>
              </a:rPr>
              <a:t>宇通生产体系组织结构及功能介绍</a:t>
            </a:r>
            <a:r>
              <a:rPr lang="en-US" altLang="zh-CN" sz="2400" dirty="0" smtClean="0">
                <a:solidFill>
                  <a:srgbClr val="FFFFFF"/>
                </a:solidFill>
                <a:latin typeface="微软雅黑" pitchFamily="34" charset="-122"/>
              </a:rPr>
              <a:t>(12/13)</a:t>
            </a:r>
          </a:p>
          <a:p>
            <a:pPr defTabSz="1016000" eaLnBrk="0" hangingPunct="0"/>
            <a:endParaRPr lang="en-US" altLang="zh-CN" sz="2400" dirty="0">
              <a:solidFill>
                <a:srgbClr val="FFFFFF"/>
              </a:solidFill>
              <a:latin typeface="微软雅黑" pitchFamily="34" charset="-122"/>
            </a:endParaRPr>
          </a:p>
        </p:txBody>
      </p:sp>
      <p:sp>
        <p:nvSpPr>
          <p:cNvPr id="5" name="AutoShape 35"/>
          <p:cNvSpPr>
            <a:spLocks noChangeArrowheads="1"/>
          </p:cNvSpPr>
          <p:nvPr/>
        </p:nvSpPr>
        <p:spPr bwMode="auto">
          <a:xfrm>
            <a:off x="4330977" y="1138985"/>
            <a:ext cx="1579562" cy="574675"/>
          </a:xfrm>
          <a:prstGeom prst="roundRect">
            <a:avLst>
              <a:gd name="adj" fmla="val 16667"/>
            </a:avLst>
          </a:prstGeom>
          <a:noFill/>
          <a:ln w="9525">
            <a:solidFill>
              <a:srgbClr val="006699"/>
            </a:solidFill>
            <a:round/>
            <a:headEnd/>
            <a:tailEnd/>
          </a:ln>
        </p:spPr>
        <p:txBody>
          <a:bodyPr wrap="none" anchor="ctr"/>
          <a:lstStyle/>
          <a:p>
            <a:pPr algn="ctr"/>
            <a:r>
              <a:rPr lang="zh-CN" altLang="en-US" sz="2000" b="1" dirty="0">
                <a:solidFill>
                  <a:srgbClr val="008000"/>
                </a:solidFill>
                <a:latin typeface="微软雅黑" pitchFamily="34" charset="-122"/>
              </a:rPr>
              <a:t>生产</a:t>
            </a:r>
            <a:r>
              <a:rPr lang="zh-CN" altLang="en-US" sz="2000" b="1" dirty="0" smtClean="0">
                <a:solidFill>
                  <a:srgbClr val="008000"/>
                </a:solidFill>
                <a:latin typeface="微软雅黑" pitchFamily="34" charset="-122"/>
              </a:rPr>
              <a:t>处</a:t>
            </a:r>
            <a:endParaRPr lang="en-US" altLang="zh-CN" sz="2000" b="1" dirty="0">
              <a:solidFill>
                <a:srgbClr val="008000"/>
              </a:solidFill>
              <a:latin typeface="微软雅黑" pitchFamily="34" charset="-122"/>
            </a:endParaRPr>
          </a:p>
        </p:txBody>
      </p:sp>
      <p:sp>
        <p:nvSpPr>
          <p:cNvPr id="6" name="AutoShape 20"/>
          <p:cNvSpPr>
            <a:spLocks noChangeArrowheads="1"/>
          </p:cNvSpPr>
          <p:nvPr/>
        </p:nvSpPr>
        <p:spPr bwMode="auto">
          <a:xfrm>
            <a:off x="1334433" y="2640760"/>
            <a:ext cx="642938" cy="1881187"/>
          </a:xfrm>
          <a:prstGeom prst="roundRect">
            <a:avLst>
              <a:gd name="adj" fmla="val 16667"/>
            </a:avLst>
          </a:prstGeom>
          <a:noFill/>
          <a:ln w="9525">
            <a:solidFill>
              <a:srgbClr val="006699"/>
            </a:solidFill>
            <a:round/>
            <a:headEnd/>
            <a:tailEnd/>
          </a:ln>
        </p:spPr>
        <p:txBody>
          <a:bodyPr lIns="18000" tIns="10800" rIns="18000" bIns="10800" anchor="ctr"/>
          <a:lstStyle/>
          <a:p>
            <a:pPr algn="ctr"/>
            <a:r>
              <a:rPr lang="zh-CN" altLang="en-US" sz="1600" b="1">
                <a:solidFill>
                  <a:schemeClr val="tx1"/>
                </a:solidFill>
                <a:latin typeface="微软雅黑" pitchFamily="34" charset="-122"/>
              </a:rPr>
              <a:t>生产管理模块</a:t>
            </a:r>
            <a:endParaRPr lang="en-US" altLang="zh-CN" sz="1600" b="1">
              <a:solidFill>
                <a:schemeClr val="tx1"/>
              </a:solidFill>
              <a:latin typeface="微软雅黑" pitchFamily="34" charset="-122"/>
            </a:endParaRPr>
          </a:p>
        </p:txBody>
      </p:sp>
      <p:cxnSp>
        <p:nvCxnSpPr>
          <p:cNvPr id="7" name="肘形连接符 14"/>
          <p:cNvCxnSpPr>
            <a:cxnSpLocks noChangeShapeType="1"/>
            <a:stCxn id="5" idx="2"/>
            <a:endCxn id="6" idx="0"/>
          </p:cNvCxnSpPr>
          <p:nvPr/>
        </p:nvCxnSpPr>
        <p:spPr bwMode="auto">
          <a:xfrm rot="5400000">
            <a:off x="2924780" y="444782"/>
            <a:ext cx="927100" cy="3464856"/>
          </a:xfrm>
          <a:prstGeom prst="bentConnector3">
            <a:avLst>
              <a:gd name="adj1" fmla="val 50000"/>
            </a:avLst>
          </a:prstGeom>
          <a:noFill/>
          <a:ln w="9525">
            <a:solidFill>
              <a:srgbClr val="006699"/>
            </a:solidFill>
            <a:miter lim="800000"/>
            <a:headEnd/>
            <a:tailEnd type="triangle" w="med" len="med"/>
          </a:ln>
        </p:spPr>
      </p:cxnSp>
      <p:cxnSp>
        <p:nvCxnSpPr>
          <p:cNvPr id="8" name="肘形连接符 26"/>
          <p:cNvCxnSpPr>
            <a:cxnSpLocks noChangeShapeType="1"/>
            <a:stCxn id="5" idx="2"/>
            <a:endCxn id="12" idx="0"/>
          </p:cNvCxnSpPr>
          <p:nvPr/>
        </p:nvCxnSpPr>
        <p:spPr bwMode="auto">
          <a:xfrm rot="16200000" flipH="1">
            <a:off x="6474169" y="360248"/>
            <a:ext cx="927100" cy="3633923"/>
          </a:xfrm>
          <a:prstGeom prst="bentConnector3">
            <a:avLst>
              <a:gd name="adj1" fmla="val 50000"/>
            </a:avLst>
          </a:prstGeom>
          <a:noFill/>
          <a:ln w="9525">
            <a:solidFill>
              <a:srgbClr val="006699"/>
            </a:solidFill>
            <a:miter lim="800000"/>
            <a:headEnd/>
            <a:tailEnd type="triangle" w="med" len="med"/>
          </a:ln>
        </p:spPr>
      </p:cxnSp>
      <p:sp>
        <p:nvSpPr>
          <p:cNvPr id="9" name="AutoShape 20"/>
          <p:cNvSpPr>
            <a:spLocks noChangeArrowheads="1"/>
          </p:cNvSpPr>
          <p:nvPr/>
        </p:nvSpPr>
        <p:spPr bwMode="auto">
          <a:xfrm>
            <a:off x="2504420" y="2635997"/>
            <a:ext cx="642937" cy="1881188"/>
          </a:xfrm>
          <a:prstGeom prst="roundRect">
            <a:avLst>
              <a:gd name="adj" fmla="val 16667"/>
            </a:avLst>
          </a:prstGeom>
          <a:noFill/>
          <a:ln w="9525">
            <a:solidFill>
              <a:srgbClr val="006699"/>
            </a:solidFill>
            <a:round/>
            <a:headEnd/>
            <a:tailEnd/>
          </a:ln>
        </p:spPr>
        <p:txBody>
          <a:bodyPr lIns="18000" tIns="10800" rIns="18000" bIns="10800" anchor="ctr"/>
          <a:lstStyle/>
          <a:p>
            <a:pPr algn="ctr"/>
            <a:r>
              <a:rPr lang="zh-CN" altLang="en-US" sz="1600" b="1" dirty="0">
                <a:solidFill>
                  <a:schemeClr val="tx1"/>
                </a:solidFill>
                <a:latin typeface="微软雅黑" pitchFamily="34" charset="-122"/>
              </a:rPr>
              <a:t>综合规划模块</a:t>
            </a:r>
          </a:p>
        </p:txBody>
      </p:sp>
      <p:sp>
        <p:nvSpPr>
          <p:cNvPr id="10" name="AutoShape 20"/>
          <p:cNvSpPr>
            <a:spLocks noChangeArrowheads="1"/>
          </p:cNvSpPr>
          <p:nvPr/>
        </p:nvSpPr>
        <p:spPr bwMode="auto">
          <a:xfrm>
            <a:off x="3683091" y="2635997"/>
            <a:ext cx="642937" cy="1881188"/>
          </a:xfrm>
          <a:prstGeom prst="roundRect">
            <a:avLst>
              <a:gd name="adj" fmla="val 16667"/>
            </a:avLst>
          </a:prstGeom>
          <a:noFill/>
          <a:ln w="9525">
            <a:solidFill>
              <a:srgbClr val="006699"/>
            </a:solidFill>
            <a:round/>
            <a:headEnd/>
            <a:tailEnd/>
          </a:ln>
        </p:spPr>
        <p:txBody>
          <a:bodyPr lIns="18000" tIns="10800" rIns="18000" bIns="10800" anchor="ctr"/>
          <a:lstStyle/>
          <a:p>
            <a:pPr algn="ctr"/>
            <a:r>
              <a:rPr lang="zh-CN" altLang="en-US" sz="1600" b="1">
                <a:solidFill>
                  <a:schemeClr val="tx1"/>
                </a:solidFill>
                <a:latin typeface="微软雅黑" pitchFamily="34" charset="-122"/>
              </a:rPr>
              <a:t>精益</a:t>
            </a:r>
            <a:r>
              <a:rPr lang="zh-CN" altLang="en-US" sz="1600" b="1" smtClean="0">
                <a:solidFill>
                  <a:schemeClr val="tx1"/>
                </a:solidFill>
                <a:latin typeface="微软雅黑" pitchFamily="34" charset="-122"/>
              </a:rPr>
              <a:t>推进办公室</a:t>
            </a:r>
            <a:endParaRPr lang="zh-CN" altLang="en-US" sz="1600" b="1">
              <a:solidFill>
                <a:schemeClr val="tx1"/>
              </a:solidFill>
              <a:latin typeface="微软雅黑" pitchFamily="34" charset="-122"/>
            </a:endParaRPr>
          </a:p>
        </p:txBody>
      </p:sp>
      <p:sp>
        <p:nvSpPr>
          <p:cNvPr id="11" name="AutoShape 20"/>
          <p:cNvSpPr>
            <a:spLocks noChangeArrowheads="1"/>
          </p:cNvSpPr>
          <p:nvPr/>
        </p:nvSpPr>
        <p:spPr bwMode="auto">
          <a:xfrm>
            <a:off x="7282229" y="2640760"/>
            <a:ext cx="642937" cy="1881187"/>
          </a:xfrm>
          <a:prstGeom prst="roundRect">
            <a:avLst>
              <a:gd name="adj" fmla="val 16667"/>
            </a:avLst>
          </a:prstGeom>
          <a:noFill/>
          <a:ln w="9525">
            <a:solidFill>
              <a:srgbClr val="006699"/>
            </a:solidFill>
            <a:round/>
            <a:headEnd/>
            <a:tailEnd/>
          </a:ln>
        </p:spPr>
        <p:txBody>
          <a:bodyPr lIns="18000" tIns="10800" rIns="18000" bIns="10800" anchor="ctr"/>
          <a:lstStyle/>
          <a:p>
            <a:pPr algn="ctr"/>
            <a:r>
              <a:rPr lang="zh-CN" altLang="en-US" sz="1600" b="1">
                <a:solidFill>
                  <a:schemeClr val="tx1"/>
                </a:solidFill>
                <a:latin typeface="微软雅黑" pitchFamily="34" charset="-122"/>
              </a:rPr>
              <a:t>废料管理模块</a:t>
            </a:r>
          </a:p>
        </p:txBody>
      </p:sp>
      <p:sp>
        <p:nvSpPr>
          <p:cNvPr id="12" name="AutoShape 20"/>
          <p:cNvSpPr>
            <a:spLocks noChangeArrowheads="1"/>
          </p:cNvSpPr>
          <p:nvPr/>
        </p:nvSpPr>
        <p:spPr bwMode="auto">
          <a:xfrm>
            <a:off x="8434006" y="2640760"/>
            <a:ext cx="641350" cy="1881187"/>
          </a:xfrm>
          <a:prstGeom prst="roundRect">
            <a:avLst>
              <a:gd name="adj" fmla="val 16667"/>
            </a:avLst>
          </a:prstGeom>
          <a:noFill/>
          <a:ln w="9525">
            <a:solidFill>
              <a:srgbClr val="006699"/>
            </a:solidFill>
            <a:round/>
            <a:headEnd/>
            <a:tailEnd/>
          </a:ln>
        </p:spPr>
        <p:txBody>
          <a:bodyPr lIns="18000" tIns="10800" rIns="18000" bIns="10800" anchor="ctr"/>
          <a:lstStyle/>
          <a:p>
            <a:pPr algn="ctr"/>
            <a:r>
              <a:rPr lang="zh-CN" altLang="en-US" sz="1600" b="1">
                <a:solidFill>
                  <a:schemeClr val="tx1"/>
                </a:solidFill>
                <a:latin typeface="微软雅黑" pitchFamily="34" charset="-122"/>
              </a:rPr>
              <a:t>生产管理能力提升项目组</a:t>
            </a:r>
          </a:p>
        </p:txBody>
      </p:sp>
      <p:cxnSp>
        <p:nvCxnSpPr>
          <p:cNvPr id="13" name="肘形连接符 14"/>
          <p:cNvCxnSpPr>
            <a:cxnSpLocks noChangeShapeType="1"/>
            <a:stCxn id="5" idx="2"/>
            <a:endCxn id="9" idx="0"/>
          </p:cNvCxnSpPr>
          <p:nvPr/>
        </p:nvCxnSpPr>
        <p:spPr bwMode="auto">
          <a:xfrm rot="5400000">
            <a:off x="3512156" y="1027394"/>
            <a:ext cx="922337" cy="2294869"/>
          </a:xfrm>
          <a:prstGeom prst="bentConnector3">
            <a:avLst>
              <a:gd name="adj1" fmla="val 50000"/>
            </a:avLst>
          </a:prstGeom>
          <a:noFill/>
          <a:ln w="9525">
            <a:solidFill>
              <a:srgbClr val="006699"/>
            </a:solidFill>
            <a:miter lim="800000"/>
            <a:headEnd/>
            <a:tailEnd type="triangle" w="med" len="med"/>
          </a:ln>
        </p:spPr>
      </p:cxnSp>
      <p:cxnSp>
        <p:nvCxnSpPr>
          <p:cNvPr id="14" name="肘形连接符 14"/>
          <p:cNvCxnSpPr>
            <a:cxnSpLocks noChangeShapeType="1"/>
            <a:stCxn id="5" idx="2"/>
            <a:endCxn id="10" idx="0"/>
          </p:cNvCxnSpPr>
          <p:nvPr/>
        </p:nvCxnSpPr>
        <p:spPr bwMode="auto">
          <a:xfrm rot="5400000">
            <a:off x="4101491" y="1616729"/>
            <a:ext cx="922337" cy="1116198"/>
          </a:xfrm>
          <a:prstGeom prst="bentConnector3">
            <a:avLst>
              <a:gd name="adj1" fmla="val 50000"/>
            </a:avLst>
          </a:prstGeom>
          <a:noFill/>
          <a:ln w="9525">
            <a:solidFill>
              <a:srgbClr val="006699"/>
            </a:solidFill>
            <a:miter lim="800000"/>
            <a:headEnd/>
            <a:tailEnd type="triangle" w="med" len="med"/>
          </a:ln>
        </p:spPr>
      </p:cxnSp>
      <p:cxnSp>
        <p:nvCxnSpPr>
          <p:cNvPr id="15" name="肘形连接符 14"/>
          <p:cNvCxnSpPr>
            <a:cxnSpLocks noChangeShapeType="1"/>
            <a:stCxn id="5" idx="2"/>
            <a:endCxn id="11" idx="0"/>
          </p:cNvCxnSpPr>
          <p:nvPr/>
        </p:nvCxnSpPr>
        <p:spPr bwMode="auto">
          <a:xfrm rot="16200000" flipH="1">
            <a:off x="5898678" y="935740"/>
            <a:ext cx="927100" cy="2482940"/>
          </a:xfrm>
          <a:prstGeom prst="bentConnector3">
            <a:avLst>
              <a:gd name="adj1" fmla="val 50000"/>
            </a:avLst>
          </a:prstGeom>
          <a:noFill/>
          <a:ln w="9525">
            <a:solidFill>
              <a:srgbClr val="006699"/>
            </a:solidFill>
            <a:miter lim="800000"/>
            <a:headEnd/>
            <a:tailEnd type="triangle" w="med" len="med"/>
          </a:ln>
        </p:spPr>
      </p:cxnSp>
      <p:sp>
        <p:nvSpPr>
          <p:cNvPr id="16" name="AutoShape 20"/>
          <p:cNvSpPr>
            <a:spLocks noChangeArrowheads="1"/>
          </p:cNvSpPr>
          <p:nvPr/>
        </p:nvSpPr>
        <p:spPr bwMode="auto">
          <a:xfrm>
            <a:off x="4797048" y="2635997"/>
            <a:ext cx="642938" cy="1881188"/>
          </a:xfrm>
          <a:prstGeom prst="roundRect">
            <a:avLst>
              <a:gd name="adj" fmla="val 16667"/>
            </a:avLst>
          </a:prstGeom>
          <a:noFill/>
          <a:ln w="9525">
            <a:solidFill>
              <a:srgbClr val="006699"/>
            </a:solidFill>
            <a:round/>
            <a:headEnd/>
            <a:tailEnd/>
          </a:ln>
        </p:spPr>
        <p:txBody>
          <a:bodyPr lIns="18000" tIns="10800" rIns="18000" bIns="10800" anchor="ctr"/>
          <a:lstStyle/>
          <a:p>
            <a:pPr algn="ctr"/>
            <a:r>
              <a:rPr lang="zh-CN" altLang="en-US" sz="1600" b="1">
                <a:solidFill>
                  <a:schemeClr val="tx1"/>
                </a:solidFill>
                <a:latin typeface="微软雅黑" pitchFamily="34" charset="-122"/>
              </a:rPr>
              <a:t>质量技术模块</a:t>
            </a:r>
          </a:p>
        </p:txBody>
      </p:sp>
      <p:cxnSp>
        <p:nvCxnSpPr>
          <p:cNvPr id="18" name="肘形连接符 26"/>
          <p:cNvCxnSpPr>
            <a:cxnSpLocks noChangeShapeType="1"/>
            <a:stCxn id="5" idx="2"/>
            <a:endCxn id="16" idx="0"/>
          </p:cNvCxnSpPr>
          <p:nvPr/>
        </p:nvCxnSpPr>
        <p:spPr bwMode="auto">
          <a:xfrm rot="5400000">
            <a:off x="4658470" y="2173708"/>
            <a:ext cx="922337" cy="2241"/>
          </a:xfrm>
          <a:prstGeom prst="bentConnector3">
            <a:avLst>
              <a:gd name="adj1" fmla="val 50000"/>
            </a:avLst>
          </a:prstGeom>
          <a:noFill/>
          <a:ln w="9525">
            <a:solidFill>
              <a:srgbClr val="006699"/>
            </a:solidFill>
            <a:miter lim="800000"/>
            <a:headEnd/>
            <a:tailEnd type="triangle" w="med" len="med"/>
          </a:ln>
        </p:spPr>
      </p:cxnSp>
      <p:sp>
        <p:nvSpPr>
          <p:cNvPr id="19" name="AutoShape 20"/>
          <p:cNvSpPr>
            <a:spLocks noChangeArrowheads="1"/>
          </p:cNvSpPr>
          <p:nvPr/>
        </p:nvSpPr>
        <p:spPr bwMode="auto">
          <a:xfrm>
            <a:off x="6098517" y="2649444"/>
            <a:ext cx="642937" cy="1881188"/>
          </a:xfrm>
          <a:prstGeom prst="roundRect">
            <a:avLst>
              <a:gd name="adj" fmla="val 16667"/>
            </a:avLst>
          </a:prstGeom>
          <a:noFill/>
          <a:ln w="9525">
            <a:solidFill>
              <a:srgbClr val="006699"/>
            </a:solidFill>
            <a:round/>
            <a:headEnd/>
            <a:tailEnd/>
          </a:ln>
        </p:spPr>
        <p:txBody>
          <a:bodyPr lIns="18000" tIns="10800" rIns="18000" bIns="10800" anchor="ctr"/>
          <a:lstStyle/>
          <a:p>
            <a:pPr algn="ctr"/>
            <a:r>
              <a:rPr lang="zh-CN" altLang="en-US" sz="1600" b="1">
                <a:solidFill>
                  <a:schemeClr val="tx1"/>
                </a:solidFill>
                <a:latin typeface="微软雅黑" pitchFamily="34" charset="-122"/>
              </a:rPr>
              <a:t>工时管理模块</a:t>
            </a:r>
          </a:p>
        </p:txBody>
      </p:sp>
      <p:cxnSp>
        <p:nvCxnSpPr>
          <p:cNvPr id="20" name="肘形连接符 26"/>
          <p:cNvCxnSpPr>
            <a:cxnSpLocks noChangeShapeType="1"/>
            <a:stCxn id="5" idx="2"/>
            <a:endCxn id="19" idx="0"/>
          </p:cNvCxnSpPr>
          <p:nvPr/>
        </p:nvCxnSpPr>
        <p:spPr bwMode="auto">
          <a:xfrm rot="16200000" flipH="1">
            <a:off x="5302480" y="1531938"/>
            <a:ext cx="935784" cy="1299228"/>
          </a:xfrm>
          <a:prstGeom prst="bentConnector3">
            <a:avLst>
              <a:gd name="adj1" fmla="val 50000"/>
            </a:avLst>
          </a:prstGeom>
          <a:noFill/>
          <a:ln w="9525">
            <a:solidFill>
              <a:srgbClr val="006699"/>
            </a:solidFill>
            <a:miter lim="800000"/>
            <a:headEnd/>
            <a:tailEnd type="triangle" w="med" len="med"/>
          </a:ln>
        </p:spPr>
      </p:cxnSp>
      <p:sp>
        <p:nvSpPr>
          <p:cNvPr id="27" name="Text Box 140"/>
          <p:cNvSpPr txBox="1">
            <a:spLocks noChangeArrowheads="1"/>
          </p:cNvSpPr>
          <p:nvPr/>
        </p:nvSpPr>
        <p:spPr bwMode="auto">
          <a:xfrm>
            <a:off x="1305020" y="4864536"/>
            <a:ext cx="7913035" cy="1569648"/>
          </a:xfrm>
          <a:prstGeom prst="rect">
            <a:avLst/>
          </a:prstGeom>
          <a:noFill/>
          <a:ln w="9525" algn="ctr">
            <a:solidFill>
              <a:srgbClr val="008000"/>
            </a:solidFill>
            <a:miter lim="800000"/>
            <a:headEnd/>
            <a:tailEnd/>
          </a:ln>
        </p:spPr>
        <p:txBody>
          <a:bodyPr wrap="square" lIns="91429" tIns="45714" rIns="91429" bIns="45714">
            <a:spAutoFit/>
          </a:bodyPr>
          <a:lstStyle/>
          <a:p>
            <a:pPr marL="266700" lvl="1" indent="-266700">
              <a:lnSpc>
                <a:spcPct val="150000"/>
              </a:lnSpc>
              <a:buFont typeface="Arial" pitchFamily="34" charset="0"/>
              <a:buChar char="•"/>
            </a:pPr>
            <a:r>
              <a:rPr lang="zh-CN" altLang="en-US" b="0" dirty="0" smtClean="0">
                <a:solidFill>
                  <a:schemeClr val="tx1"/>
                </a:solidFill>
              </a:rPr>
              <a:t>根本任务是保障工厂运营目标持续达成，支撑体系战略落地</a:t>
            </a:r>
            <a:endParaRPr lang="en-US" altLang="zh-CN" b="0" dirty="0" smtClean="0">
              <a:solidFill>
                <a:schemeClr val="tx1"/>
              </a:solidFill>
            </a:endParaRPr>
          </a:p>
          <a:p>
            <a:pPr marL="266700" lvl="1" indent="-266700">
              <a:lnSpc>
                <a:spcPct val="150000"/>
              </a:lnSpc>
              <a:buFont typeface="Arial" pitchFamily="34" charset="0"/>
              <a:buChar char="•"/>
            </a:pPr>
            <a:r>
              <a:rPr lang="zh-CN" altLang="en-US" b="0" dirty="0" smtClean="0">
                <a:solidFill>
                  <a:schemeClr val="tx1"/>
                </a:solidFill>
              </a:rPr>
              <a:t>逐步建立科学的生产运营管理体系，提升科学管理水平</a:t>
            </a:r>
            <a:endParaRPr lang="en-US" altLang="zh-CN" b="0" dirty="0" smtClean="0">
              <a:solidFill>
                <a:schemeClr val="tx1"/>
              </a:solidFill>
            </a:endParaRPr>
          </a:p>
          <a:p>
            <a:pPr marL="266700" lvl="1" indent="-266700">
              <a:lnSpc>
                <a:spcPct val="150000"/>
              </a:lnSpc>
              <a:buFont typeface="Arial" pitchFamily="34" charset="0"/>
              <a:buChar char="•"/>
            </a:pPr>
            <a:r>
              <a:rPr lang="zh-CN" altLang="en-US" b="0" dirty="0" smtClean="0">
                <a:solidFill>
                  <a:schemeClr val="tx1"/>
                </a:solidFill>
              </a:rPr>
              <a:t>提升生产战略绩效、生产计划运作、生产质量工艺、工时管理体系、精益管理体系，以及其它基础管理等方面的专业能力。</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2.2  </a:t>
            </a:r>
            <a:r>
              <a:rPr lang="zh-CN" altLang="zh-CN" sz="2400" dirty="0" smtClean="0">
                <a:solidFill>
                  <a:srgbClr val="FFFFFF"/>
                </a:solidFill>
                <a:latin typeface="微软雅黑" pitchFamily="34" charset="-122"/>
              </a:rPr>
              <a:t>宇通生产体系组织结构及功能介绍</a:t>
            </a:r>
            <a:r>
              <a:rPr lang="en-US" altLang="zh-CN" sz="2400" dirty="0" smtClean="0">
                <a:solidFill>
                  <a:srgbClr val="FFFFFF"/>
                </a:solidFill>
                <a:latin typeface="微软雅黑" pitchFamily="34" charset="-122"/>
              </a:rPr>
              <a:t>(13/13)</a:t>
            </a:r>
          </a:p>
          <a:p>
            <a:pPr defTabSz="1016000" eaLnBrk="0" hangingPunct="0"/>
            <a:endParaRPr lang="en-US" altLang="zh-CN" sz="2400" dirty="0">
              <a:solidFill>
                <a:srgbClr val="FFFFFF"/>
              </a:solidFill>
              <a:latin typeface="微软雅黑" pitchFamily="34" charset="-122"/>
            </a:endParaRPr>
          </a:p>
        </p:txBody>
      </p:sp>
      <p:sp>
        <p:nvSpPr>
          <p:cNvPr id="4" name="AutoShape 32"/>
          <p:cNvSpPr>
            <a:spLocks noChangeArrowheads="1"/>
          </p:cNvSpPr>
          <p:nvPr/>
        </p:nvSpPr>
        <p:spPr bwMode="auto">
          <a:xfrm>
            <a:off x="2878989" y="2561947"/>
            <a:ext cx="608013" cy="1770901"/>
          </a:xfrm>
          <a:prstGeom prst="roundRect">
            <a:avLst>
              <a:gd name="adj" fmla="val 16667"/>
            </a:avLst>
          </a:prstGeom>
          <a:noFill/>
          <a:ln w="9525">
            <a:solidFill>
              <a:srgbClr val="006699"/>
            </a:solidFill>
            <a:round/>
            <a:headEnd/>
            <a:tailEnd/>
          </a:ln>
        </p:spPr>
        <p:txBody>
          <a:bodyPr anchor="ctr" anchorCtr="1"/>
          <a:lstStyle/>
          <a:p>
            <a:pPr algn="ctr"/>
            <a:r>
              <a:rPr lang="zh-CN" altLang="en-US" sz="1800" b="1">
                <a:solidFill>
                  <a:schemeClr val="tx1"/>
                </a:solidFill>
                <a:latin typeface="微软雅黑" pitchFamily="34" charset="-122"/>
              </a:rPr>
              <a:t>招聘</a:t>
            </a:r>
            <a:r>
              <a:rPr lang="zh-CN" altLang="en-US" sz="1800" b="1" smtClean="0">
                <a:solidFill>
                  <a:schemeClr val="tx1"/>
                </a:solidFill>
                <a:latin typeface="微软雅黑" pitchFamily="34" charset="-122"/>
              </a:rPr>
              <a:t>管理</a:t>
            </a:r>
            <a:endParaRPr lang="zh-CN" altLang="en-US" sz="1800" b="1">
              <a:solidFill>
                <a:schemeClr val="tx1"/>
              </a:solidFill>
              <a:latin typeface="微软雅黑" pitchFamily="34" charset="-122"/>
            </a:endParaRPr>
          </a:p>
        </p:txBody>
      </p:sp>
      <p:cxnSp>
        <p:nvCxnSpPr>
          <p:cNvPr id="5" name="AutoShape 8"/>
          <p:cNvCxnSpPr>
            <a:cxnSpLocks noChangeShapeType="1"/>
            <a:stCxn id="9" idx="2"/>
            <a:endCxn id="4" idx="0"/>
          </p:cNvCxnSpPr>
          <p:nvPr/>
        </p:nvCxnSpPr>
        <p:spPr bwMode="auto">
          <a:xfrm rot="5400000">
            <a:off x="3715127" y="1369418"/>
            <a:ext cx="660399" cy="1724659"/>
          </a:xfrm>
          <a:prstGeom prst="bentConnector3">
            <a:avLst>
              <a:gd name="adj1" fmla="val 50000"/>
            </a:avLst>
          </a:prstGeom>
          <a:noFill/>
          <a:ln w="9525">
            <a:solidFill>
              <a:srgbClr val="006699"/>
            </a:solidFill>
            <a:miter lim="800000"/>
            <a:headEnd/>
            <a:tailEnd type="triangle" w="med" len="med"/>
          </a:ln>
        </p:spPr>
      </p:cxnSp>
      <p:sp>
        <p:nvSpPr>
          <p:cNvPr id="6" name="AutoShape 32"/>
          <p:cNvSpPr>
            <a:spLocks noChangeArrowheads="1"/>
          </p:cNvSpPr>
          <p:nvPr/>
        </p:nvSpPr>
        <p:spPr bwMode="auto">
          <a:xfrm>
            <a:off x="1378989" y="2561947"/>
            <a:ext cx="608012" cy="1770901"/>
          </a:xfrm>
          <a:prstGeom prst="roundRect">
            <a:avLst>
              <a:gd name="adj" fmla="val 16667"/>
            </a:avLst>
          </a:prstGeom>
          <a:noFill/>
          <a:ln w="9525">
            <a:solidFill>
              <a:srgbClr val="006699"/>
            </a:solidFill>
            <a:round/>
            <a:headEnd/>
            <a:tailEnd/>
          </a:ln>
        </p:spPr>
        <p:txBody>
          <a:bodyPr anchor="ctr" anchorCtr="1"/>
          <a:lstStyle/>
          <a:p>
            <a:pPr algn="ctr"/>
            <a:r>
              <a:rPr lang="zh-CN" altLang="en-US" sz="1800" b="1" dirty="0">
                <a:solidFill>
                  <a:schemeClr val="tx1"/>
                </a:solidFill>
                <a:latin typeface="微软雅黑" pitchFamily="34" charset="-122"/>
              </a:rPr>
              <a:t>薪</a:t>
            </a:r>
            <a:r>
              <a:rPr lang="zh-CN" altLang="en-US" sz="1800" b="1">
                <a:solidFill>
                  <a:schemeClr val="tx1"/>
                </a:solidFill>
                <a:latin typeface="微软雅黑" pitchFamily="34" charset="-122"/>
              </a:rPr>
              <a:t>酬</a:t>
            </a:r>
            <a:r>
              <a:rPr lang="zh-CN" altLang="en-US" sz="1800" b="1" smtClean="0">
                <a:solidFill>
                  <a:schemeClr val="tx1"/>
                </a:solidFill>
                <a:latin typeface="微软雅黑" pitchFamily="34" charset="-122"/>
              </a:rPr>
              <a:t>管理</a:t>
            </a:r>
            <a:endParaRPr lang="zh-CN" altLang="en-US" sz="1800" b="1" dirty="0">
              <a:solidFill>
                <a:schemeClr val="tx1"/>
              </a:solidFill>
              <a:latin typeface="微软雅黑" pitchFamily="34" charset="-122"/>
            </a:endParaRPr>
          </a:p>
        </p:txBody>
      </p:sp>
      <p:cxnSp>
        <p:nvCxnSpPr>
          <p:cNvPr id="7" name="AutoShape 8"/>
          <p:cNvCxnSpPr>
            <a:cxnSpLocks noChangeShapeType="1"/>
            <a:stCxn id="9" idx="2"/>
            <a:endCxn id="6" idx="0"/>
          </p:cNvCxnSpPr>
          <p:nvPr/>
        </p:nvCxnSpPr>
        <p:spPr bwMode="auto">
          <a:xfrm rot="5400000">
            <a:off x="2965126" y="619417"/>
            <a:ext cx="660399" cy="3224660"/>
          </a:xfrm>
          <a:prstGeom prst="bentConnector3">
            <a:avLst>
              <a:gd name="adj1" fmla="val 50000"/>
            </a:avLst>
          </a:prstGeom>
          <a:noFill/>
          <a:ln w="9525">
            <a:solidFill>
              <a:srgbClr val="006699"/>
            </a:solidFill>
            <a:miter lim="800000"/>
            <a:headEnd/>
            <a:tailEnd type="triangle" w="med" len="med"/>
          </a:ln>
        </p:spPr>
      </p:cxnSp>
      <p:sp>
        <p:nvSpPr>
          <p:cNvPr id="8" name="AutoShape 32"/>
          <p:cNvSpPr>
            <a:spLocks noChangeArrowheads="1"/>
          </p:cNvSpPr>
          <p:nvPr/>
        </p:nvSpPr>
        <p:spPr bwMode="auto">
          <a:xfrm>
            <a:off x="4606935" y="2561947"/>
            <a:ext cx="608013" cy="1770901"/>
          </a:xfrm>
          <a:prstGeom prst="roundRect">
            <a:avLst>
              <a:gd name="adj" fmla="val 16667"/>
            </a:avLst>
          </a:prstGeom>
          <a:noFill/>
          <a:ln w="9525">
            <a:solidFill>
              <a:srgbClr val="006699"/>
            </a:solidFill>
            <a:round/>
            <a:headEnd/>
            <a:tailEnd/>
          </a:ln>
        </p:spPr>
        <p:txBody>
          <a:bodyPr anchor="ctr" anchorCtr="1"/>
          <a:lstStyle/>
          <a:p>
            <a:pPr algn="ctr"/>
            <a:r>
              <a:rPr lang="zh-CN" altLang="en-US" sz="1800" b="1">
                <a:solidFill>
                  <a:schemeClr val="tx1"/>
                </a:solidFill>
                <a:latin typeface="微软雅黑" pitchFamily="34" charset="-122"/>
              </a:rPr>
              <a:t>绩效</a:t>
            </a:r>
            <a:r>
              <a:rPr lang="zh-CN" altLang="en-US" sz="1800" b="1" smtClean="0">
                <a:solidFill>
                  <a:schemeClr val="tx1"/>
                </a:solidFill>
                <a:latin typeface="微软雅黑" pitchFamily="34" charset="-122"/>
              </a:rPr>
              <a:t>管理</a:t>
            </a:r>
            <a:endParaRPr lang="zh-CN" altLang="en-US" sz="1800" b="1">
              <a:solidFill>
                <a:schemeClr val="tx1"/>
              </a:solidFill>
              <a:latin typeface="微软雅黑" pitchFamily="34" charset="-122"/>
            </a:endParaRPr>
          </a:p>
        </p:txBody>
      </p:sp>
      <p:sp>
        <p:nvSpPr>
          <p:cNvPr id="9" name="AutoShape 35"/>
          <p:cNvSpPr>
            <a:spLocks noChangeArrowheads="1"/>
          </p:cNvSpPr>
          <p:nvPr/>
        </p:nvSpPr>
        <p:spPr bwMode="auto">
          <a:xfrm>
            <a:off x="3886054" y="1323698"/>
            <a:ext cx="2043202" cy="577850"/>
          </a:xfrm>
          <a:prstGeom prst="roundRect">
            <a:avLst>
              <a:gd name="adj" fmla="val 16667"/>
            </a:avLst>
          </a:prstGeom>
          <a:noFill/>
          <a:ln w="9525">
            <a:solidFill>
              <a:srgbClr val="006699"/>
            </a:solidFill>
            <a:round/>
            <a:headEnd/>
            <a:tailEnd/>
          </a:ln>
        </p:spPr>
        <p:txBody>
          <a:bodyPr anchor="ctr" anchorCtr="1"/>
          <a:lstStyle/>
          <a:p>
            <a:pPr algn="ctr"/>
            <a:r>
              <a:rPr lang="zh-CN" altLang="en-US" sz="2000" b="1" dirty="0">
                <a:solidFill>
                  <a:srgbClr val="008000"/>
                </a:solidFill>
                <a:latin typeface="微软雅黑" pitchFamily="34" charset="-122"/>
              </a:rPr>
              <a:t>生产人力资源</a:t>
            </a:r>
            <a:r>
              <a:rPr lang="zh-CN" altLang="en-US" sz="2000" b="1" dirty="0" smtClean="0">
                <a:solidFill>
                  <a:srgbClr val="008000"/>
                </a:solidFill>
                <a:latin typeface="微软雅黑" pitchFamily="34" charset="-122"/>
              </a:rPr>
              <a:t>部</a:t>
            </a:r>
            <a:endParaRPr lang="zh-CN" altLang="en-US" sz="2000" b="1" dirty="0">
              <a:solidFill>
                <a:srgbClr val="008000"/>
              </a:solidFill>
              <a:latin typeface="微软雅黑" pitchFamily="34" charset="-122"/>
            </a:endParaRPr>
          </a:p>
        </p:txBody>
      </p:sp>
      <p:sp>
        <p:nvSpPr>
          <p:cNvPr id="10" name="AutoShape 32"/>
          <p:cNvSpPr>
            <a:spLocks noChangeArrowheads="1"/>
          </p:cNvSpPr>
          <p:nvPr/>
        </p:nvSpPr>
        <p:spPr bwMode="auto">
          <a:xfrm>
            <a:off x="6399036" y="2548500"/>
            <a:ext cx="608012" cy="1770901"/>
          </a:xfrm>
          <a:prstGeom prst="roundRect">
            <a:avLst>
              <a:gd name="adj" fmla="val 16667"/>
            </a:avLst>
          </a:prstGeom>
          <a:noFill/>
          <a:ln w="9525">
            <a:solidFill>
              <a:srgbClr val="006699"/>
            </a:solidFill>
            <a:round/>
            <a:headEnd/>
            <a:tailEnd/>
          </a:ln>
        </p:spPr>
        <p:txBody>
          <a:bodyPr anchor="ctr" anchorCtr="1"/>
          <a:lstStyle/>
          <a:p>
            <a:pPr algn="ctr"/>
            <a:r>
              <a:rPr lang="zh-CN" altLang="en-US" sz="1800" b="1">
                <a:solidFill>
                  <a:schemeClr val="tx1"/>
                </a:solidFill>
                <a:latin typeface="微软雅黑" pitchFamily="34" charset="-122"/>
              </a:rPr>
              <a:t>培训</a:t>
            </a:r>
            <a:r>
              <a:rPr lang="zh-CN" altLang="en-US" sz="1800" b="1" smtClean="0">
                <a:solidFill>
                  <a:schemeClr val="tx1"/>
                </a:solidFill>
                <a:latin typeface="微软雅黑" pitchFamily="34" charset="-122"/>
              </a:rPr>
              <a:t>发展</a:t>
            </a:r>
            <a:endParaRPr lang="en-US" altLang="zh-CN" sz="1800" b="1">
              <a:solidFill>
                <a:schemeClr val="tx1"/>
              </a:solidFill>
              <a:latin typeface="微软雅黑" pitchFamily="34" charset="-122"/>
            </a:endParaRPr>
          </a:p>
        </p:txBody>
      </p:sp>
      <p:cxnSp>
        <p:nvCxnSpPr>
          <p:cNvPr id="12" name="AutoShape 8"/>
          <p:cNvCxnSpPr>
            <a:cxnSpLocks noChangeShapeType="1"/>
            <a:stCxn id="9" idx="2"/>
            <a:endCxn id="8" idx="0"/>
          </p:cNvCxnSpPr>
          <p:nvPr/>
        </p:nvCxnSpPr>
        <p:spPr bwMode="auto">
          <a:xfrm rot="16200000" flipH="1">
            <a:off x="4579099" y="2230103"/>
            <a:ext cx="660399" cy="3287"/>
          </a:xfrm>
          <a:prstGeom prst="bentConnector3">
            <a:avLst>
              <a:gd name="adj1" fmla="val 50000"/>
            </a:avLst>
          </a:prstGeom>
          <a:noFill/>
          <a:ln w="9525">
            <a:solidFill>
              <a:srgbClr val="006699"/>
            </a:solidFill>
            <a:miter lim="800000"/>
            <a:headEnd/>
            <a:tailEnd type="triangle" w="med" len="med"/>
          </a:ln>
        </p:spPr>
      </p:cxnSp>
      <p:cxnSp>
        <p:nvCxnSpPr>
          <p:cNvPr id="13" name="AutoShape 8"/>
          <p:cNvCxnSpPr>
            <a:cxnSpLocks noChangeShapeType="1"/>
            <a:stCxn id="9" idx="2"/>
            <a:endCxn id="10" idx="0"/>
          </p:cNvCxnSpPr>
          <p:nvPr/>
        </p:nvCxnSpPr>
        <p:spPr bwMode="auto">
          <a:xfrm rot="16200000" flipH="1">
            <a:off x="5481872" y="1327330"/>
            <a:ext cx="646952" cy="1795387"/>
          </a:xfrm>
          <a:prstGeom prst="bentConnector3">
            <a:avLst>
              <a:gd name="adj1" fmla="val 50000"/>
            </a:avLst>
          </a:prstGeom>
          <a:noFill/>
          <a:ln w="9525">
            <a:solidFill>
              <a:srgbClr val="006699"/>
            </a:solidFill>
            <a:miter lim="800000"/>
            <a:headEnd/>
            <a:tailEnd type="triangle" w="med" len="med"/>
          </a:ln>
        </p:spPr>
      </p:cxnSp>
      <p:sp>
        <p:nvSpPr>
          <p:cNvPr id="14" name="Text Box 140"/>
          <p:cNvSpPr txBox="1">
            <a:spLocks noChangeArrowheads="1"/>
          </p:cNvSpPr>
          <p:nvPr/>
        </p:nvSpPr>
        <p:spPr bwMode="auto">
          <a:xfrm>
            <a:off x="1566273" y="4704878"/>
            <a:ext cx="7913035" cy="1569648"/>
          </a:xfrm>
          <a:prstGeom prst="rect">
            <a:avLst/>
          </a:prstGeom>
          <a:noFill/>
          <a:ln w="9525" algn="ctr">
            <a:solidFill>
              <a:srgbClr val="008000"/>
            </a:solidFill>
            <a:miter lim="800000"/>
            <a:headEnd/>
            <a:tailEnd/>
          </a:ln>
        </p:spPr>
        <p:txBody>
          <a:bodyPr wrap="square" lIns="91429" tIns="45714" rIns="91429" bIns="45714">
            <a:spAutoFit/>
          </a:bodyPr>
          <a:lstStyle/>
          <a:p>
            <a:pPr marL="266700" lvl="1" indent="-266700">
              <a:lnSpc>
                <a:spcPct val="150000"/>
              </a:lnSpc>
              <a:buFont typeface="Arial" pitchFamily="34" charset="0"/>
              <a:buChar char="•"/>
            </a:pPr>
            <a:r>
              <a:rPr lang="zh-CN" altLang="en-US" b="0" dirty="0" smtClean="0">
                <a:solidFill>
                  <a:schemeClr val="tx1"/>
                </a:solidFill>
              </a:rPr>
              <a:t>体系人力资源政策制定，人员定编管理与招聘支持。</a:t>
            </a:r>
            <a:endParaRPr lang="en-US" altLang="zh-CN" b="0" dirty="0" smtClean="0">
              <a:solidFill>
                <a:schemeClr val="tx1"/>
              </a:solidFill>
            </a:endParaRPr>
          </a:p>
          <a:p>
            <a:pPr marL="266700" lvl="1" indent="-266700">
              <a:lnSpc>
                <a:spcPct val="150000"/>
              </a:lnSpc>
              <a:buFont typeface="Arial" pitchFamily="34" charset="0"/>
              <a:buChar char="•"/>
            </a:pPr>
            <a:r>
              <a:rPr lang="zh-CN" altLang="en-US" b="0" dirty="0" smtClean="0">
                <a:solidFill>
                  <a:schemeClr val="tx1"/>
                </a:solidFill>
              </a:rPr>
              <a:t>干部和员工的绩效管理，员工发展通道的建立和培训培养，推进干部任职资格的认证与能力提升，支撑体系人员专业能力提升和队伍建设。</a:t>
            </a:r>
            <a:endParaRPr lang="en-US" altLang="zh-CN" b="0" dirty="0" smtClean="0">
              <a:solidFill>
                <a:schemeClr val="tx1"/>
              </a:solidFill>
            </a:endParaRPr>
          </a:p>
          <a:p>
            <a:pPr marL="266700" lvl="1" indent="-266700">
              <a:lnSpc>
                <a:spcPct val="150000"/>
              </a:lnSpc>
              <a:buFont typeface="Arial" pitchFamily="34" charset="0"/>
              <a:buChar char="•"/>
            </a:pPr>
            <a:r>
              <a:rPr lang="zh-CN" altLang="en-US" b="0" dirty="0" smtClean="0">
                <a:solidFill>
                  <a:schemeClr val="tx1"/>
                </a:solidFill>
              </a:rPr>
              <a:t>保证员工稳定和人工费用的有效控制。</a:t>
            </a:r>
          </a:p>
        </p:txBody>
      </p:sp>
      <p:sp>
        <p:nvSpPr>
          <p:cNvPr id="15" name="AutoShape 32"/>
          <p:cNvSpPr>
            <a:spLocks noChangeArrowheads="1"/>
          </p:cNvSpPr>
          <p:nvPr/>
        </p:nvSpPr>
        <p:spPr bwMode="auto">
          <a:xfrm>
            <a:off x="8198809" y="2548501"/>
            <a:ext cx="608012" cy="1770901"/>
          </a:xfrm>
          <a:prstGeom prst="roundRect">
            <a:avLst>
              <a:gd name="adj" fmla="val 16667"/>
            </a:avLst>
          </a:prstGeom>
          <a:noFill/>
          <a:ln w="9525">
            <a:solidFill>
              <a:srgbClr val="006699"/>
            </a:solidFill>
            <a:round/>
            <a:headEnd/>
            <a:tailEnd/>
          </a:ln>
        </p:spPr>
        <p:txBody>
          <a:bodyPr anchor="ctr" anchorCtr="1"/>
          <a:lstStyle/>
          <a:p>
            <a:pPr algn="ctr"/>
            <a:r>
              <a:rPr lang="zh-CN" altLang="en-US" sz="1800" smtClean="0">
                <a:solidFill>
                  <a:schemeClr val="tx1"/>
                </a:solidFill>
                <a:latin typeface="微软雅黑" pitchFamily="34" charset="-122"/>
              </a:rPr>
              <a:t>员工关系</a:t>
            </a:r>
            <a:endParaRPr lang="en-US" altLang="zh-CN" sz="1800" b="1">
              <a:solidFill>
                <a:schemeClr val="tx1"/>
              </a:solidFill>
              <a:latin typeface="微软雅黑" pitchFamily="34" charset="-122"/>
            </a:endParaRPr>
          </a:p>
        </p:txBody>
      </p:sp>
      <p:cxnSp>
        <p:nvCxnSpPr>
          <p:cNvPr id="16" name="AutoShape 8"/>
          <p:cNvCxnSpPr>
            <a:cxnSpLocks noChangeShapeType="1"/>
            <a:stCxn id="9" idx="2"/>
            <a:endCxn id="15" idx="0"/>
          </p:cNvCxnSpPr>
          <p:nvPr/>
        </p:nvCxnSpPr>
        <p:spPr bwMode="auto">
          <a:xfrm rot="16200000" flipH="1">
            <a:off x="6381759" y="427444"/>
            <a:ext cx="646953" cy="3595160"/>
          </a:xfrm>
          <a:prstGeom prst="bentConnector3">
            <a:avLst>
              <a:gd name="adj1" fmla="val 50000"/>
            </a:avLst>
          </a:prstGeom>
          <a:noFill/>
          <a:ln w="9525">
            <a:solidFill>
              <a:srgbClr val="006699"/>
            </a:solidFill>
            <a:miter lim="800000"/>
            <a:headEnd/>
            <a:tailEnd type="triangl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2"/>
          <p:cNvSpPr>
            <a:spLocks noChangeArrowheads="1"/>
          </p:cNvSpPr>
          <p:nvPr/>
        </p:nvSpPr>
        <p:spPr bwMode="auto">
          <a:xfrm>
            <a:off x="549275" y="1885950"/>
            <a:ext cx="6681593" cy="1077194"/>
          </a:xfrm>
          <a:prstGeom prst="rect">
            <a:avLst/>
          </a:prstGeom>
          <a:noFill/>
          <a:ln w="9525">
            <a:noFill/>
            <a:miter lim="800000"/>
            <a:headEnd/>
            <a:tailEnd/>
          </a:ln>
        </p:spPr>
        <p:txBody>
          <a:bodyPr wrap="none" lIns="91418" tIns="45708" rIns="91418" bIns="45708">
            <a:spAutoFit/>
          </a:bodyPr>
          <a:lstStyle/>
          <a:p>
            <a:pPr eaLnBrk="0" hangingPunct="0">
              <a:lnSpc>
                <a:spcPct val="200000"/>
              </a:lnSpc>
            </a:pPr>
            <a:r>
              <a:rPr lang="zh-CN" altLang="en-US" sz="3200" dirty="0">
                <a:solidFill>
                  <a:srgbClr val="006699"/>
                </a:solidFill>
              </a:rPr>
              <a:t>第</a:t>
            </a:r>
            <a:r>
              <a:rPr lang="zh-CN" altLang="en-US" sz="3200" dirty="0" smtClean="0">
                <a:solidFill>
                  <a:srgbClr val="006699"/>
                </a:solidFill>
              </a:rPr>
              <a:t>一部分   </a:t>
            </a:r>
            <a:r>
              <a:rPr lang="zh-CN" altLang="zh-CN" sz="3200" dirty="0" smtClean="0">
                <a:solidFill>
                  <a:srgbClr val="006699"/>
                </a:solidFill>
                <a:latin typeface="微软雅黑" pitchFamily="34" charset="-122"/>
              </a:rPr>
              <a:t>生产体系概述及价值介绍</a:t>
            </a:r>
            <a:endParaRPr lang="en-US" altLang="zh-CN" sz="3200" dirty="0">
              <a:solidFill>
                <a:srgbClr val="006699"/>
              </a:solidFill>
            </a:endParaRPr>
          </a:p>
        </p:txBody>
      </p:sp>
      <p:sp>
        <p:nvSpPr>
          <p:cNvPr id="26627" name="Rectangle 2"/>
          <p:cNvSpPr>
            <a:spLocks noChangeArrowheads="1"/>
          </p:cNvSpPr>
          <p:nvPr/>
        </p:nvSpPr>
        <p:spPr bwMode="auto">
          <a:xfrm>
            <a:off x="574675" y="138113"/>
            <a:ext cx="2436813" cy="534987"/>
          </a:xfrm>
          <a:prstGeom prst="rect">
            <a:avLst/>
          </a:prstGeom>
          <a:noFill/>
          <a:ln w="9525">
            <a:noFill/>
            <a:miter lim="800000"/>
            <a:headEnd/>
            <a:tailEnd/>
          </a:ln>
        </p:spPr>
        <p:txBody>
          <a:bodyPr lIns="91418" tIns="45708" rIns="91418" bIns="45708"/>
          <a:lstStyle/>
          <a:p>
            <a:pPr defTabSz="1016000" eaLnBrk="0" hangingPunct="0">
              <a:buSzPct val="80000"/>
            </a:pPr>
            <a:r>
              <a:rPr lang="zh-CN" altLang="en-US" sz="2400" dirty="0">
                <a:solidFill>
                  <a:schemeClr val="bg1"/>
                </a:solidFill>
                <a:latin typeface="微软雅黑" pitchFamily="34" charset="-122"/>
              </a:rPr>
              <a:t> 目录</a:t>
            </a:r>
          </a:p>
        </p:txBody>
      </p:sp>
      <p:sp>
        <p:nvSpPr>
          <p:cNvPr id="25607" name="Text Box 7"/>
          <p:cNvSpPr txBox="1">
            <a:spLocks noChangeArrowheads="1"/>
          </p:cNvSpPr>
          <p:nvPr/>
        </p:nvSpPr>
        <p:spPr bwMode="auto">
          <a:xfrm>
            <a:off x="1549400" y="3009900"/>
            <a:ext cx="8174038" cy="1428071"/>
          </a:xfrm>
          <a:prstGeom prst="rect">
            <a:avLst/>
          </a:prstGeom>
          <a:noFill/>
          <a:ln>
            <a:noFill/>
          </a:ln>
          <a:effectLst>
            <a:prstShdw prst="shdw12">
              <a:schemeClr val="accent1">
                <a:gamma/>
                <a:shade val="60000"/>
                <a:invGamma/>
                <a:alpha val="50000"/>
              </a:schemeClr>
            </a:prstShdw>
          </a:effectLst>
          <a:extLst/>
        </p:spPr>
        <p:txBody>
          <a:bodyPr lIns="91429" tIns="45714" rIns="91429" bIns="45714">
            <a:spAutoFit/>
          </a:bodyPr>
          <a:lstStyle/>
          <a:p>
            <a:pPr>
              <a:lnSpc>
                <a:spcPct val="155000"/>
              </a:lnSpc>
              <a:defRPr/>
            </a:pPr>
            <a:r>
              <a:rPr lang="en-US" altLang="zh-CN" sz="2800" dirty="0">
                <a:solidFill>
                  <a:srgbClr val="006699"/>
                </a:solidFill>
              </a:rPr>
              <a:t>1.1   </a:t>
            </a:r>
            <a:r>
              <a:rPr lang="zh-CN" altLang="en-US" sz="2800" dirty="0" smtClean="0">
                <a:solidFill>
                  <a:srgbClr val="006699"/>
                </a:solidFill>
              </a:rPr>
              <a:t>生产体系概述</a:t>
            </a:r>
            <a:endParaRPr lang="en-US" altLang="zh-CN" sz="2800" dirty="0">
              <a:solidFill>
                <a:srgbClr val="006699"/>
              </a:solidFill>
            </a:endParaRPr>
          </a:p>
          <a:p>
            <a:pPr>
              <a:lnSpc>
                <a:spcPct val="155000"/>
              </a:lnSpc>
              <a:defRPr/>
            </a:pPr>
            <a:r>
              <a:rPr lang="en-US" altLang="zh-CN" sz="2800" dirty="0" smtClean="0">
                <a:solidFill>
                  <a:srgbClr val="006699"/>
                </a:solidFill>
              </a:rPr>
              <a:t>1.2   </a:t>
            </a:r>
            <a:r>
              <a:rPr lang="zh-CN" altLang="zh-CN" sz="2800" dirty="0" smtClean="0">
                <a:solidFill>
                  <a:srgbClr val="006699"/>
                </a:solidFill>
              </a:rPr>
              <a:t>客车行业特点及</a:t>
            </a:r>
            <a:r>
              <a:rPr lang="zh-CN" altLang="en-US" sz="2800" dirty="0" smtClean="0">
                <a:solidFill>
                  <a:srgbClr val="006699"/>
                </a:solidFill>
              </a:rPr>
              <a:t>生产</a:t>
            </a:r>
            <a:r>
              <a:rPr lang="zh-CN" altLang="zh-CN" sz="2800" dirty="0" smtClean="0">
                <a:solidFill>
                  <a:srgbClr val="006699"/>
                </a:solidFill>
              </a:rPr>
              <a:t>竞争力介绍</a:t>
            </a:r>
            <a:endParaRPr lang="zh-CN" altLang="en-US" sz="2800" dirty="0">
              <a:solidFill>
                <a:srgbClr val="006699"/>
              </a:solidFill>
            </a:endParaRPr>
          </a:p>
        </p:txBody>
      </p:sp>
      <p:grpSp>
        <p:nvGrpSpPr>
          <p:cNvPr id="26629" name="Group 16"/>
          <p:cNvGrpSpPr>
            <a:grpSpLocks/>
          </p:cNvGrpSpPr>
          <p:nvPr/>
        </p:nvGrpSpPr>
        <p:grpSpPr bwMode="auto">
          <a:xfrm>
            <a:off x="1149350" y="3078163"/>
            <a:ext cx="7292975" cy="671512"/>
            <a:chOff x="676" y="1984"/>
            <a:chExt cx="4250" cy="408"/>
          </a:xfrm>
        </p:grpSpPr>
        <p:sp>
          <p:nvSpPr>
            <p:cNvPr id="26630" name="AutoShape 10"/>
            <p:cNvSpPr>
              <a:spLocks noChangeArrowheads="1"/>
            </p:cNvSpPr>
            <p:nvPr/>
          </p:nvSpPr>
          <p:spPr bwMode="auto">
            <a:xfrm>
              <a:off x="676" y="1984"/>
              <a:ext cx="4250" cy="408"/>
            </a:xfrm>
            <a:prstGeom prst="flowChartProcess">
              <a:avLst/>
            </a:prstGeom>
            <a:noFill/>
            <a:ln w="25400">
              <a:solidFill>
                <a:srgbClr val="FF0000"/>
              </a:solidFill>
              <a:miter lim="800000"/>
              <a:headEnd/>
              <a:tailEnd/>
            </a:ln>
          </p:spPr>
          <p:txBody>
            <a:bodyPr wrap="none" anchor="ctr"/>
            <a:lstStyle/>
            <a:p>
              <a:pPr algn="ctr"/>
              <a:endParaRPr lang="zh-CN" altLang="en-US"/>
            </a:p>
          </p:txBody>
        </p:sp>
        <p:sp>
          <p:nvSpPr>
            <p:cNvPr id="26631" name="AutoShape 15"/>
            <p:cNvSpPr>
              <a:spLocks noChangeArrowheads="1"/>
            </p:cNvSpPr>
            <p:nvPr/>
          </p:nvSpPr>
          <p:spPr bwMode="auto">
            <a:xfrm>
              <a:off x="679" y="1985"/>
              <a:ext cx="318" cy="402"/>
            </a:xfrm>
            <a:prstGeom prst="homePlate">
              <a:avLst>
                <a:gd name="adj" fmla="val 99685"/>
              </a:avLst>
            </a:prstGeom>
            <a:gradFill rotWithShape="1">
              <a:gsLst>
                <a:gs pos="0">
                  <a:srgbClr val="FF0000"/>
                </a:gs>
                <a:gs pos="100000">
                  <a:schemeClr val="bg1"/>
                </a:gs>
              </a:gsLst>
              <a:lin ang="0" scaled="1"/>
            </a:gradFill>
            <a:ln w="9525">
              <a:noFill/>
              <a:miter lim="800000"/>
              <a:headEnd/>
              <a:tailEnd/>
            </a:ln>
          </p:spPr>
          <p:txBody>
            <a:bodyPr wrap="none" anchor="ctr"/>
            <a:lstStyle/>
            <a:p>
              <a:pPr algn="ctr"/>
              <a:endParaRPr lang="zh-CN" alt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2"/>
          <p:cNvSpPr>
            <a:spLocks noChangeArrowheads="1"/>
          </p:cNvSpPr>
          <p:nvPr/>
        </p:nvSpPr>
        <p:spPr bwMode="auto">
          <a:xfrm>
            <a:off x="762000" y="1646238"/>
            <a:ext cx="5861050" cy="1077194"/>
          </a:xfrm>
          <a:prstGeom prst="rect">
            <a:avLst/>
          </a:prstGeom>
          <a:noFill/>
          <a:ln w="9525">
            <a:noFill/>
            <a:miter lim="800000"/>
            <a:headEnd/>
            <a:tailEnd/>
          </a:ln>
        </p:spPr>
        <p:txBody>
          <a:bodyPr lIns="91418" tIns="45708" rIns="91418" bIns="45708">
            <a:spAutoFit/>
          </a:bodyPr>
          <a:lstStyle/>
          <a:p>
            <a:pPr eaLnBrk="0" hangingPunct="0">
              <a:lnSpc>
                <a:spcPct val="200000"/>
              </a:lnSpc>
            </a:pPr>
            <a:r>
              <a:rPr lang="zh-CN" altLang="en-US" sz="3200" dirty="0" smtClean="0">
                <a:solidFill>
                  <a:srgbClr val="006699"/>
                </a:solidFill>
              </a:rPr>
              <a:t>第三部分   精益生产介绍</a:t>
            </a:r>
            <a:endParaRPr lang="en-US" altLang="zh-CN" sz="3200" dirty="0">
              <a:solidFill>
                <a:srgbClr val="006699"/>
              </a:solidFill>
            </a:endParaRPr>
          </a:p>
        </p:txBody>
      </p:sp>
      <p:sp>
        <p:nvSpPr>
          <p:cNvPr id="118789" name="Text Box 5"/>
          <p:cNvSpPr txBox="1">
            <a:spLocks noChangeArrowheads="1"/>
          </p:cNvSpPr>
          <p:nvPr/>
        </p:nvSpPr>
        <p:spPr bwMode="auto">
          <a:xfrm>
            <a:off x="1549400" y="2921000"/>
            <a:ext cx="7073900" cy="677994"/>
          </a:xfrm>
          <a:prstGeom prst="rect">
            <a:avLst/>
          </a:prstGeom>
          <a:noFill/>
          <a:ln>
            <a:noFill/>
          </a:ln>
          <a:effectLst>
            <a:prstShdw prst="shdw12">
              <a:schemeClr val="accent1">
                <a:gamma/>
                <a:shade val="60000"/>
                <a:invGamma/>
                <a:alpha val="50000"/>
              </a:schemeClr>
            </a:prstShdw>
          </a:effectLst>
          <a:extLst/>
        </p:spPr>
        <p:txBody>
          <a:bodyPr lIns="91429" tIns="45714" rIns="91429" bIns="45714">
            <a:spAutoFit/>
          </a:bodyPr>
          <a:lstStyle/>
          <a:p>
            <a:pPr>
              <a:lnSpc>
                <a:spcPct val="155000"/>
              </a:lnSpc>
              <a:defRPr/>
            </a:pPr>
            <a:r>
              <a:rPr lang="en-US" altLang="zh-CN" sz="2800" dirty="0" smtClean="0">
                <a:solidFill>
                  <a:srgbClr val="006699"/>
                </a:solidFill>
              </a:rPr>
              <a:t>3.1   </a:t>
            </a:r>
            <a:r>
              <a:rPr lang="zh-CN" altLang="en-US" sz="2800" dirty="0" smtClean="0">
                <a:solidFill>
                  <a:srgbClr val="006699"/>
                </a:solidFill>
              </a:rPr>
              <a:t>精益生产</a:t>
            </a:r>
            <a:r>
              <a:rPr lang="zh-CN" altLang="en-US" sz="2800" dirty="0" smtClean="0">
                <a:solidFill>
                  <a:srgbClr val="006699"/>
                </a:solidFill>
              </a:rPr>
              <a:t>概述</a:t>
            </a:r>
            <a:endParaRPr lang="en-US" altLang="zh-CN" sz="2800" dirty="0">
              <a:solidFill>
                <a:srgbClr val="006699"/>
              </a:solidFill>
            </a:endParaRPr>
          </a:p>
        </p:txBody>
      </p:sp>
      <p:grpSp>
        <p:nvGrpSpPr>
          <p:cNvPr id="2" name="Group 6"/>
          <p:cNvGrpSpPr>
            <a:grpSpLocks/>
          </p:cNvGrpSpPr>
          <p:nvPr/>
        </p:nvGrpSpPr>
        <p:grpSpPr bwMode="auto">
          <a:xfrm>
            <a:off x="1073150" y="3013492"/>
            <a:ext cx="7412038" cy="647700"/>
            <a:chOff x="676" y="1984"/>
            <a:chExt cx="4250" cy="408"/>
          </a:xfrm>
        </p:grpSpPr>
        <p:sp>
          <p:nvSpPr>
            <p:cNvPr id="46086" name="AutoShape 7"/>
            <p:cNvSpPr>
              <a:spLocks noChangeArrowheads="1"/>
            </p:cNvSpPr>
            <p:nvPr/>
          </p:nvSpPr>
          <p:spPr bwMode="auto">
            <a:xfrm>
              <a:off x="676" y="1984"/>
              <a:ext cx="4250" cy="408"/>
            </a:xfrm>
            <a:prstGeom prst="flowChartProcess">
              <a:avLst/>
            </a:prstGeom>
            <a:noFill/>
            <a:ln w="25400">
              <a:solidFill>
                <a:srgbClr val="FF0000"/>
              </a:solidFill>
              <a:miter lim="800000"/>
              <a:headEnd/>
              <a:tailEnd/>
            </a:ln>
          </p:spPr>
          <p:txBody>
            <a:bodyPr wrap="none" anchor="ctr"/>
            <a:lstStyle/>
            <a:p>
              <a:pPr algn="ctr"/>
              <a:endParaRPr lang="zh-CN" altLang="en-US"/>
            </a:p>
          </p:txBody>
        </p:sp>
        <p:sp>
          <p:nvSpPr>
            <p:cNvPr id="46087" name="AutoShape 8"/>
            <p:cNvSpPr>
              <a:spLocks noChangeArrowheads="1"/>
            </p:cNvSpPr>
            <p:nvPr/>
          </p:nvSpPr>
          <p:spPr bwMode="auto">
            <a:xfrm>
              <a:off x="679" y="1985"/>
              <a:ext cx="318" cy="402"/>
            </a:xfrm>
            <a:prstGeom prst="homePlate">
              <a:avLst>
                <a:gd name="adj" fmla="val 99685"/>
              </a:avLst>
            </a:prstGeom>
            <a:gradFill rotWithShape="1">
              <a:gsLst>
                <a:gs pos="0">
                  <a:srgbClr val="FF0000"/>
                </a:gs>
                <a:gs pos="100000">
                  <a:schemeClr val="bg1"/>
                </a:gs>
              </a:gsLst>
              <a:lin ang="0" scaled="1"/>
            </a:gradFill>
            <a:ln w="9525">
              <a:noFill/>
              <a:miter lim="800000"/>
              <a:headEnd/>
              <a:tailEnd/>
            </a:ln>
          </p:spPr>
          <p:txBody>
            <a:bodyPr wrap="none" anchor="ctr"/>
            <a:lstStyle/>
            <a:p>
              <a:pPr algn="ctr"/>
              <a:endParaRPr lang="zh-CN" altLang="en-US"/>
            </a:p>
          </p:txBody>
        </p:sp>
      </p:grpSp>
      <p:sp>
        <p:nvSpPr>
          <p:cNvPr id="46085" name="Rectangle 2"/>
          <p:cNvSpPr>
            <a:spLocks noChangeArrowheads="1"/>
          </p:cNvSpPr>
          <p:nvPr/>
        </p:nvSpPr>
        <p:spPr bwMode="auto">
          <a:xfrm>
            <a:off x="574675" y="138113"/>
            <a:ext cx="2436813" cy="534987"/>
          </a:xfrm>
          <a:prstGeom prst="rect">
            <a:avLst/>
          </a:prstGeom>
          <a:noFill/>
          <a:ln w="9525">
            <a:noFill/>
            <a:miter lim="800000"/>
            <a:headEnd/>
            <a:tailEnd/>
          </a:ln>
        </p:spPr>
        <p:txBody>
          <a:bodyPr lIns="91418" tIns="45708" rIns="91418" bIns="45708"/>
          <a:lstStyle/>
          <a:p>
            <a:pPr defTabSz="1016000" eaLnBrk="0" hangingPunct="0">
              <a:buSzPct val="80000"/>
            </a:pPr>
            <a:r>
              <a:rPr lang="zh-CN" altLang="en-US" sz="2400">
                <a:solidFill>
                  <a:schemeClr val="bg1"/>
                </a:solidFill>
                <a:latin typeface="微软雅黑" pitchFamily="34" charset="-122"/>
              </a:rPr>
              <a:t>目录</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6"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3.1  </a:t>
            </a:r>
            <a:r>
              <a:rPr lang="zh-CN" altLang="en-US" sz="2400" dirty="0" smtClean="0">
                <a:solidFill>
                  <a:srgbClr val="FFFFFF"/>
                </a:solidFill>
                <a:latin typeface="微软雅黑" pitchFamily="34" charset="-122"/>
              </a:rPr>
              <a:t>精益生产概述（</a:t>
            </a:r>
            <a:r>
              <a:rPr lang="en-US" altLang="zh-CN" sz="2400" dirty="0" smtClean="0">
                <a:solidFill>
                  <a:srgbClr val="FFFFFF"/>
                </a:solidFill>
                <a:latin typeface="微软雅黑" pitchFamily="34" charset="-122"/>
              </a:rPr>
              <a:t>1/3</a:t>
            </a:r>
            <a:r>
              <a:rPr lang="zh-CN" altLang="en-US" sz="2400" dirty="0" smtClean="0">
                <a:solidFill>
                  <a:srgbClr val="FFFFFF"/>
                </a:solidFill>
                <a:latin typeface="微软雅黑" pitchFamily="34" charset="-122"/>
              </a:rPr>
              <a:t>）</a:t>
            </a:r>
            <a:endParaRPr lang="en-US" altLang="zh-CN" sz="2400" dirty="0">
              <a:solidFill>
                <a:srgbClr val="FFFFFF"/>
              </a:solidFill>
              <a:latin typeface="微软雅黑" pitchFamily="34" charset="-122"/>
            </a:endParaRPr>
          </a:p>
        </p:txBody>
      </p:sp>
      <p:sp>
        <p:nvSpPr>
          <p:cNvPr id="7" name="矩形 6"/>
          <p:cNvSpPr/>
          <p:nvPr/>
        </p:nvSpPr>
        <p:spPr>
          <a:xfrm>
            <a:off x="675286" y="968987"/>
            <a:ext cx="4483568" cy="461665"/>
          </a:xfrm>
          <a:prstGeom prst="rect">
            <a:avLst/>
          </a:prstGeom>
        </p:spPr>
        <p:txBody>
          <a:bodyPr wrap="square">
            <a:spAutoFit/>
          </a:bodyPr>
          <a:lstStyle/>
          <a:p>
            <a:pPr lvl="0" defTabSz="1016000">
              <a:defRPr/>
            </a:pPr>
            <a:r>
              <a:rPr lang="zh-CN" altLang="en-US" sz="2400" kern="0" dirty="0" smtClean="0">
                <a:solidFill>
                  <a:srgbClr val="008000"/>
                </a:solidFill>
                <a:latin typeface="微软雅黑" pitchFamily="34" charset="-122"/>
              </a:rPr>
              <a:t>什么是精益？</a:t>
            </a:r>
            <a:endParaRPr lang="en-US" altLang="zh-CN" sz="2400" kern="0" dirty="0" smtClean="0">
              <a:solidFill>
                <a:srgbClr val="008000"/>
              </a:solidFill>
              <a:latin typeface="微软雅黑" pitchFamily="34" charset="-122"/>
            </a:endParaRPr>
          </a:p>
        </p:txBody>
      </p:sp>
      <p:sp>
        <p:nvSpPr>
          <p:cNvPr id="9" name="Rectangle 3"/>
          <p:cNvSpPr txBox="1">
            <a:spLocks noChangeArrowheads="1"/>
          </p:cNvSpPr>
          <p:nvPr/>
        </p:nvSpPr>
        <p:spPr>
          <a:xfrm>
            <a:off x="523781" y="2390566"/>
            <a:ext cx="9316255" cy="3969291"/>
          </a:xfrm>
          <a:prstGeom prst="rect">
            <a:avLst/>
          </a:prstGeom>
        </p:spPr>
        <p:txBody>
          <a:bodyPr/>
          <a:lstStyle/>
          <a:p>
            <a:pPr eaLnBrk="0" hangingPunct="0">
              <a:lnSpc>
                <a:spcPct val="150000"/>
              </a:lnSpc>
              <a:spcBef>
                <a:spcPct val="30000"/>
              </a:spcBef>
              <a:defRPr/>
            </a:pPr>
            <a:r>
              <a:rPr lang="zh-CN" altLang="en-US" sz="1800" b="0" dirty="0" smtClean="0">
                <a:solidFill>
                  <a:schemeClr val="tx1"/>
                </a:solidFill>
                <a:latin typeface="微软雅黑" pitchFamily="34" charset="-122"/>
              </a:rPr>
              <a:t>        联合利华引进了一条香皂包装生产线，结果发现这条生产线有个缺陷：常常会有盒子里没有装入香皂。总不能把空盒子卖给客户啊，于是他们请了一个学自动化的博士后设计了一个方案来分拣空的香皂盒。博士后拉起了一个十几人的科研攻关小组，综合采用了机械、微电子、自动化、红外线探测等技术，花了十几万，成功解决了问题。每当生产线上有空香皂盒通过，两旁的探测器会检测到，并且驱动一只机器手臂把空香皂盒推走。</a:t>
            </a:r>
          </a:p>
          <a:p>
            <a:pPr eaLnBrk="0" hangingPunct="0">
              <a:lnSpc>
                <a:spcPct val="150000"/>
              </a:lnSpc>
              <a:spcBef>
                <a:spcPct val="30000"/>
              </a:spcBef>
              <a:defRPr/>
            </a:pPr>
            <a:r>
              <a:rPr lang="zh-CN" altLang="en-US" sz="1800" b="0" dirty="0" smtClean="0">
                <a:solidFill>
                  <a:schemeClr val="tx1"/>
                </a:solidFill>
                <a:latin typeface="微软雅黑" pitchFamily="34" charset="-122"/>
              </a:rPr>
              <a:t>        南方有个乡镇企业也买了同样一条生产线，老板发现同样的问题后大为发火，找了生产线的组长说“你想办法把这事搞定，搞不定你走人”（故事中的管理人员有点简单粗暴，宇通强烈反对这种管理方式），结果两天后，这个组长就想出了办法：他在生产线旁边放了台电风扇猛吹，空盒子自然就被吹走了。</a:t>
            </a:r>
            <a:endParaRPr kumimoji="0" lang="zh-CN" altLang="zh-CN" sz="1800" b="0" i="0" u="none" strike="noStrike" kern="0" cap="none" spc="0" normalizeH="0" baseline="0" noProof="0" dirty="0" smtClean="0">
              <a:ln>
                <a:noFill/>
              </a:ln>
              <a:solidFill>
                <a:schemeClr val="tx1"/>
              </a:solidFill>
              <a:effectLst/>
              <a:uLnTx/>
              <a:uFillTx/>
              <a:latin typeface="微软雅黑" pitchFamily="34" charset="-122"/>
              <a:cs typeface="经典宋体繁"/>
            </a:endParaRPr>
          </a:p>
        </p:txBody>
      </p:sp>
      <p:sp>
        <p:nvSpPr>
          <p:cNvPr id="10" name="矩形 9"/>
          <p:cNvSpPr/>
          <p:nvPr/>
        </p:nvSpPr>
        <p:spPr>
          <a:xfrm>
            <a:off x="751666" y="1720205"/>
            <a:ext cx="1723549" cy="499624"/>
          </a:xfrm>
          <a:prstGeom prst="rect">
            <a:avLst/>
          </a:prstGeom>
        </p:spPr>
        <p:txBody>
          <a:bodyPr wrap="none">
            <a:spAutoFit/>
          </a:bodyPr>
          <a:lstStyle/>
          <a:p>
            <a:pPr eaLnBrk="0" hangingPunct="0">
              <a:lnSpc>
                <a:spcPct val="150000"/>
              </a:lnSpc>
              <a:spcBef>
                <a:spcPct val="30000"/>
              </a:spcBef>
              <a:defRPr/>
            </a:pPr>
            <a:r>
              <a:rPr lang="zh-CN" altLang="en-US" sz="2000" dirty="0" smtClean="0">
                <a:solidFill>
                  <a:schemeClr val="tx1"/>
                </a:solidFill>
                <a:latin typeface="微软雅黑" pitchFamily="34" charset="-122"/>
              </a:rPr>
              <a:t>肥皂厂的故事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936852" y="778536"/>
            <a:ext cx="8526462" cy="2142085"/>
          </a:xfrm>
          <a:prstGeom prst="rect">
            <a:avLst/>
          </a:prstGeom>
        </p:spPr>
        <p:txBody>
          <a:bodyPr/>
          <a:lstStyle/>
          <a:p>
            <a:pPr marL="382588" marR="0" lvl="0" indent="-382588" algn="ctr" defTabSz="2417763" rtl="0" eaLnBrk="0" fontAlgn="base" latinLnBrk="0" hangingPunct="0">
              <a:lnSpc>
                <a:spcPct val="250000"/>
              </a:lnSpc>
              <a:spcBef>
                <a:spcPct val="0"/>
              </a:spcBef>
              <a:spcAft>
                <a:spcPct val="0"/>
              </a:spcAft>
              <a:buClrTx/>
              <a:buSzTx/>
              <a:buFontTx/>
              <a:buNone/>
              <a:tabLst>
                <a:tab pos="2603500" algn="l"/>
              </a:tabLst>
              <a:defRPr/>
            </a:pPr>
            <a:r>
              <a:rPr kumimoji="0" lang="zh-CN" altLang="zh-CN" sz="2400" b="1" i="0" u="none" strike="noStrike" kern="0" cap="none" spc="0" normalizeH="0" baseline="0" noProof="0" dirty="0" smtClean="0">
                <a:ln>
                  <a:noFill/>
                </a:ln>
                <a:solidFill>
                  <a:schemeClr val="tx1"/>
                </a:solidFill>
                <a:effectLst/>
                <a:uLnTx/>
                <a:uFillTx/>
                <a:latin typeface="微软雅黑" pitchFamily="34" charset="-122"/>
              </a:rPr>
              <a:t>精</a:t>
            </a:r>
            <a:r>
              <a:rPr kumimoji="0" lang="zh-CN" altLang="zh-CN" sz="2400" b="1" i="0" u="none" strike="noStrike" kern="0" cap="none" spc="0" normalizeH="0" baseline="0" noProof="0" dirty="0" smtClean="0">
                <a:ln>
                  <a:noFill/>
                </a:ln>
                <a:solidFill>
                  <a:schemeClr val="tx1"/>
                </a:solidFill>
                <a:effectLst/>
                <a:uLnTx/>
                <a:uFillTx/>
                <a:latin typeface="微软雅黑" pitchFamily="34" charset="-122"/>
                <a:cs typeface="经典宋体繁"/>
              </a:rPr>
              <a:t>益生产</a:t>
            </a:r>
            <a:r>
              <a:rPr kumimoji="0" lang="en-US" altLang="zh-CN" sz="2400" b="0" i="0" u="none" strike="noStrike" kern="0" cap="none" spc="0" normalizeH="0" baseline="0" noProof="0" dirty="0" smtClean="0">
                <a:ln>
                  <a:noFill/>
                </a:ln>
                <a:solidFill>
                  <a:schemeClr val="tx1"/>
                </a:solidFill>
                <a:effectLst/>
                <a:uLnTx/>
                <a:uFillTx/>
                <a:latin typeface="微软雅黑" pitchFamily="34" charset="-122"/>
                <a:cs typeface="经典宋体繁"/>
              </a:rPr>
              <a:t>=Lean Production</a:t>
            </a:r>
            <a:r>
              <a:rPr kumimoji="0" lang="zh-CN" altLang="en-US" sz="2400" b="0" i="0" u="none" strike="noStrike" kern="0" cap="none" spc="0" normalizeH="0" baseline="0" noProof="0" dirty="0" smtClean="0">
                <a:ln>
                  <a:noFill/>
                </a:ln>
                <a:solidFill>
                  <a:schemeClr val="tx1"/>
                </a:solidFill>
                <a:effectLst/>
                <a:uLnTx/>
                <a:uFillTx/>
                <a:latin typeface="微软雅黑" pitchFamily="34" charset="-122"/>
                <a:cs typeface="经典宋体繁"/>
              </a:rPr>
              <a:t>（简称</a:t>
            </a:r>
            <a:r>
              <a:rPr kumimoji="0" lang="en-US" altLang="zh-CN" sz="2400" b="0" i="0" u="none" strike="noStrike" kern="0" cap="none" spc="0" normalizeH="0" baseline="0" noProof="0" dirty="0" smtClean="0">
                <a:ln>
                  <a:noFill/>
                </a:ln>
                <a:solidFill>
                  <a:schemeClr val="tx1"/>
                </a:solidFill>
                <a:effectLst/>
                <a:uLnTx/>
                <a:uFillTx/>
                <a:latin typeface="微软雅黑" pitchFamily="34" charset="-122"/>
                <a:cs typeface="经典宋体繁"/>
              </a:rPr>
              <a:t>LP</a:t>
            </a:r>
            <a:r>
              <a:rPr kumimoji="0" lang="zh-CN" altLang="en-US" sz="2400" b="0" i="0" u="none" strike="noStrike" kern="0" cap="none" spc="0" normalizeH="0" baseline="0" noProof="0" dirty="0" smtClean="0">
                <a:ln>
                  <a:noFill/>
                </a:ln>
                <a:solidFill>
                  <a:schemeClr val="tx1"/>
                </a:solidFill>
                <a:effectLst/>
                <a:uLnTx/>
                <a:uFillTx/>
                <a:latin typeface="微软雅黑" pitchFamily="34" charset="-122"/>
                <a:cs typeface="经典宋体繁"/>
              </a:rPr>
              <a:t>）</a:t>
            </a:r>
          </a:p>
          <a:p>
            <a:pPr marL="382588" marR="0" lvl="0" indent="-382588" algn="l" defTabSz="2417763" rtl="0" eaLnBrk="1" fontAlgn="base" latinLnBrk="0" hangingPunct="1">
              <a:lnSpc>
                <a:spcPct val="250000"/>
              </a:lnSpc>
              <a:spcBef>
                <a:spcPct val="20000"/>
              </a:spcBef>
              <a:spcAft>
                <a:spcPct val="0"/>
              </a:spcAft>
              <a:buClrTx/>
              <a:buSzTx/>
              <a:buFontTx/>
              <a:buChar char="•"/>
              <a:tabLst>
                <a:tab pos="2603500" algn="l"/>
              </a:tabLst>
              <a:defRPr/>
            </a:pPr>
            <a:r>
              <a:rPr kumimoji="0" lang="zh-CN" altLang="en-US" sz="2400" b="1" i="0" u="none" strike="noStrike" kern="0" cap="none" spc="0" normalizeH="0" baseline="0" noProof="0" dirty="0" smtClean="0">
                <a:ln>
                  <a:noFill/>
                </a:ln>
                <a:solidFill>
                  <a:schemeClr val="tx1"/>
                </a:solidFill>
                <a:effectLst/>
                <a:uLnTx/>
                <a:uFillTx/>
                <a:latin typeface="微软雅黑" pitchFamily="34" charset="-122"/>
              </a:rPr>
              <a:t>以最少的投入满足客户的需求，并获取最大的回报。</a:t>
            </a:r>
            <a:endParaRPr kumimoji="0" lang="zh-CN" altLang="zh-CN" sz="2400" b="0" i="0" u="none" strike="noStrike" kern="0" cap="none" spc="0" normalizeH="0" baseline="0" noProof="0" dirty="0" smtClean="0">
              <a:ln>
                <a:noFill/>
              </a:ln>
              <a:solidFill>
                <a:schemeClr val="tx1"/>
              </a:solidFill>
              <a:effectLst/>
              <a:uLnTx/>
              <a:uFillTx/>
              <a:latin typeface="微软雅黑" pitchFamily="34" charset="-122"/>
              <a:cs typeface="经典宋体繁"/>
            </a:endParaRPr>
          </a:p>
        </p:txBody>
      </p:sp>
      <p:sp>
        <p:nvSpPr>
          <p:cNvPr id="5" name="Rectangle 3"/>
          <p:cNvSpPr txBox="1">
            <a:spLocks noChangeArrowheads="1"/>
          </p:cNvSpPr>
          <p:nvPr/>
        </p:nvSpPr>
        <p:spPr>
          <a:xfrm>
            <a:off x="936852" y="4282146"/>
            <a:ext cx="8962571" cy="2365822"/>
          </a:xfrm>
          <a:prstGeom prst="rect">
            <a:avLst/>
          </a:prstGeom>
        </p:spPr>
        <p:txBody>
          <a:bodyPr/>
          <a:lstStyle/>
          <a:p>
            <a:pPr marL="382588" marR="0" lvl="0" indent="-382588" algn="l" defTabSz="1016000" rtl="0" eaLnBrk="1" fontAlgn="base" latinLnBrk="0" hangingPunct="1">
              <a:lnSpc>
                <a:spcPct val="150000"/>
              </a:lnSpc>
              <a:spcBef>
                <a:spcPct val="20000"/>
              </a:spcBef>
              <a:spcAft>
                <a:spcPct val="0"/>
              </a:spcAft>
              <a:buClrTx/>
              <a:buSzTx/>
              <a:buFontTx/>
              <a:buChar char="•"/>
              <a:tabLst/>
              <a:defRPr/>
            </a:pPr>
            <a:r>
              <a:rPr kumimoji="0" lang="zh-CN" altLang="en-US" sz="2200" b="0" i="0" u="none" strike="noStrike" kern="0" cap="none" spc="0" normalizeH="0" baseline="0" noProof="0" dirty="0" smtClean="0">
                <a:ln>
                  <a:noFill/>
                </a:ln>
                <a:solidFill>
                  <a:schemeClr val="tx1"/>
                </a:solidFill>
                <a:effectLst/>
                <a:uLnTx/>
                <a:uFillTx/>
                <a:latin typeface="微软雅黑" pitchFamily="34" charset="-122"/>
              </a:rPr>
              <a:t>通过不断消除企业各种过程中的浪费，提高质量、减少库存、缩短时间，为企业带来最大的回报；</a:t>
            </a:r>
            <a:endParaRPr kumimoji="0" lang="en-US" altLang="zh-CN" sz="2200" b="0" i="0" u="none" strike="noStrike" kern="0" cap="none" spc="0" normalizeH="0" baseline="0" noProof="0" dirty="0" smtClean="0">
              <a:ln>
                <a:noFill/>
              </a:ln>
              <a:solidFill>
                <a:schemeClr val="tx1"/>
              </a:solidFill>
              <a:effectLst/>
              <a:uLnTx/>
              <a:uFillTx/>
              <a:latin typeface="微软雅黑" pitchFamily="34" charset="-122"/>
            </a:endParaRPr>
          </a:p>
          <a:p>
            <a:pPr marL="382588" marR="0" lvl="0" indent="-382588" algn="l" defTabSz="1016000" rtl="0" eaLnBrk="1" fontAlgn="base" latinLnBrk="0" hangingPunct="1">
              <a:lnSpc>
                <a:spcPct val="150000"/>
              </a:lnSpc>
              <a:spcBef>
                <a:spcPct val="20000"/>
              </a:spcBef>
              <a:spcAft>
                <a:spcPct val="0"/>
              </a:spcAft>
              <a:buClrTx/>
              <a:buSzTx/>
              <a:buFontTx/>
              <a:buChar char="•"/>
              <a:tabLst/>
              <a:defRPr/>
            </a:pPr>
            <a:r>
              <a:rPr kumimoji="0" lang="zh-CN" altLang="en-US" sz="2200" b="0" i="0" u="none" strike="noStrike" kern="0" cap="none" spc="0" normalizeH="0" baseline="0" noProof="0" dirty="0" smtClean="0">
                <a:ln>
                  <a:noFill/>
                </a:ln>
                <a:solidFill>
                  <a:schemeClr val="tx1"/>
                </a:solidFill>
                <a:effectLst/>
                <a:uLnTx/>
                <a:uFillTx/>
                <a:latin typeface="微软雅黑" pitchFamily="34" charset="-122"/>
              </a:rPr>
              <a:t>目前世界上公认最有效的管理系统；</a:t>
            </a:r>
            <a:endParaRPr kumimoji="0" lang="en-US" altLang="zh-CN" sz="2200" b="0" i="0" u="none" strike="noStrike" kern="0" cap="none" spc="0" normalizeH="0" baseline="0" noProof="0" dirty="0" smtClean="0">
              <a:ln>
                <a:noFill/>
              </a:ln>
              <a:solidFill>
                <a:schemeClr val="tx1"/>
              </a:solidFill>
              <a:effectLst/>
              <a:uLnTx/>
              <a:uFillTx/>
              <a:latin typeface="微软雅黑" pitchFamily="34" charset="-122"/>
            </a:endParaRPr>
          </a:p>
          <a:p>
            <a:pPr marL="382588" marR="0" lvl="0" indent="-382588" algn="l" defTabSz="1016000" rtl="0" eaLnBrk="1" fontAlgn="base" latinLnBrk="0" hangingPunct="1">
              <a:lnSpc>
                <a:spcPct val="150000"/>
              </a:lnSpc>
              <a:spcBef>
                <a:spcPct val="20000"/>
              </a:spcBef>
              <a:spcAft>
                <a:spcPct val="0"/>
              </a:spcAft>
              <a:buClrTx/>
              <a:buSzTx/>
              <a:buFontTx/>
              <a:buChar char="•"/>
              <a:tabLst/>
              <a:defRPr/>
            </a:pPr>
            <a:r>
              <a:rPr kumimoji="0" lang="zh-CN" altLang="en-US" sz="2200" b="0" i="0" u="none" strike="noStrike" kern="0" cap="none" spc="0" normalizeH="0" baseline="0" noProof="0" dirty="0" smtClean="0">
                <a:ln>
                  <a:noFill/>
                </a:ln>
                <a:solidFill>
                  <a:schemeClr val="tx1"/>
                </a:solidFill>
                <a:effectLst/>
                <a:uLnTx/>
                <a:uFillTx/>
                <a:latin typeface="微软雅黑" pitchFamily="34" charset="-122"/>
              </a:rPr>
              <a:t>一个解决问题、持续改善的长征。</a:t>
            </a:r>
            <a:endParaRPr kumimoji="0" lang="en-US" altLang="zh-CN" sz="2200" b="0" i="0" u="none" strike="noStrike" kern="0" cap="none" spc="0" normalizeH="0" baseline="0" noProof="0" dirty="0" smtClean="0">
              <a:ln>
                <a:noFill/>
              </a:ln>
              <a:solidFill>
                <a:schemeClr val="tx1"/>
              </a:solidFill>
              <a:effectLst/>
              <a:uLnTx/>
              <a:uFillTx/>
              <a:latin typeface="微软雅黑" pitchFamily="34" charset="-122"/>
            </a:endParaRPr>
          </a:p>
        </p:txBody>
      </p:sp>
      <p:sp>
        <p:nvSpPr>
          <p:cNvPr id="6"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3.1  </a:t>
            </a:r>
            <a:r>
              <a:rPr lang="zh-CN" altLang="en-US" sz="2400" dirty="0" smtClean="0">
                <a:solidFill>
                  <a:srgbClr val="FFFFFF"/>
                </a:solidFill>
                <a:latin typeface="微软雅黑" pitchFamily="34" charset="-122"/>
              </a:rPr>
              <a:t>精益生产概述（</a:t>
            </a:r>
            <a:r>
              <a:rPr lang="en-US" altLang="zh-CN" sz="2400" dirty="0" smtClean="0">
                <a:solidFill>
                  <a:srgbClr val="FFFFFF"/>
                </a:solidFill>
                <a:latin typeface="微软雅黑" pitchFamily="34" charset="-122"/>
              </a:rPr>
              <a:t>2/3</a:t>
            </a:r>
            <a:r>
              <a:rPr lang="zh-CN" altLang="en-US" sz="2400" dirty="0" smtClean="0">
                <a:solidFill>
                  <a:srgbClr val="FFFFFF"/>
                </a:solidFill>
                <a:latin typeface="微软雅黑" pitchFamily="34" charset="-122"/>
              </a:rPr>
              <a:t>）</a:t>
            </a:r>
            <a:endParaRPr lang="en-US" altLang="zh-CN" sz="2400" dirty="0">
              <a:solidFill>
                <a:srgbClr val="FFFFFF"/>
              </a:solidFill>
              <a:latin typeface="微软雅黑" pitchFamily="34" charset="-122"/>
            </a:endParaRPr>
          </a:p>
        </p:txBody>
      </p:sp>
      <p:sp>
        <p:nvSpPr>
          <p:cNvPr id="7" name="矩形 6"/>
          <p:cNvSpPr/>
          <p:nvPr/>
        </p:nvSpPr>
        <p:spPr>
          <a:xfrm>
            <a:off x="1996701" y="3139292"/>
            <a:ext cx="6186310" cy="646331"/>
          </a:xfrm>
          <a:prstGeom prst="rect">
            <a:avLst/>
          </a:prstGeom>
        </p:spPr>
        <p:txBody>
          <a:bodyPr wrap="none">
            <a:spAutoFit/>
          </a:bodyPr>
          <a:lstStyle/>
          <a:p>
            <a:pPr lvl="0" algn="ctr" defTabSz="2417763">
              <a:spcBef>
                <a:spcPct val="20000"/>
              </a:spcBef>
              <a:tabLst>
                <a:tab pos="2603500" algn="l"/>
              </a:tabLst>
              <a:defRPr/>
            </a:pPr>
            <a:r>
              <a:rPr lang="zh-CN" altLang="en-US" sz="3600" kern="0" dirty="0" smtClean="0">
                <a:solidFill>
                  <a:schemeClr val="tx1"/>
                </a:solidFill>
                <a:latin typeface="微软雅黑" pitchFamily="34" charset="-122"/>
              </a:rPr>
              <a:t>精益生产的核心在于</a:t>
            </a:r>
            <a:r>
              <a:rPr lang="zh-CN" altLang="en-US" sz="3600" kern="0" dirty="0" smtClean="0">
                <a:solidFill>
                  <a:srgbClr val="FF0000"/>
                </a:solidFill>
                <a:latin typeface="微软雅黑" pitchFamily="34" charset="-122"/>
              </a:rPr>
              <a:t>消除浪费</a:t>
            </a:r>
          </a:p>
        </p:txBody>
      </p:sp>
    </p:spTree>
    <p:extLst>
      <p:ext uri="{BB962C8B-B14F-4D97-AF65-F5344CB8AC3E}">
        <p14:creationId xmlns="" xmlns:p14="http://schemas.microsoft.com/office/powerpoint/2010/main" val="166446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35104" y="1324213"/>
            <a:ext cx="8764588" cy="396875"/>
          </a:xfrm>
          <a:prstGeom prst="rect">
            <a:avLst/>
          </a:prstGeom>
          <a:noFill/>
          <a:ln w="12700">
            <a:noFill/>
            <a:miter lim="800000"/>
            <a:headEnd/>
            <a:tailEnd/>
          </a:ln>
        </p:spPr>
        <p:txBody>
          <a:bodyPr wrap="none" anchor="ctr"/>
          <a:lstStyle/>
          <a:p>
            <a:endParaRPr lang="zh-CN" altLang="en-US">
              <a:latin typeface="微软雅黑" pitchFamily="34" charset="-122"/>
            </a:endParaRPr>
          </a:p>
        </p:txBody>
      </p:sp>
      <p:sp>
        <p:nvSpPr>
          <p:cNvPr id="5" name="Rectangle 6"/>
          <p:cNvSpPr>
            <a:spLocks noChangeArrowheads="1"/>
          </p:cNvSpPr>
          <p:nvPr/>
        </p:nvSpPr>
        <p:spPr bwMode="auto">
          <a:xfrm>
            <a:off x="1420904" y="1019413"/>
            <a:ext cx="7781925" cy="428625"/>
          </a:xfrm>
          <a:prstGeom prst="rect">
            <a:avLst/>
          </a:prstGeom>
          <a:noFill/>
          <a:ln w="12700">
            <a:noFill/>
            <a:miter lim="800000"/>
            <a:headEnd/>
            <a:tailEnd/>
          </a:ln>
        </p:spPr>
        <p:txBody>
          <a:bodyPr wrap="none" anchor="ctr"/>
          <a:lstStyle/>
          <a:p>
            <a:endParaRPr lang="zh-CN" altLang="en-US">
              <a:latin typeface="微软雅黑" pitchFamily="34" charset="-122"/>
            </a:endParaRPr>
          </a:p>
        </p:txBody>
      </p:sp>
      <p:grpSp>
        <p:nvGrpSpPr>
          <p:cNvPr id="6" name="Rectangle 7"/>
          <p:cNvGrpSpPr>
            <a:grpSpLocks/>
          </p:cNvGrpSpPr>
          <p:nvPr/>
        </p:nvGrpSpPr>
        <p:grpSpPr bwMode="auto">
          <a:xfrm>
            <a:off x="1405029" y="1990963"/>
            <a:ext cx="2474913" cy="3463925"/>
            <a:chOff x="614" y="1140"/>
            <a:chExt cx="1559" cy="2182"/>
          </a:xfrm>
        </p:grpSpPr>
        <p:pic>
          <p:nvPicPr>
            <p:cNvPr id="7" name="Rectangle 7"/>
            <p:cNvPicPr>
              <a:picLocks noChangeArrowheads="1"/>
            </p:cNvPicPr>
            <p:nvPr/>
          </p:nvPicPr>
          <p:blipFill>
            <a:blip r:embed="rId3" cstate="print">
              <a:extLst>
                <a:ext uri="{28A0092B-C50C-407E-A947-70E740481C1C}">
                  <a14:useLocalDpi xmlns="" xmlns:a14="http://schemas.microsoft.com/office/drawing/2010/main"/>
                </a:ext>
              </a:extLst>
            </a:blip>
            <a:srcRect/>
            <a:stretch>
              <a:fillRect/>
            </a:stretch>
          </p:blipFill>
          <p:spPr bwMode="auto">
            <a:xfrm>
              <a:off x="614" y="1140"/>
              <a:ext cx="1559" cy="2182"/>
            </a:xfrm>
            <a:prstGeom prst="rect">
              <a:avLst/>
            </a:prstGeom>
            <a:noFill/>
            <a:ln w="9525">
              <a:noFill/>
              <a:miter lim="800000"/>
              <a:headEnd/>
              <a:tailEnd/>
            </a:ln>
          </p:spPr>
        </p:pic>
        <p:sp>
          <p:nvSpPr>
            <p:cNvPr id="8" name="Text Box 8"/>
            <p:cNvSpPr txBox="1">
              <a:spLocks noChangeArrowheads="1"/>
            </p:cNvSpPr>
            <p:nvPr/>
          </p:nvSpPr>
          <p:spPr bwMode="auto">
            <a:xfrm>
              <a:off x="624" y="1152"/>
              <a:ext cx="1536" cy="2158"/>
            </a:xfrm>
            <a:prstGeom prst="rect">
              <a:avLst/>
            </a:prstGeom>
            <a:noFill/>
            <a:ln w="9525">
              <a:noFill/>
              <a:miter lim="800000"/>
              <a:headEnd/>
              <a:tailEnd/>
            </a:ln>
          </p:spPr>
          <p:txBody>
            <a:bodyPr wrap="none" anchor="ctr"/>
            <a:lstStyle/>
            <a:p>
              <a:endParaRPr lang="zh-CN" altLang="en-US" b="1">
                <a:latin typeface="微软雅黑" pitchFamily="34" charset="-122"/>
              </a:endParaRPr>
            </a:p>
          </p:txBody>
        </p:sp>
      </p:grpSp>
      <p:sp>
        <p:nvSpPr>
          <p:cNvPr id="9" name="Rectangle 8"/>
          <p:cNvSpPr>
            <a:spLocks noChangeArrowheads="1"/>
          </p:cNvSpPr>
          <p:nvPr/>
        </p:nvSpPr>
        <p:spPr bwMode="auto">
          <a:xfrm>
            <a:off x="811304" y="1171813"/>
            <a:ext cx="8534400" cy="795338"/>
          </a:xfrm>
          <a:prstGeom prst="rect">
            <a:avLst/>
          </a:prstGeom>
          <a:gradFill rotWithShape="0">
            <a:gsLst>
              <a:gs pos="0">
                <a:srgbClr val="989898"/>
              </a:gs>
              <a:gs pos="50000">
                <a:srgbClr val="DADADA"/>
              </a:gs>
              <a:gs pos="100000">
                <a:srgbClr val="989898"/>
              </a:gs>
            </a:gsLst>
            <a:lin ang="0" scaled="1"/>
          </a:gradFill>
          <a:ln w="25400">
            <a:solidFill>
              <a:schemeClr val="tx1"/>
            </a:solidFill>
            <a:miter lim="800000"/>
            <a:headEnd/>
            <a:tailEnd/>
          </a:ln>
        </p:spPr>
        <p:txBody>
          <a:bodyPr wrap="none" anchor="ctr"/>
          <a:lstStyle/>
          <a:p>
            <a:endParaRPr lang="zh-CN" altLang="en-US">
              <a:latin typeface="微软雅黑" pitchFamily="34" charset="-122"/>
            </a:endParaRPr>
          </a:p>
        </p:txBody>
      </p:sp>
      <p:sp>
        <p:nvSpPr>
          <p:cNvPr id="10" name="Rectangle 9"/>
          <p:cNvSpPr>
            <a:spLocks noChangeArrowheads="1"/>
          </p:cNvSpPr>
          <p:nvPr/>
        </p:nvSpPr>
        <p:spPr bwMode="auto">
          <a:xfrm>
            <a:off x="6221504" y="2010013"/>
            <a:ext cx="2514600" cy="3425825"/>
          </a:xfrm>
          <a:prstGeom prst="rect">
            <a:avLst/>
          </a:prstGeom>
          <a:gradFill rotWithShape="0">
            <a:gsLst>
              <a:gs pos="0">
                <a:srgbClr val="838383"/>
              </a:gs>
              <a:gs pos="50000">
                <a:srgbClr val="DADADA"/>
              </a:gs>
              <a:gs pos="100000">
                <a:srgbClr val="838383"/>
              </a:gs>
            </a:gsLst>
            <a:lin ang="0" scaled="1"/>
          </a:gradFill>
          <a:ln w="25400">
            <a:solidFill>
              <a:schemeClr val="tx1"/>
            </a:solidFill>
            <a:miter lim="800000"/>
            <a:headEnd/>
            <a:tailEnd/>
          </a:ln>
        </p:spPr>
        <p:txBody>
          <a:bodyPr wrap="none" anchor="ctr"/>
          <a:lstStyle/>
          <a:p>
            <a:endParaRPr lang="zh-CN" altLang="en-US">
              <a:latin typeface="微软雅黑" pitchFamily="34" charset="-122"/>
            </a:endParaRPr>
          </a:p>
        </p:txBody>
      </p:sp>
      <p:sp>
        <p:nvSpPr>
          <p:cNvPr id="11" name="Rectangle 10"/>
          <p:cNvSpPr>
            <a:spLocks noChangeArrowheads="1"/>
          </p:cNvSpPr>
          <p:nvPr/>
        </p:nvSpPr>
        <p:spPr bwMode="auto">
          <a:xfrm>
            <a:off x="811304" y="5439013"/>
            <a:ext cx="8610600" cy="1317625"/>
          </a:xfrm>
          <a:prstGeom prst="rect">
            <a:avLst/>
          </a:prstGeom>
          <a:gradFill rotWithShape="0">
            <a:gsLst>
              <a:gs pos="0">
                <a:srgbClr val="AEAEAE"/>
              </a:gs>
              <a:gs pos="50000">
                <a:srgbClr val="DADADA"/>
              </a:gs>
              <a:gs pos="100000">
                <a:srgbClr val="AEAEAE"/>
              </a:gs>
            </a:gsLst>
            <a:lin ang="0" scaled="1"/>
          </a:gradFill>
          <a:ln w="25400">
            <a:solidFill>
              <a:schemeClr val="tx1"/>
            </a:solidFill>
            <a:miter lim="800000"/>
            <a:headEnd/>
            <a:tailEnd/>
          </a:ln>
        </p:spPr>
        <p:txBody>
          <a:bodyPr wrap="none" anchor="ctr"/>
          <a:lstStyle/>
          <a:p>
            <a:endParaRPr lang="zh-CN" altLang="en-US">
              <a:latin typeface="微软雅黑" pitchFamily="34" charset="-122"/>
            </a:endParaRPr>
          </a:p>
        </p:txBody>
      </p:sp>
      <p:sp>
        <p:nvSpPr>
          <p:cNvPr id="12" name="Rectangle 11"/>
          <p:cNvSpPr>
            <a:spLocks noChangeArrowheads="1"/>
          </p:cNvSpPr>
          <p:nvPr/>
        </p:nvSpPr>
        <p:spPr bwMode="auto">
          <a:xfrm>
            <a:off x="1073032" y="6051925"/>
            <a:ext cx="8229600" cy="582211"/>
          </a:xfrm>
          <a:prstGeom prst="rect">
            <a:avLst/>
          </a:prstGeom>
          <a:noFill/>
          <a:ln w="12700">
            <a:noFill/>
            <a:miter lim="800000"/>
            <a:headEnd/>
            <a:tailEnd/>
          </a:ln>
        </p:spPr>
        <p:txBody>
          <a:bodyPr lIns="90488" tIns="44450" rIns="90488" bIns="44450">
            <a:spAutoFit/>
          </a:bodyPr>
          <a:lstStyle/>
          <a:p>
            <a:pPr eaLnBrk="0" hangingPunct="0"/>
            <a:r>
              <a:rPr lang="zh-CN" altLang="en-US" dirty="0" smtClean="0">
                <a:solidFill>
                  <a:schemeClr val="accent2"/>
                </a:solidFill>
                <a:latin typeface="微软雅黑" pitchFamily="34" charset="-122"/>
              </a:rPr>
              <a:t>相互信任</a:t>
            </a:r>
            <a:r>
              <a:rPr lang="zh-CN" altLang="en-US" dirty="0">
                <a:solidFill>
                  <a:schemeClr val="accent2"/>
                </a:solidFill>
                <a:latin typeface="微软雅黑" pitchFamily="34" charset="-122"/>
              </a:rPr>
              <a:t>为基础</a:t>
            </a:r>
            <a:r>
              <a:rPr lang="en-US" altLang="zh-CN" dirty="0">
                <a:solidFill>
                  <a:schemeClr val="accent2"/>
                </a:solidFill>
                <a:latin typeface="微软雅黑" pitchFamily="34" charset="-122"/>
              </a:rPr>
              <a:t>; </a:t>
            </a:r>
            <a:r>
              <a:rPr lang="zh-CN" altLang="en-US" dirty="0">
                <a:solidFill>
                  <a:schemeClr val="accent2"/>
                </a:solidFill>
                <a:latin typeface="微软雅黑" pitchFamily="34" charset="-122"/>
              </a:rPr>
              <a:t>员工培训</a:t>
            </a:r>
            <a:r>
              <a:rPr lang="zh-CN" altLang="en-US">
                <a:solidFill>
                  <a:schemeClr val="accent2"/>
                </a:solidFill>
                <a:latin typeface="微软雅黑" pitchFamily="34" charset="-122"/>
              </a:rPr>
              <a:t>发展                     </a:t>
            </a:r>
            <a:r>
              <a:rPr lang="zh-CN" altLang="en-US" smtClean="0">
                <a:solidFill>
                  <a:schemeClr val="accent2"/>
                </a:solidFill>
                <a:latin typeface="微软雅黑" pitchFamily="34" charset="-122"/>
              </a:rPr>
              <a:t>                    </a:t>
            </a:r>
            <a:r>
              <a:rPr lang="zh-CN" altLang="en-US" dirty="0" smtClean="0">
                <a:solidFill>
                  <a:schemeClr val="accent2"/>
                </a:solidFill>
                <a:latin typeface="微软雅黑" pitchFamily="34" charset="-122"/>
              </a:rPr>
              <a:t>经过</a:t>
            </a:r>
            <a:r>
              <a:rPr lang="zh-CN" altLang="en-US" dirty="0">
                <a:solidFill>
                  <a:schemeClr val="accent2"/>
                </a:solidFill>
                <a:latin typeface="微软雅黑" pitchFamily="34" charset="-122"/>
              </a:rPr>
              <a:t>验证的产品及生产工序</a:t>
            </a:r>
          </a:p>
          <a:p>
            <a:pPr eaLnBrk="0" hangingPunct="0"/>
            <a:r>
              <a:rPr lang="zh-CN" altLang="en-US" dirty="0">
                <a:solidFill>
                  <a:schemeClr val="accent2"/>
                </a:solidFill>
                <a:latin typeface="微软雅黑" pitchFamily="34" charset="-122"/>
              </a:rPr>
              <a:t>        </a:t>
            </a:r>
            <a:r>
              <a:rPr lang="zh-CN" altLang="en-US" dirty="0" smtClean="0">
                <a:solidFill>
                  <a:schemeClr val="accent2"/>
                </a:solidFill>
                <a:latin typeface="微软雅黑" pitchFamily="34" charset="-122"/>
              </a:rPr>
              <a:t>  </a:t>
            </a:r>
            <a:r>
              <a:rPr lang="zh-CN" altLang="en-US" dirty="0">
                <a:solidFill>
                  <a:schemeClr val="accent2"/>
                </a:solidFill>
                <a:latin typeface="微软雅黑" pitchFamily="34" charset="-122"/>
              </a:rPr>
              <a:t>系统</a:t>
            </a:r>
            <a:r>
              <a:rPr lang="zh-CN" altLang="en-US">
                <a:solidFill>
                  <a:schemeClr val="accent2"/>
                </a:solidFill>
                <a:latin typeface="微软雅黑" pitchFamily="34" charset="-122"/>
              </a:rPr>
              <a:t>稳定性                                                              </a:t>
            </a:r>
            <a:r>
              <a:rPr lang="zh-CN" altLang="en-US" smtClean="0">
                <a:solidFill>
                  <a:schemeClr val="accent2"/>
                </a:solidFill>
                <a:latin typeface="微软雅黑" pitchFamily="34" charset="-122"/>
              </a:rPr>
              <a:t>      </a:t>
            </a:r>
            <a:r>
              <a:rPr lang="zh-CN" altLang="en-US" dirty="0" smtClean="0">
                <a:solidFill>
                  <a:schemeClr val="accent2"/>
                </a:solidFill>
                <a:latin typeface="微软雅黑" pitchFamily="34" charset="-122"/>
              </a:rPr>
              <a:t>供应</a:t>
            </a:r>
            <a:r>
              <a:rPr lang="zh-CN" altLang="en-US" dirty="0">
                <a:solidFill>
                  <a:schemeClr val="accent2"/>
                </a:solidFill>
                <a:latin typeface="微软雅黑" pitchFamily="34" charset="-122"/>
              </a:rPr>
              <a:t>商的</a:t>
            </a:r>
            <a:r>
              <a:rPr lang="zh-CN" altLang="en-US" dirty="0" smtClean="0">
                <a:solidFill>
                  <a:schemeClr val="accent2"/>
                </a:solidFill>
                <a:latin typeface="微软雅黑" pitchFamily="34" charset="-122"/>
              </a:rPr>
              <a:t>积极参与</a:t>
            </a:r>
            <a:endParaRPr lang="zh-CN" altLang="en-US" dirty="0">
              <a:solidFill>
                <a:schemeClr val="accent2"/>
              </a:solidFill>
              <a:latin typeface="微软雅黑" pitchFamily="34" charset="-122"/>
            </a:endParaRPr>
          </a:p>
        </p:txBody>
      </p:sp>
      <p:sp>
        <p:nvSpPr>
          <p:cNvPr id="13" name="Rectangle 12"/>
          <p:cNvSpPr>
            <a:spLocks noChangeArrowheads="1"/>
          </p:cNvSpPr>
          <p:nvPr/>
        </p:nvSpPr>
        <p:spPr bwMode="auto">
          <a:xfrm>
            <a:off x="2259104" y="1171813"/>
            <a:ext cx="5867400" cy="335989"/>
          </a:xfrm>
          <a:prstGeom prst="rect">
            <a:avLst/>
          </a:prstGeom>
          <a:noFill/>
          <a:ln w="12700">
            <a:noFill/>
            <a:miter lim="800000"/>
            <a:headEnd/>
            <a:tailEnd/>
          </a:ln>
          <a:effectLst/>
        </p:spPr>
        <p:txBody>
          <a:bodyPr lIns="90488" tIns="44450" rIns="90488" bIns="44450">
            <a:spAutoFit/>
          </a:bodyPr>
          <a:lstStyle/>
          <a:p>
            <a:pPr lvl="1" eaLnBrk="0" hangingPunct="0">
              <a:defRPr/>
            </a:pPr>
            <a:r>
              <a:rPr lang="zh-CN" altLang="en-US" u="sng" dirty="0">
                <a:solidFill>
                  <a:srgbClr val="FC0128"/>
                </a:solidFill>
                <a:effectLst>
                  <a:outerShdw blurRad="38100" dist="38100" dir="2700000" algn="tl">
                    <a:srgbClr val="C0C0C0"/>
                  </a:outerShdw>
                </a:effectLst>
                <a:latin typeface="微软雅黑" pitchFamily="34" charset="-122"/>
              </a:rPr>
              <a:t>目标：最高的质量 </a:t>
            </a:r>
            <a:r>
              <a:rPr lang="en-US" altLang="zh-CN" u="sng" dirty="0">
                <a:solidFill>
                  <a:srgbClr val="FC0128"/>
                </a:solidFill>
                <a:effectLst>
                  <a:outerShdw blurRad="38100" dist="38100" dir="2700000" algn="tl">
                    <a:srgbClr val="C0C0C0"/>
                  </a:outerShdw>
                </a:effectLst>
                <a:latin typeface="微软雅黑" pitchFamily="34" charset="-122"/>
              </a:rPr>
              <a:t>– </a:t>
            </a:r>
            <a:r>
              <a:rPr lang="zh-CN" altLang="en-US" u="sng" dirty="0">
                <a:solidFill>
                  <a:srgbClr val="FC0128"/>
                </a:solidFill>
                <a:effectLst>
                  <a:outerShdw blurRad="38100" dist="38100" dir="2700000" algn="tl">
                    <a:srgbClr val="C0C0C0"/>
                  </a:outerShdw>
                </a:effectLst>
                <a:latin typeface="微软雅黑" pitchFamily="34" charset="-122"/>
              </a:rPr>
              <a:t>最低的成本 </a:t>
            </a:r>
            <a:r>
              <a:rPr lang="en-US" altLang="zh-CN" u="sng" dirty="0">
                <a:solidFill>
                  <a:srgbClr val="FC0128"/>
                </a:solidFill>
                <a:effectLst>
                  <a:outerShdw blurRad="38100" dist="38100" dir="2700000" algn="tl">
                    <a:srgbClr val="C0C0C0"/>
                  </a:outerShdw>
                </a:effectLst>
                <a:latin typeface="微软雅黑" pitchFamily="34" charset="-122"/>
              </a:rPr>
              <a:t>– </a:t>
            </a:r>
            <a:r>
              <a:rPr lang="zh-CN" altLang="en-US" u="sng" dirty="0">
                <a:solidFill>
                  <a:srgbClr val="FC0128"/>
                </a:solidFill>
                <a:effectLst>
                  <a:outerShdw blurRad="38100" dist="38100" dir="2700000" algn="tl">
                    <a:srgbClr val="C0C0C0"/>
                  </a:outerShdw>
                </a:effectLst>
                <a:latin typeface="微软雅黑" pitchFamily="34" charset="-122"/>
              </a:rPr>
              <a:t>最短的交付期</a:t>
            </a:r>
            <a:endParaRPr lang="en-US" altLang="zh-CN" u="sng" dirty="0">
              <a:solidFill>
                <a:srgbClr val="FC0128"/>
              </a:solidFill>
              <a:effectLst>
                <a:outerShdw blurRad="38100" dist="38100" dir="2700000" algn="tl">
                  <a:srgbClr val="C0C0C0"/>
                </a:outerShdw>
              </a:effectLst>
              <a:latin typeface="微软雅黑" pitchFamily="34" charset="-122"/>
            </a:endParaRPr>
          </a:p>
        </p:txBody>
      </p:sp>
      <p:sp>
        <p:nvSpPr>
          <p:cNvPr id="14" name="Rectangle 14"/>
          <p:cNvSpPr>
            <a:spLocks noChangeArrowheads="1"/>
          </p:cNvSpPr>
          <p:nvPr/>
        </p:nvSpPr>
        <p:spPr bwMode="auto">
          <a:xfrm>
            <a:off x="1039904" y="5515213"/>
            <a:ext cx="7888288" cy="459100"/>
          </a:xfrm>
          <a:prstGeom prst="rect">
            <a:avLst/>
          </a:prstGeom>
          <a:noFill/>
          <a:ln w="12700">
            <a:noFill/>
            <a:miter lim="800000"/>
            <a:headEnd/>
            <a:tailEnd/>
          </a:ln>
          <a:effectLst/>
        </p:spPr>
        <p:txBody>
          <a:bodyPr lIns="90488" tIns="44450" rIns="90488" bIns="44450">
            <a:spAutoFit/>
          </a:bodyPr>
          <a:lstStyle/>
          <a:p>
            <a:pPr algn="ctr" eaLnBrk="0" hangingPunct="0">
              <a:defRPr/>
            </a:pPr>
            <a:r>
              <a:rPr lang="zh-CN" altLang="en-US" u="sng" dirty="0">
                <a:solidFill>
                  <a:srgbClr val="FC0128"/>
                </a:solidFill>
                <a:effectLst>
                  <a:outerShdw blurRad="38100" dist="38100" dir="2700000" algn="tl">
                    <a:srgbClr val="C0C0C0"/>
                  </a:outerShdw>
                </a:effectLst>
                <a:latin typeface="微软雅黑" pitchFamily="34" charset="-122"/>
              </a:rPr>
              <a:t>均衡化     标准化作业     改善</a:t>
            </a:r>
            <a:r>
              <a:rPr lang="zh-CN" altLang="en-US" sz="2400" dirty="0">
                <a:latin typeface="微软雅黑" pitchFamily="34" charset="-122"/>
              </a:rPr>
              <a:t> </a:t>
            </a:r>
          </a:p>
        </p:txBody>
      </p:sp>
      <p:sp>
        <p:nvSpPr>
          <p:cNvPr id="15" name="Oval 15"/>
          <p:cNvSpPr>
            <a:spLocks noChangeArrowheads="1"/>
          </p:cNvSpPr>
          <p:nvPr/>
        </p:nvSpPr>
        <p:spPr bwMode="auto">
          <a:xfrm>
            <a:off x="4621304" y="2695813"/>
            <a:ext cx="728663" cy="625475"/>
          </a:xfrm>
          <a:prstGeom prst="ellipse">
            <a:avLst/>
          </a:prstGeom>
          <a:noFill/>
          <a:ln w="50800">
            <a:solidFill>
              <a:schemeClr val="tx2"/>
            </a:solidFill>
            <a:round/>
            <a:headEnd/>
            <a:tailEnd/>
          </a:ln>
        </p:spPr>
        <p:txBody>
          <a:bodyPr wrap="none" anchor="ctr"/>
          <a:lstStyle/>
          <a:p>
            <a:endParaRPr lang="zh-CN" altLang="en-US">
              <a:latin typeface="微软雅黑" pitchFamily="34" charset="-122"/>
            </a:endParaRPr>
          </a:p>
        </p:txBody>
      </p:sp>
      <p:sp>
        <p:nvSpPr>
          <p:cNvPr id="16" name="Line 16"/>
          <p:cNvSpPr>
            <a:spLocks noChangeShapeType="1"/>
          </p:cNvSpPr>
          <p:nvPr/>
        </p:nvSpPr>
        <p:spPr bwMode="auto">
          <a:xfrm>
            <a:off x="5002304" y="3610213"/>
            <a:ext cx="0" cy="809625"/>
          </a:xfrm>
          <a:prstGeom prst="line">
            <a:avLst/>
          </a:prstGeom>
          <a:noFill/>
          <a:ln w="50800">
            <a:solidFill>
              <a:schemeClr val="tx2"/>
            </a:solidFill>
            <a:round/>
            <a:headEnd/>
            <a:tailEnd/>
          </a:ln>
        </p:spPr>
        <p:txBody>
          <a:bodyPr wrap="none" anchor="ctr"/>
          <a:lstStyle/>
          <a:p>
            <a:endParaRPr lang="zh-CN" altLang="en-US">
              <a:latin typeface="微软雅黑" pitchFamily="34" charset="-122"/>
            </a:endParaRPr>
          </a:p>
        </p:txBody>
      </p:sp>
      <p:sp>
        <p:nvSpPr>
          <p:cNvPr id="17" name="Line 17"/>
          <p:cNvSpPr>
            <a:spLocks noChangeShapeType="1"/>
          </p:cNvSpPr>
          <p:nvPr/>
        </p:nvSpPr>
        <p:spPr bwMode="auto">
          <a:xfrm flipH="1">
            <a:off x="4316504" y="4372213"/>
            <a:ext cx="715963" cy="542925"/>
          </a:xfrm>
          <a:prstGeom prst="line">
            <a:avLst/>
          </a:prstGeom>
          <a:noFill/>
          <a:ln w="50800">
            <a:solidFill>
              <a:schemeClr val="tx2"/>
            </a:solidFill>
            <a:round/>
            <a:headEnd/>
            <a:tailEnd/>
          </a:ln>
        </p:spPr>
        <p:txBody>
          <a:bodyPr wrap="none" anchor="ctr"/>
          <a:lstStyle/>
          <a:p>
            <a:endParaRPr lang="zh-CN" altLang="en-US">
              <a:latin typeface="微软雅黑" pitchFamily="34" charset="-122"/>
            </a:endParaRPr>
          </a:p>
        </p:txBody>
      </p:sp>
      <p:sp>
        <p:nvSpPr>
          <p:cNvPr id="18" name="Line 18"/>
          <p:cNvSpPr>
            <a:spLocks noChangeShapeType="1"/>
          </p:cNvSpPr>
          <p:nvPr/>
        </p:nvSpPr>
        <p:spPr bwMode="auto">
          <a:xfrm>
            <a:off x="5002304" y="4372213"/>
            <a:ext cx="728663" cy="542925"/>
          </a:xfrm>
          <a:prstGeom prst="line">
            <a:avLst/>
          </a:prstGeom>
          <a:noFill/>
          <a:ln w="50800">
            <a:solidFill>
              <a:schemeClr val="tx2"/>
            </a:solidFill>
            <a:round/>
            <a:headEnd/>
            <a:tailEnd/>
          </a:ln>
        </p:spPr>
        <p:txBody>
          <a:bodyPr wrap="none" anchor="ctr"/>
          <a:lstStyle/>
          <a:p>
            <a:endParaRPr lang="zh-CN" altLang="en-US">
              <a:latin typeface="微软雅黑" pitchFamily="34" charset="-122"/>
            </a:endParaRPr>
          </a:p>
        </p:txBody>
      </p:sp>
      <p:grpSp>
        <p:nvGrpSpPr>
          <p:cNvPr id="19" name="Group 19"/>
          <p:cNvGrpSpPr>
            <a:grpSpLocks/>
          </p:cNvGrpSpPr>
          <p:nvPr/>
        </p:nvGrpSpPr>
        <p:grpSpPr bwMode="auto">
          <a:xfrm>
            <a:off x="4240304" y="3229213"/>
            <a:ext cx="1447800" cy="341313"/>
            <a:chOff x="2273" y="1788"/>
            <a:chExt cx="879" cy="176"/>
          </a:xfrm>
        </p:grpSpPr>
        <p:sp>
          <p:nvSpPr>
            <p:cNvPr id="20" name="Arc 20"/>
            <p:cNvSpPr>
              <a:spLocks/>
            </p:cNvSpPr>
            <p:nvPr/>
          </p:nvSpPr>
          <p:spPr bwMode="auto">
            <a:xfrm>
              <a:off x="2688" y="1788"/>
              <a:ext cx="464" cy="1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chemeClr val="tx2"/>
              </a:solidFill>
              <a:round/>
              <a:headEnd/>
              <a:tailEnd/>
            </a:ln>
          </p:spPr>
          <p:txBody>
            <a:bodyPr wrap="none" anchor="ctr"/>
            <a:lstStyle/>
            <a:p>
              <a:endParaRPr lang="zh-CN" altLang="en-US">
                <a:latin typeface="微软雅黑" pitchFamily="34" charset="-122"/>
              </a:endParaRPr>
            </a:p>
          </p:txBody>
        </p:sp>
        <p:sp>
          <p:nvSpPr>
            <p:cNvPr id="21" name="Arc 21"/>
            <p:cNvSpPr>
              <a:spLocks/>
            </p:cNvSpPr>
            <p:nvPr/>
          </p:nvSpPr>
          <p:spPr bwMode="auto">
            <a:xfrm>
              <a:off x="2273" y="1788"/>
              <a:ext cx="464" cy="1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chemeClr val="tx2"/>
              </a:solidFill>
              <a:round/>
              <a:headEnd/>
              <a:tailEnd/>
            </a:ln>
          </p:spPr>
          <p:txBody>
            <a:bodyPr wrap="none" anchor="ctr"/>
            <a:lstStyle/>
            <a:p>
              <a:endParaRPr lang="zh-CN" altLang="en-US">
                <a:latin typeface="微软雅黑" pitchFamily="34" charset="-122"/>
              </a:endParaRPr>
            </a:p>
          </p:txBody>
        </p:sp>
      </p:grpSp>
      <p:sp>
        <p:nvSpPr>
          <p:cNvPr id="22" name="Rectangle 22"/>
          <p:cNvSpPr>
            <a:spLocks noChangeArrowheads="1"/>
          </p:cNvSpPr>
          <p:nvPr/>
        </p:nvSpPr>
        <p:spPr bwMode="auto">
          <a:xfrm>
            <a:off x="1954304" y="2238613"/>
            <a:ext cx="1371600" cy="1443985"/>
          </a:xfrm>
          <a:prstGeom prst="rect">
            <a:avLst/>
          </a:prstGeom>
          <a:noFill/>
          <a:ln w="12700">
            <a:noFill/>
            <a:miter lim="800000"/>
            <a:headEnd/>
            <a:tailEnd/>
          </a:ln>
          <a:effectLst/>
        </p:spPr>
        <p:txBody>
          <a:bodyPr lIns="90488" tIns="44450" rIns="90488" bIns="44450">
            <a:spAutoFit/>
          </a:bodyPr>
          <a:lstStyle/>
          <a:p>
            <a:pPr eaLnBrk="0" hangingPunct="0">
              <a:defRPr/>
            </a:pPr>
            <a:r>
              <a:rPr lang="zh-CN" altLang="en-US" sz="2000" u="sng" dirty="0">
                <a:solidFill>
                  <a:srgbClr val="FC0128"/>
                </a:solidFill>
                <a:effectLst>
                  <a:outerShdw blurRad="38100" dist="38100" dir="2700000" algn="tl">
                    <a:srgbClr val="C0C0C0"/>
                  </a:outerShdw>
                </a:effectLst>
                <a:latin typeface="微软雅黑" pitchFamily="34" charset="-122"/>
              </a:rPr>
              <a:t>及时生产</a:t>
            </a:r>
          </a:p>
          <a:p>
            <a:pPr eaLnBrk="0" hangingPunct="0">
              <a:defRPr/>
            </a:pPr>
            <a:endParaRPr lang="zh-CN" altLang="en-US" sz="2000" u="sng" dirty="0">
              <a:solidFill>
                <a:srgbClr val="FC0128"/>
              </a:solidFill>
              <a:effectLst>
                <a:outerShdw blurRad="38100" dist="38100" dir="2700000" algn="tl">
                  <a:srgbClr val="C0C0C0"/>
                </a:outerShdw>
              </a:effectLst>
              <a:latin typeface="微软雅黑" pitchFamily="34" charset="-122"/>
            </a:endParaRPr>
          </a:p>
          <a:p>
            <a:pPr eaLnBrk="0" hangingPunct="0">
              <a:defRPr/>
            </a:pPr>
            <a:r>
              <a:rPr lang="zh-CN" altLang="en-US" dirty="0" smtClean="0">
                <a:solidFill>
                  <a:schemeClr val="tx1"/>
                </a:solidFill>
                <a:effectLst>
                  <a:outerShdw blurRad="38100" dist="38100" dir="2700000" algn="tl">
                    <a:srgbClr val="C0C0C0"/>
                  </a:outerShdw>
                </a:effectLst>
                <a:latin typeface="微软雅黑" pitchFamily="34" charset="-122"/>
              </a:rPr>
              <a:t>正确</a:t>
            </a:r>
            <a:r>
              <a:rPr lang="zh-CN" altLang="en-US" dirty="0">
                <a:solidFill>
                  <a:schemeClr val="tx1"/>
                </a:solidFill>
                <a:effectLst>
                  <a:outerShdw blurRad="38100" dist="38100" dir="2700000" algn="tl">
                    <a:srgbClr val="C0C0C0"/>
                  </a:outerShdw>
                </a:effectLst>
                <a:latin typeface="微软雅黑" pitchFamily="34" charset="-122"/>
              </a:rPr>
              <a:t>的部件</a:t>
            </a:r>
          </a:p>
          <a:p>
            <a:pPr eaLnBrk="0" hangingPunct="0">
              <a:defRPr/>
            </a:pPr>
            <a:r>
              <a:rPr lang="zh-CN" altLang="en-US" dirty="0">
                <a:solidFill>
                  <a:schemeClr val="tx1"/>
                </a:solidFill>
                <a:effectLst>
                  <a:outerShdw blurRad="38100" dist="38100" dir="2700000" algn="tl">
                    <a:srgbClr val="C0C0C0"/>
                  </a:outerShdw>
                </a:effectLst>
                <a:latin typeface="微软雅黑" pitchFamily="34" charset="-122"/>
              </a:rPr>
              <a:t>准确的时间</a:t>
            </a:r>
          </a:p>
          <a:p>
            <a:pPr eaLnBrk="0" hangingPunct="0">
              <a:defRPr/>
            </a:pPr>
            <a:r>
              <a:rPr lang="zh-CN" altLang="en-US" dirty="0">
                <a:solidFill>
                  <a:schemeClr val="tx1"/>
                </a:solidFill>
                <a:effectLst>
                  <a:outerShdw blurRad="38100" dist="38100" dir="2700000" algn="tl">
                    <a:srgbClr val="C0C0C0"/>
                  </a:outerShdw>
                </a:effectLst>
                <a:latin typeface="微软雅黑" pitchFamily="34" charset="-122"/>
              </a:rPr>
              <a:t>精确的</a:t>
            </a:r>
            <a:r>
              <a:rPr lang="zh-CN" altLang="en-US" dirty="0" smtClean="0">
                <a:solidFill>
                  <a:schemeClr val="tx1"/>
                </a:solidFill>
                <a:effectLst>
                  <a:outerShdw blurRad="38100" dist="38100" dir="2700000" algn="tl">
                    <a:srgbClr val="C0C0C0"/>
                  </a:outerShdw>
                </a:effectLst>
                <a:latin typeface="微软雅黑" pitchFamily="34" charset="-122"/>
              </a:rPr>
              <a:t>数量</a:t>
            </a:r>
            <a:endParaRPr lang="zh-CN" altLang="en-US" dirty="0">
              <a:effectLst>
                <a:outerShdw blurRad="38100" dist="38100" dir="2700000" algn="tl">
                  <a:srgbClr val="C0C0C0"/>
                </a:outerShdw>
              </a:effectLst>
              <a:latin typeface="微软雅黑" pitchFamily="34" charset="-122"/>
            </a:endParaRPr>
          </a:p>
        </p:txBody>
      </p:sp>
      <p:sp>
        <p:nvSpPr>
          <p:cNvPr id="23" name="Rectangle 23"/>
          <p:cNvSpPr>
            <a:spLocks noChangeArrowheads="1"/>
          </p:cNvSpPr>
          <p:nvPr/>
        </p:nvSpPr>
        <p:spPr bwMode="auto">
          <a:xfrm>
            <a:off x="1954304" y="3865706"/>
            <a:ext cx="1298433" cy="828432"/>
          </a:xfrm>
          <a:prstGeom prst="rect">
            <a:avLst/>
          </a:prstGeom>
          <a:noFill/>
          <a:ln w="12700">
            <a:noFill/>
            <a:miter lim="800000"/>
            <a:headEnd/>
            <a:tailEnd/>
          </a:ln>
        </p:spPr>
        <p:txBody>
          <a:bodyPr wrap="none" lIns="90488" tIns="44450" rIns="90488" bIns="44450">
            <a:spAutoFit/>
          </a:bodyPr>
          <a:lstStyle/>
          <a:p>
            <a:pPr eaLnBrk="0" hangingPunct="0">
              <a:buFontTx/>
              <a:buChar char="•"/>
            </a:pPr>
            <a:r>
              <a:rPr lang="zh-CN" altLang="en-US" dirty="0">
                <a:solidFill>
                  <a:schemeClr val="tx1"/>
                </a:solidFill>
                <a:latin typeface="微软雅黑" pitchFamily="34" charset="-122"/>
              </a:rPr>
              <a:t>连续流生产</a:t>
            </a:r>
          </a:p>
          <a:p>
            <a:pPr eaLnBrk="0" hangingPunct="0">
              <a:buFontTx/>
              <a:buChar char="•"/>
            </a:pPr>
            <a:r>
              <a:rPr lang="zh-CN" altLang="en-US" dirty="0">
                <a:solidFill>
                  <a:schemeClr val="tx1"/>
                </a:solidFill>
                <a:latin typeface="微软雅黑" pitchFamily="34" charset="-122"/>
              </a:rPr>
              <a:t>拉动生产</a:t>
            </a:r>
          </a:p>
          <a:p>
            <a:pPr eaLnBrk="0" hangingPunct="0">
              <a:buFontTx/>
              <a:buChar char="•"/>
            </a:pPr>
            <a:r>
              <a:rPr lang="zh-CN" altLang="en-US" dirty="0">
                <a:solidFill>
                  <a:schemeClr val="tx1"/>
                </a:solidFill>
                <a:latin typeface="微软雅黑" pitchFamily="34" charset="-122"/>
              </a:rPr>
              <a:t>节拍</a:t>
            </a:r>
            <a:r>
              <a:rPr lang="zh-CN" altLang="en-US" dirty="0" smtClean="0">
                <a:solidFill>
                  <a:schemeClr val="tx1"/>
                </a:solidFill>
                <a:latin typeface="微软雅黑" pitchFamily="34" charset="-122"/>
              </a:rPr>
              <a:t>时间</a:t>
            </a:r>
            <a:endParaRPr lang="zh-CN" altLang="en-US" dirty="0">
              <a:latin typeface="微软雅黑" pitchFamily="34" charset="-122"/>
            </a:endParaRPr>
          </a:p>
        </p:txBody>
      </p:sp>
      <p:sp>
        <p:nvSpPr>
          <p:cNvPr id="24" name="Rectangle 24"/>
          <p:cNvSpPr>
            <a:spLocks noChangeArrowheads="1"/>
          </p:cNvSpPr>
          <p:nvPr/>
        </p:nvSpPr>
        <p:spPr bwMode="auto">
          <a:xfrm>
            <a:off x="6983504" y="2216201"/>
            <a:ext cx="1043556" cy="459100"/>
          </a:xfrm>
          <a:prstGeom prst="rect">
            <a:avLst/>
          </a:prstGeom>
          <a:noFill/>
          <a:ln w="12700">
            <a:noFill/>
            <a:miter lim="800000"/>
            <a:headEnd/>
            <a:tailEnd/>
          </a:ln>
          <a:effectLst/>
        </p:spPr>
        <p:txBody>
          <a:bodyPr wrap="none" lIns="90488" tIns="44450" rIns="90488" bIns="44450">
            <a:spAutoFit/>
          </a:bodyPr>
          <a:lstStyle/>
          <a:p>
            <a:pPr eaLnBrk="0" hangingPunct="0">
              <a:defRPr/>
            </a:pPr>
            <a:r>
              <a:rPr lang="zh-CN" altLang="en-US" sz="2000" u="sng" dirty="0" smtClean="0">
                <a:solidFill>
                  <a:srgbClr val="FF0000"/>
                </a:solidFill>
                <a:effectLst>
                  <a:outerShdw blurRad="38100" dist="38100" dir="2700000" algn="tl">
                    <a:srgbClr val="C0C0C0"/>
                  </a:outerShdw>
                </a:effectLst>
                <a:latin typeface="微软雅黑" pitchFamily="34" charset="-122"/>
              </a:rPr>
              <a:t>自働化</a:t>
            </a:r>
            <a:r>
              <a:rPr lang="zh-CN" altLang="en-US" sz="2400" dirty="0" smtClean="0">
                <a:latin typeface="微软雅黑" pitchFamily="34" charset="-122"/>
              </a:rPr>
              <a:t> </a:t>
            </a:r>
            <a:endParaRPr lang="zh-CN" altLang="en-US" sz="2400" dirty="0">
              <a:latin typeface="微软雅黑" pitchFamily="34" charset="-122"/>
            </a:endParaRPr>
          </a:p>
        </p:txBody>
      </p:sp>
      <p:sp>
        <p:nvSpPr>
          <p:cNvPr id="25" name="Rectangle 25"/>
          <p:cNvSpPr>
            <a:spLocks noChangeArrowheads="1"/>
          </p:cNvSpPr>
          <p:nvPr/>
        </p:nvSpPr>
        <p:spPr bwMode="auto">
          <a:xfrm>
            <a:off x="6361045" y="3368165"/>
            <a:ext cx="2305878" cy="1567096"/>
          </a:xfrm>
          <a:prstGeom prst="rect">
            <a:avLst/>
          </a:prstGeom>
          <a:noFill/>
          <a:ln w="12700">
            <a:noFill/>
            <a:miter lim="800000"/>
            <a:headEnd/>
            <a:tailEnd/>
          </a:ln>
        </p:spPr>
        <p:txBody>
          <a:bodyPr wrap="square" lIns="90488" tIns="44450" rIns="90488" bIns="44450">
            <a:spAutoFit/>
          </a:bodyPr>
          <a:lstStyle/>
          <a:p>
            <a:pPr eaLnBrk="0" hangingPunct="0">
              <a:buFontTx/>
              <a:buChar char="•"/>
            </a:pPr>
            <a:r>
              <a:rPr lang="zh-CN" altLang="en-US" dirty="0">
                <a:solidFill>
                  <a:schemeClr val="tx1"/>
                </a:solidFill>
                <a:latin typeface="微软雅黑" pitchFamily="34" charset="-122"/>
              </a:rPr>
              <a:t>机器自动停机</a:t>
            </a:r>
          </a:p>
          <a:p>
            <a:pPr eaLnBrk="0" hangingPunct="0">
              <a:buFontTx/>
              <a:buChar char="•"/>
            </a:pPr>
            <a:r>
              <a:rPr lang="zh-CN" altLang="en-US" dirty="0">
                <a:solidFill>
                  <a:schemeClr val="tx1"/>
                </a:solidFill>
                <a:latin typeface="微软雅黑" pitchFamily="34" charset="-122"/>
              </a:rPr>
              <a:t>固定工位停止生产</a:t>
            </a:r>
          </a:p>
          <a:p>
            <a:pPr eaLnBrk="0" hangingPunct="0">
              <a:buFontTx/>
              <a:buChar char="•"/>
            </a:pPr>
            <a:r>
              <a:rPr lang="zh-CN" altLang="en-US" dirty="0">
                <a:solidFill>
                  <a:schemeClr val="tx1"/>
                </a:solidFill>
                <a:latin typeface="微软雅黑" pitchFamily="34" charset="-122"/>
              </a:rPr>
              <a:t>差错预防</a:t>
            </a:r>
          </a:p>
          <a:p>
            <a:pPr eaLnBrk="0" hangingPunct="0">
              <a:buFontTx/>
              <a:buChar char="•"/>
            </a:pPr>
            <a:r>
              <a:rPr lang="zh-CN" altLang="en-US" dirty="0">
                <a:solidFill>
                  <a:schemeClr val="tx1"/>
                </a:solidFill>
                <a:latin typeface="微软雅黑" pitchFamily="34" charset="-122"/>
              </a:rPr>
              <a:t>可视化管理</a:t>
            </a:r>
          </a:p>
          <a:p>
            <a:pPr eaLnBrk="0" hangingPunct="0">
              <a:buFontTx/>
              <a:buChar char="•"/>
            </a:pPr>
            <a:r>
              <a:rPr lang="zh-CN" altLang="en-US" dirty="0">
                <a:solidFill>
                  <a:schemeClr val="tx1"/>
                </a:solidFill>
                <a:latin typeface="微软雅黑" pitchFamily="34" charset="-122"/>
              </a:rPr>
              <a:t>人员及机器的工作</a:t>
            </a:r>
            <a:r>
              <a:rPr lang="zh-CN" altLang="en-US" dirty="0" smtClean="0">
                <a:solidFill>
                  <a:schemeClr val="tx1"/>
                </a:solidFill>
                <a:latin typeface="微软雅黑" pitchFamily="34" charset="-122"/>
              </a:rPr>
              <a:t>分开</a:t>
            </a:r>
            <a:endParaRPr lang="en-US" altLang="zh-CN" dirty="0" smtClean="0">
              <a:solidFill>
                <a:schemeClr val="tx1"/>
              </a:solidFill>
              <a:latin typeface="微软雅黑" pitchFamily="34" charset="-122"/>
            </a:endParaRPr>
          </a:p>
          <a:p>
            <a:pPr eaLnBrk="0" hangingPunct="0">
              <a:buFontTx/>
              <a:buChar char="•"/>
            </a:pPr>
            <a:r>
              <a:rPr lang="zh-CN" altLang="en-US" dirty="0" smtClean="0">
                <a:solidFill>
                  <a:schemeClr val="tx1"/>
                </a:solidFill>
                <a:latin typeface="微软雅黑" pitchFamily="34" charset="-122"/>
              </a:rPr>
              <a:t>异常情况下停止生产</a:t>
            </a:r>
          </a:p>
        </p:txBody>
      </p:sp>
      <p:sp>
        <p:nvSpPr>
          <p:cNvPr id="26" name="Rectangle 26"/>
          <p:cNvSpPr>
            <a:spLocks noChangeArrowheads="1"/>
          </p:cNvSpPr>
          <p:nvPr/>
        </p:nvSpPr>
        <p:spPr bwMode="auto">
          <a:xfrm>
            <a:off x="6931023" y="2754083"/>
            <a:ext cx="1208665" cy="335989"/>
          </a:xfrm>
          <a:prstGeom prst="rect">
            <a:avLst/>
          </a:prstGeom>
          <a:noFill/>
          <a:ln w="12700">
            <a:noFill/>
            <a:miter lim="800000"/>
            <a:headEnd/>
            <a:tailEnd/>
          </a:ln>
          <a:effectLst/>
        </p:spPr>
        <p:txBody>
          <a:bodyPr wrap="none" lIns="90488" tIns="44450" rIns="90488" bIns="44450">
            <a:spAutoFit/>
          </a:bodyPr>
          <a:lstStyle/>
          <a:p>
            <a:pPr eaLnBrk="0" hangingPunct="0">
              <a:defRPr/>
            </a:pPr>
            <a:r>
              <a:rPr lang="zh-CN" altLang="en-US" dirty="0" smtClean="0">
                <a:solidFill>
                  <a:schemeClr val="tx1"/>
                </a:solidFill>
                <a:effectLst>
                  <a:outerShdw blurRad="38100" dist="38100" dir="2700000" algn="tl">
                    <a:srgbClr val="C0C0C0"/>
                  </a:outerShdw>
                </a:effectLst>
                <a:latin typeface="微软雅黑" pitchFamily="34" charset="-122"/>
              </a:rPr>
              <a:t>内</a:t>
            </a:r>
            <a:r>
              <a:rPr lang="zh-CN" altLang="en-US" dirty="0">
                <a:solidFill>
                  <a:schemeClr val="tx1"/>
                </a:solidFill>
                <a:effectLst>
                  <a:outerShdw blurRad="38100" dist="38100" dir="2700000" algn="tl">
                    <a:srgbClr val="C0C0C0"/>
                  </a:outerShdw>
                </a:effectLst>
                <a:latin typeface="微软雅黑" pitchFamily="34" charset="-122"/>
              </a:rPr>
              <a:t>建的</a:t>
            </a:r>
            <a:r>
              <a:rPr lang="zh-CN" altLang="en-US" dirty="0" smtClean="0">
                <a:solidFill>
                  <a:schemeClr val="tx1"/>
                </a:solidFill>
                <a:effectLst>
                  <a:outerShdw blurRad="38100" dist="38100" dir="2700000" algn="tl">
                    <a:srgbClr val="C0C0C0"/>
                  </a:outerShdw>
                </a:effectLst>
                <a:latin typeface="微软雅黑" pitchFamily="34" charset="-122"/>
              </a:rPr>
              <a:t>质量</a:t>
            </a:r>
            <a:endParaRPr lang="zh-CN" altLang="en-US" dirty="0">
              <a:solidFill>
                <a:schemeClr val="tx1"/>
              </a:solidFill>
              <a:effectLst>
                <a:outerShdw blurRad="38100" dist="38100" dir="2700000" algn="tl">
                  <a:srgbClr val="C0C0C0"/>
                </a:outerShdw>
              </a:effectLst>
              <a:latin typeface="微软雅黑" pitchFamily="34" charset="-122"/>
            </a:endParaRPr>
          </a:p>
        </p:txBody>
      </p:sp>
      <p:sp>
        <p:nvSpPr>
          <p:cNvPr id="28" name="Rectangle 13"/>
          <p:cNvSpPr>
            <a:spLocks noChangeArrowheads="1"/>
          </p:cNvSpPr>
          <p:nvPr/>
        </p:nvSpPr>
        <p:spPr bwMode="auto">
          <a:xfrm>
            <a:off x="735104" y="1552813"/>
            <a:ext cx="8839200" cy="335989"/>
          </a:xfrm>
          <a:prstGeom prst="rect">
            <a:avLst/>
          </a:prstGeom>
          <a:noFill/>
          <a:ln w="12700">
            <a:noFill/>
            <a:miter lim="800000"/>
            <a:headEnd/>
            <a:tailEnd/>
          </a:ln>
          <a:effectLst/>
        </p:spPr>
        <p:txBody>
          <a:bodyPr lIns="90488" tIns="44450" rIns="90488" bIns="44450">
            <a:spAutoFit/>
          </a:bodyPr>
          <a:lstStyle/>
          <a:p>
            <a:pPr algn="ctr" eaLnBrk="0" hangingPunct="0">
              <a:defRPr/>
            </a:pPr>
            <a:r>
              <a:rPr lang="zh-CN" altLang="en-US" dirty="0">
                <a:solidFill>
                  <a:schemeClr val="tx1"/>
                </a:solidFill>
                <a:effectLst>
                  <a:outerShdw blurRad="38100" dist="38100" dir="2700000" algn="tl">
                    <a:srgbClr val="C0C0C0"/>
                  </a:outerShdw>
                </a:effectLst>
                <a:latin typeface="微软雅黑" pitchFamily="34" charset="-122"/>
              </a:rPr>
              <a:t>通过减少浪费来缩短生产流程</a:t>
            </a:r>
            <a:endParaRPr lang="en-US" altLang="zh-CN" dirty="0">
              <a:solidFill>
                <a:schemeClr val="tx1"/>
              </a:solidFill>
              <a:effectLst>
                <a:outerShdw blurRad="38100" dist="38100" dir="2700000" algn="tl">
                  <a:srgbClr val="C0C0C0"/>
                </a:outerShdw>
              </a:effectLst>
              <a:latin typeface="微软雅黑" pitchFamily="34" charset="-122"/>
            </a:endParaRPr>
          </a:p>
        </p:txBody>
      </p:sp>
      <p:sp>
        <p:nvSpPr>
          <p:cNvPr id="29" name="Text Box 33"/>
          <p:cNvSpPr txBox="1">
            <a:spLocks noChangeArrowheads="1"/>
          </p:cNvSpPr>
          <p:nvPr/>
        </p:nvSpPr>
        <p:spPr bwMode="auto">
          <a:xfrm>
            <a:off x="865968" y="1243319"/>
            <a:ext cx="1408113" cy="579438"/>
          </a:xfrm>
          <a:prstGeom prst="rect">
            <a:avLst/>
          </a:prstGeom>
          <a:noFill/>
          <a:ln w="9525">
            <a:noFill/>
            <a:miter lim="800000"/>
            <a:headEnd/>
            <a:tailEnd/>
          </a:ln>
        </p:spPr>
        <p:txBody>
          <a:bodyPr wrap="none">
            <a:spAutoFit/>
          </a:bodyPr>
          <a:lstStyle/>
          <a:p>
            <a:r>
              <a:rPr lang="zh-CN" altLang="en-US" sz="3200" dirty="0">
                <a:solidFill>
                  <a:schemeClr val="tx1"/>
                </a:solidFill>
                <a:latin typeface="微软雅黑" pitchFamily="34" charset="-122"/>
              </a:rPr>
              <a:t>精益屋</a:t>
            </a:r>
          </a:p>
        </p:txBody>
      </p:sp>
      <p:sp>
        <p:nvSpPr>
          <p:cNvPr id="30"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3.1  </a:t>
            </a:r>
            <a:r>
              <a:rPr lang="zh-CN" altLang="en-US" sz="2400" dirty="0" smtClean="0">
                <a:solidFill>
                  <a:srgbClr val="FFFFFF"/>
                </a:solidFill>
                <a:latin typeface="微软雅黑" pitchFamily="34" charset="-122"/>
              </a:rPr>
              <a:t>精益生产概述（</a:t>
            </a:r>
            <a:r>
              <a:rPr lang="en-US" altLang="zh-CN" sz="2400" dirty="0" smtClean="0">
                <a:solidFill>
                  <a:srgbClr val="FFFFFF"/>
                </a:solidFill>
                <a:latin typeface="微软雅黑" pitchFamily="34" charset="-122"/>
              </a:rPr>
              <a:t>3/3</a:t>
            </a:r>
            <a:r>
              <a:rPr lang="zh-CN" altLang="en-US" sz="2400" dirty="0" smtClean="0">
                <a:solidFill>
                  <a:srgbClr val="FFFFFF"/>
                </a:solidFill>
                <a:latin typeface="微软雅黑" pitchFamily="34" charset="-122"/>
              </a:rPr>
              <a:t>）</a:t>
            </a:r>
            <a:endParaRPr lang="en-US" altLang="zh-CN" sz="2400" dirty="0">
              <a:solidFill>
                <a:srgbClr val="FFFFFF"/>
              </a:solidFill>
              <a:latin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世界地图"/>
          <p:cNvPicPr>
            <a:picLocks noChangeAspect="1" noChangeArrowheads="1"/>
          </p:cNvPicPr>
          <p:nvPr/>
        </p:nvPicPr>
        <p:blipFill>
          <a:blip r:embed="rId2" cstate="email">
            <a:clrChange>
              <a:clrFrom>
                <a:srgbClr val="FFFFFF"/>
              </a:clrFrom>
              <a:clrTo>
                <a:srgbClr val="FFFFFF">
                  <a:alpha val="0"/>
                </a:srgbClr>
              </a:clrTo>
            </a:clrChange>
          </a:blip>
          <a:srcRect/>
          <a:stretch>
            <a:fillRect/>
          </a:stretch>
        </p:blipFill>
        <p:spPr bwMode="auto">
          <a:xfrm>
            <a:off x="1115725" y="2318873"/>
            <a:ext cx="7714014" cy="3263034"/>
          </a:xfrm>
          <a:prstGeom prst="rect">
            <a:avLst/>
          </a:prstGeom>
          <a:noFill/>
          <a:ln w="9525">
            <a:noFill/>
            <a:miter lim="800000"/>
            <a:headEnd/>
            <a:tailEnd/>
          </a:ln>
        </p:spPr>
      </p:pic>
      <p:sp>
        <p:nvSpPr>
          <p:cNvPr id="27651" name="Rectangle 2"/>
          <p:cNvSpPr>
            <a:spLocks noChangeArrowheads="1"/>
          </p:cNvSpPr>
          <p:nvPr/>
        </p:nvSpPr>
        <p:spPr bwMode="auto">
          <a:xfrm>
            <a:off x="396422" y="107495"/>
            <a:ext cx="1822450" cy="533400"/>
          </a:xfrm>
          <a:prstGeom prst="rect">
            <a:avLst/>
          </a:prstGeom>
          <a:noFill/>
          <a:ln w="9525" algn="ctr">
            <a:noFill/>
            <a:miter lim="800000"/>
            <a:headEnd/>
            <a:tailEnd/>
          </a:ln>
        </p:spPr>
        <p:txBody>
          <a:bodyPr lIns="101812" tIns="50906" rIns="101812" bIns="50906"/>
          <a:lstStyle/>
          <a:p>
            <a:pPr defTabSz="1016000" eaLnBrk="0" hangingPunct="0"/>
            <a:r>
              <a:rPr lang="zh-CN" altLang="en-US" sz="2500" dirty="0">
                <a:solidFill>
                  <a:schemeClr val="bg1"/>
                </a:solidFill>
                <a:latin typeface="微软雅黑" pitchFamily="34" charset="-122"/>
              </a:rPr>
              <a:t>寄语：</a:t>
            </a:r>
          </a:p>
        </p:txBody>
      </p:sp>
      <p:sp>
        <p:nvSpPr>
          <p:cNvPr id="5" name="Rectangle 3"/>
          <p:cNvSpPr>
            <a:spLocks noChangeArrowheads="1"/>
          </p:cNvSpPr>
          <p:nvPr/>
        </p:nvSpPr>
        <p:spPr bwMode="auto">
          <a:xfrm>
            <a:off x="439964" y="841829"/>
            <a:ext cx="9342663" cy="5432868"/>
          </a:xfrm>
          <a:prstGeom prst="rect">
            <a:avLst/>
          </a:prstGeom>
          <a:noFill/>
          <a:ln w="9525" algn="ctr">
            <a:noFill/>
            <a:miter lim="800000"/>
            <a:headEnd/>
            <a:tailEnd/>
          </a:ln>
          <a:effectLst>
            <a:prstShdw prst="shdw12">
              <a:srgbClr val="999999">
                <a:alpha val="50000"/>
              </a:srgbClr>
            </a:prstShdw>
          </a:effectLst>
        </p:spPr>
        <p:txBody>
          <a:bodyPr wrap="square" lIns="101780" tIns="50889" rIns="101780" bIns="50889" anchor="ctr">
            <a:noAutofit/>
          </a:bodyPr>
          <a:lstStyle/>
          <a:p>
            <a:pPr algn="ctr"/>
            <a:r>
              <a:rPr lang="zh-CN" altLang="en-US" sz="2800" smtClean="0">
                <a:solidFill>
                  <a:schemeClr val="tx1"/>
                </a:solidFill>
                <a:latin typeface="MS PMincho" pitchFamily="18" charset="-128"/>
                <a:ea typeface="MS PMincho" pitchFamily="18" charset="-128"/>
                <a:cs typeface="Arial" pitchFamily="34" charset="0"/>
              </a:rPr>
              <a:t>新的起点，新的开始，愿您在宇通发展道路上书写辉煌的篇章！</a:t>
            </a:r>
            <a:endParaRPr lang="zh-CN" altLang="en-US" sz="2800">
              <a:solidFill>
                <a:schemeClr val="tx1"/>
              </a:solidFill>
              <a:latin typeface="MS PMincho" pitchFamily="18" charset="-128"/>
              <a:ea typeface="MS PMincho" pitchFamily="18" charset="-128"/>
              <a:cs typeface="Arial" pitchFamily="34" charset="0"/>
            </a:endParaRPr>
          </a:p>
        </p:txBody>
      </p:sp>
      <p:sp>
        <p:nvSpPr>
          <p:cNvPr id="4" name="TextBox 3"/>
          <p:cNvSpPr txBox="1">
            <a:spLocks noChangeArrowheads="1"/>
          </p:cNvSpPr>
          <p:nvPr/>
        </p:nvSpPr>
        <p:spPr bwMode="auto">
          <a:xfrm>
            <a:off x="3013075" y="5264583"/>
            <a:ext cx="4287838" cy="585788"/>
          </a:xfrm>
          <a:prstGeom prst="rect">
            <a:avLst/>
          </a:prstGeom>
          <a:noFill/>
          <a:ln w="9525">
            <a:noFill/>
            <a:miter lim="800000"/>
            <a:headEnd/>
            <a:tailEnd/>
          </a:ln>
        </p:spPr>
        <p:txBody>
          <a:bodyPr wrap="none">
            <a:spAutoFit/>
          </a:bodyPr>
          <a:lstStyle/>
          <a:p>
            <a:pPr algn="ctr"/>
            <a:r>
              <a:rPr lang="zh-CN" altLang="en-US" sz="3200" dirty="0">
                <a:solidFill>
                  <a:srgbClr val="CC3300"/>
                </a:solidFill>
                <a:latin typeface="微软雅黑" pitchFamily="34" charset="-122"/>
              </a:rPr>
              <a:t>谢谢大家！欢迎交流！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500" dirty="0">
                <a:solidFill>
                  <a:srgbClr val="FFFFFF"/>
                </a:solidFill>
                <a:latin typeface="微软雅黑" pitchFamily="34" charset="-122"/>
              </a:rPr>
              <a:t>1.1  </a:t>
            </a:r>
            <a:r>
              <a:rPr lang="zh-CN" altLang="en-US" sz="2500" dirty="0" smtClean="0">
                <a:solidFill>
                  <a:srgbClr val="FFFFFF"/>
                </a:solidFill>
                <a:latin typeface="微软雅黑" pitchFamily="34" charset="-122"/>
              </a:rPr>
              <a:t>生产体系概述（</a:t>
            </a:r>
            <a:r>
              <a:rPr lang="en-US" altLang="zh-CN" sz="2500" dirty="0" smtClean="0">
                <a:solidFill>
                  <a:srgbClr val="FFFFFF"/>
                </a:solidFill>
                <a:latin typeface="微软雅黑" pitchFamily="34" charset="-122"/>
              </a:rPr>
              <a:t>1/2</a:t>
            </a:r>
            <a:r>
              <a:rPr lang="zh-CN" altLang="en-US" sz="2500" dirty="0" smtClean="0">
                <a:solidFill>
                  <a:srgbClr val="FFFFFF"/>
                </a:solidFill>
                <a:latin typeface="微软雅黑" pitchFamily="34" charset="-122"/>
              </a:rPr>
              <a:t>）</a:t>
            </a:r>
            <a:endParaRPr lang="en-US" altLang="zh-CN" sz="2500" dirty="0">
              <a:solidFill>
                <a:srgbClr val="FFFFFF"/>
              </a:solidFill>
              <a:latin typeface="微软雅黑" pitchFamily="34" charset="-122"/>
            </a:endParaRPr>
          </a:p>
        </p:txBody>
      </p:sp>
      <p:graphicFrame>
        <p:nvGraphicFramePr>
          <p:cNvPr id="2" name="图示 1"/>
          <p:cNvGraphicFramePr/>
          <p:nvPr>
            <p:extLst>
              <p:ext uri="{D42A27DB-BD31-4B8C-83A1-F6EECF244321}">
                <p14:modId xmlns="" xmlns:p14="http://schemas.microsoft.com/office/powerpoint/2010/main" val="1708110546"/>
              </p:ext>
            </p:extLst>
          </p:nvPr>
        </p:nvGraphicFramePr>
        <p:xfrm>
          <a:off x="287338" y="2166304"/>
          <a:ext cx="6841067" cy="45607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396240" y="1744404"/>
            <a:ext cx="9328331" cy="707886"/>
          </a:xfrm>
          <a:prstGeom prst="rect">
            <a:avLst/>
          </a:prstGeom>
          <a:noFill/>
        </p:spPr>
        <p:txBody>
          <a:bodyPr wrap="square" rtlCol="0">
            <a:spAutoFit/>
          </a:bodyPr>
          <a:lstStyle/>
          <a:p>
            <a:r>
              <a:rPr lang="zh-CN" altLang="en-US" sz="2000" dirty="0" smtClean="0">
                <a:solidFill>
                  <a:schemeClr val="tx1"/>
                </a:solidFill>
                <a:latin typeface="微软雅黑" pitchFamily="34" charset="-122"/>
              </a:rPr>
              <a:t>一个全价值链的制造业企业，其核心的组织结构主要由产</a:t>
            </a:r>
            <a:r>
              <a:rPr lang="en-US" altLang="zh-CN" sz="2000" dirty="0" smtClean="0">
                <a:solidFill>
                  <a:schemeClr val="tx1"/>
                </a:solidFill>
                <a:latin typeface="微软雅黑" pitchFamily="34" charset="-122"/>
              </a:rPr>
              <a:t>—</a:t>
            </a:r>
            <a:r>
              <a:rPr lang="zh-CN" altLang="en-US" sz="2000" dirty="0" smtClean="0">
                <a:solidFill>
                  <a:schemeClr val="tx1"/>
                </a:solidFill>
                <a:latin typeface="微软雅黑" pitchFamily="34" charset="-122"/>
              </a:rPr>
              <a:t>供</a:t>
            </a:r>
            <a:r>
              <a:rPr lang="en-US" altLang="zh-CN" sz="2000" dirty="0" smtClean="0">
                <a:solidFill>
                  <a:schemeClr val="tx1"/>
                </a:solidFill>
                <a:latin typeface="微软雅黑" pitchFamily="34" charset="-122"/>
              </a:rPr>
              <a:t>—</a:t>
            </a:r>
            <a:r>
              <a:rPr lang="zh-CN" altLang="en-US" sz="2000" dirty="0" smtClean="0">
                <a:solidFill>
                  <a:schemeClr val="tx1"/>
                </a:solidFill>
                <a:latin typeface="微软雅黑" pitchFamily="34" charset="-122"/>
              </a:rPr>
              <a:t>研</a:t>
            </a:r>
            <a:r>
              <a:rPr lang="en-US" altLang="zh-CN" sz="2000" dirty="0" smtClean="0">
                <a:solidFill>
                  <a:schemeClr val="tx1"/>
                </a:solidFill>
                <a:latin typeface="微软雅黑" pitchFamily="34" charset="-122"/>
              </a:rPr>
              <a:t>—</a:t>
            </a:r>
            <a:r>
              <a:rPr lang="zh-CN" altLang="en-US" sz="2000" dirty="0" smtClean="0">
                <a:solidFill>
                  <a:schemeClr val="tx1"/>
                </a:solidFill>
                <a:latin typeface="微软雅黑" pitchFamily="34" charset="-122"/>
              </a:rPr>
              <a:t>销四大体系构成。</a:t>
            </a:r>
            <a:endParaRPr lang="zh-CN" altLang="en-US" sz="2000" dirty="0">
              <a:solidFill>
                <a:schemeClr val="tx1"/>
              </a:solidFill>
              <a:latin typeface="微软雅黑" pitchFamily="34" charset="-122"/>
            </a:endParaRPr>
          </a:p>
        </p:txBody>
      </p:sp>
      <p:sp>
        <p:nvSpPr>
          <p:cNvPr id="4" name="TextBox 3"/>
          <p:cNvSpPr txBox="1"/>
          <p:nvPr/>
        </p:nvSpPr>
        <p:spPr>
          <a:xfrm>
            <a:off x="6260123" y="2789782"/>
            <a:ext cx="3824702" cy="3785652"/>
          </a:xfrm>
          <a:prstGeom prst="rect">
            <a:avLst/>
          </a:prstGeom>
          <a:noFill/>
        </p:spPr>
        <p:txBody>
          <a:bodyPr wrap="square" rtlCol="0">
            <a:spAutoFit/>
          </a:bodyPr>
          <a:lstStyle/>
          <a:p>
            <a:pPr marL="342900" indent="-342900">
              <a:lnSpc>
                <a:spcPct val="150000"/>
              </a:lnSpc>
              <a:buFont typeface="Arial" pitchFamily="34" charset="0"/>
              <a:buChar char="•"/>
            </a:pPr>
            <a:r>
              <a:rPr lang="zh-CN" altLang="en-US" sz="2000" dirty="0">
                <a:solidFill>
                  <a:schemeClr val="tx1"/>
                </a:solidFill>
                <a:latin typeface="微软雅黑" pitchFamily="34" charset="-122"/>
              </a:rPr>
              <a:t>研发</a:t>
            </a:r>
            <a:r>
              <a:rPr lang="zh-CN" altLang="en-US" sz="2000" dirty="0" smtClean="0">
                <a:solidFill>
                  <a:schemeClr val="tx1"/>
                </a:solidFill>
                <a:latin typeface="微软雅黑" pitchFamily="34" charset="-122"/>
              </a:rPr>
              <a:t>：</a:t>
            </a:r>
            <a:r>
              <a:rPr lang="zh-CN" altLang="en-US" sz="2000" b="0" dirty="0" smtClean="0">
                <a:solidFill>
                  <a:schemeClr val="tx1"/>
                </a:solidFill>
                <a:latin typeface="微软雅黑" pitchFamily="34" charset="-122"/>
              </a:rPr>
              <a:t>产品的设计及开发</a:t>
            </a:r>
            <a:endParaRPr lang="en-US" altLang="zh-CN" sz="2000" b="0" dirty="0" smtClean="0">
              <a:solidFill>
                <a:schemeClr val="tx1"/>
              </a:solidFill>
              <a:latin typeface="微软雅黑" pitchFamily="34" charset="-122"/>
            </a:endParaRPr>
          </a:p>
          <a:p>
            <a:pPr marL="342900" indent="-342900">
              <a:lnSpc>
                <a:spcPct val="150000"/>
              </a:lnSpc>
              <a:buFont typeface="Arial" pitchFamily="34" charset="0"/>
              <a:buChar char="•"/>
            </a:pPr>
            <a:r>
              <a:rPr lang="zh-CN" altLang="en-US" sz="2000" smtClean="0">
                <a:solidFill>
                  <a:schemeClr val="tx1"/>
                </a:solidFill>
                <a:latin typeface="微软雅黑" pitchFamily="34" charset="-122"/>
              </a:rPr>
              <a:t>供应链：</a:t>
            </a:r>
            <a:r>
              <a:rPr lang="zh-CN" altLang="en-US" sz="2000" b="0" smtClean="0">
                <a:solidFill>
                  <a:schemeClr val="tx1"/>
                </a:solidFill>
                <a:latin typeface="微软雅黑" pitchFamily="34" charset="-122"/>
              </a:rPr>
              <a:t>供应商寻源与管理、原材料与配件采购、物流、仓储管理等</a:t>
            </a:r>
            <a:endParaRPr lang="en-US" altLang="zh-CN" sz="2000" b="0" smtClean="0">
              <a:solidFill>
                <a:schemeClr val="tx1"/>
              </a:solidFill>
              <a:latin typeface="微软雅黑" pitchFamily="34" charset="-122"/>
            </a:endParaRPr>
          </a:p>
          <a:p>
            <a:pPr marL="342900" indent="-342900">
              <a:lnSpc>
                <a:spcPct val="150000"/>
              </a:lnSpc>
              <a:buFont typeface="Arial" pitchFamily="34" charset="0"/>
              <a:buChar char="•"/>
            </a:pPr>
            <a:r>
              <a:rPr lang="zh-CN" altLang="en-US" sz="2000" smtClean="0">
                <a:solidFill>
                  <a:srgbClr val="00B050"/>
                </a:solidFill>
                <a:latin typeface="微软雅黑" pitchFamily="34" charset="-122"/>
              </a:rPr>
              <a:t>生产</a:t>
            </a:r>
            <a:r>
              <a:rPr lang="zh-CN" altLang="en-US" sz="2000" dirty="0" smtClean="0">
                <a:solidFill>
                  <a:srgbClr val="00B050"/>
                </a:solidFill>
                <a:latin typeface="微软雅黑" pitchFamily="34" charset="-122"/>
              </a:rPr>
              <a:t>：</a:t>
            </a:r>
            <a:r>
              <a:rPr lang="zh-CN" altLang="en-US" sz="2000" dirty="0" smtClean="0">
                <a:solidFill>
                  <a:schemeClr val="tx1"/>
                </a:solidFill>
                <a:latin typeface="微软雅黑" pitchFamily="34" charset="-122"/>
              </a:rPr>
              <a:t>通过组织人员、设备，将原材料转化为客户需求的产品</a:t>
            </a:r>
            <a:endParaRPr lang="en-US" altLang="zh-CN" sz="2000" dirty="0" smtClean="0">
              <a:solidFill>
                <a:schemeClr val="tx1"/>
              </a:solidFill>
              <a:latin typeface="微软雅黑" pitchFamily="34" charset="-122"/>
            </a:endParaRPr>
          </a:p>
          <a:p>
            <a:pPr marL="342900" indent="-342900">
              <a:lnSpc>
                <a:spcPct val="150000"/>
              </a:lnSpc>
              <a:buFont typeface="Arial" pitchFamily="34" charset="0"/>
              <a:buChar char="•"/>
            </a:pPr>
            <a:r>
              <a:rPr lang="zh-CN" altLang="en-US" sz="2000" dirty="0" smtClean="0">
                <a:solidFill>
                  <a:schemeClr val="tx1"/>
                </a:solidFill>
                <a:latin typeface="微软雅黑" pitchFamily="34" charset="-122"/>
              </a:rPr>
              <a:t>销售：</a:t>
            </a:r>
            <a:r>
              <a:rPr lang="zh-CN" altLang="en-US" sz="2000" b="0" dirty="0" smtClean="0">
                <a:solidFill>
                  <a:schemeClr val="tx1"/>
                </a:solidFill>
                <a:latin typeface="微软雅黑" pitchFamily="34" charset="-122"/>
              </a:rPr>
              <a:t>产品销售及</a:t>
            </a:r>
            <a:r>
              <a:rPr lang="zh-CN" altLang="en-US" sz="2000" b="0" smtClean="0">
                <a:solidFill>
                  <a:schemeClr val="tx1"/>
                </a:solidFill>
                <a:latin typeface="微软雅黑" pitchFamily="34" charset="-122"/>
              </a:rPr>
              <a:t>客户管理</a:t>
            </a:r>
            <a:endParaRPr lang="en-US" altLang="zh-CN" sz="2000" b="0" dirty="0" smtClean="0">
              <a:solidFill>
                <a:schemeClr val="tx1"/>
              </a:solidFill>
              <a:latin typeface="微软雅黑" pitchFamily="34" charset="-122"/>
            </a:endParaRPr>
          </a:p>
        </p:txBody>
      </p:sp>
      <p:sp>
        <p:nvSpPr>
          <p:cNvPr id="5" name="矩形 4"/>
          <p:cNvSpPr/>
          <p:nvPr/>
        </p:nvSpPr>
        <p:spPr>
          <a:xfrm>
            <a:off x="396240" y="1011456"/>
            <a:ext cx="4747260" cy="461665"/>
          </a:xfrm>
          <a:prstGeom prst="rect">
            <a:avLst/>
          </a:prstGeom>
          <a:noFill/>
        </p:spPr>
        <p:txBody>
          <a:bodyPr wrap="square" rtlCol="0">
            <a:spAutoFit/>
          </a:bodyPr>
          <a:lstStyle/>
          <a:p>
            <a:pPr marL="342900" indent="-342900"/>
            <a:r>
              <a:rPr lang="zh-CN" altLang="en-US" sz="2400" smtClean="0">
                <a:solidFill>
                  <a:srgbClr val="008000"/>
                </a:solidFill>
                <a:latin typeface="微软雅黑" pitchFamily="34" charset="-122"/>
              </a:rPr>
              <a:t>制造业</a:t>
            </a:r>
            <a:r>
              <a:rPr lang="zh-CN" altLang="en-US" sz="2400" dirty="0">
                <a:solidFill>
                  <a:srgbClr val="008000"/>
                </a:solidFill>
                <a:latin typeface="微软雅黑" pitchFamily="34" charset="-122"/>
              </a:rPr>
              <a:t>组织</a:t>
            </a:r>
            <a:r>
              <a:rPr lang="zh-CN" altLang="en-US" sz="2400" dirty="0" smtClean="0">
                <a:solidFill>
                  <a:srgbClr val="008000"/>
                </a:solidFill>
                <a:latin typeface="微软雅黑" pitchFamily="34" charset="-122"/>
              </a:rPr>
              <a:t>架构</a:t>
            </a:r>
            <a:endParaRPr lang="en-US" altLang="zh-CN" sz="2400" dirty="0">
              <a:solidFill>
                <a:srgbClr val="008000"/>
              </a:solidFill>
              <a:latin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graphicEl>
                                              <a:dgm id="{34523302-9F07-4E59-8DF9-19014F9BC23C}"/>
                                            </p:graphicEl>
                                          </p:spTgt>
                                        </p:tgtEl>
                                        <p:attrNameLst>
                                          <p:attrName>style.visibility</p:attrName>
                                        </p:attrNameLst>
                                      </p:cBhvr>
                                      <p:to>
                                        <p:strVal val="visible"/>
                                      </p:to>
                                    </p:set>
                                    <p:animEffect transition="in" filter="wipe(down)">
                                      <p:cBhvr>
                                        <p:cTn id="7" dur="500"/>
                                        <p:tgtEl>
                                          <p:spTgt spid="2">
                                            <p:graphicEl>
                                              <a:dgm id="{34523302-9F07-4E59-8DF9-19014F9BC23C}"/>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graphicEl>
                                              <a:dgm id="{632B69F7-9E0D-4DC5-84F6-DA474ECA5BFF}"/>
                                            </p:graphicEl>
                                          </p:spTgt>
                                        </p:tgtEl>
                                        <p:attrNameLst>
                                          <p:attrName>style.visibility</p:attrName>
                                        </p:attrNameLst>
                                      </p:cBhvr>
                                      <p:to>
                                        <p:strVal val="visible"/>
                                      </p:to>
                                    </p:set>
                                    <p:animEffect transition="in" filter="wipe(down)">
                                      <p:cBhvr>
                                        <p:cTn id="10" dur="500"/>
                                        <p:tgtEl>
                                          <p:spTgt spid="2">
                                            <p:graphicEl>
                                              <a:dgm id="{632B69F7-9E0D-4DC5-84F6-DA474ECA5BFF}"/>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graphicEl>
                                              <a:dgm id="{5A02A385-A221-43AE-B295-28B51472FB44}"/>
                                            </p:graphicEl>
                                          </p:spTgt>
                                        </p:tgtEl>
                                        <p:attrNameLst>
                                          <p:attrName>style.visibility</p:attrName>
                                        </p:attrNameLst>
                                      </p:cBhvr>
                                      <p:to>
                                        <p:strVal val="visible"/>
                                      </p:to>
                                    </p:set>
                                    <p:animEffect transition="in" filter="wipe(down)">
                                      <p:cBhvr>
                                        <p:cTn id="13" dur="500"/>
                                        <p:tgtEl>
                                          <p:spTgt spid="2">
                                            <p:graphicEl>
                                              <a:dgm id="{5A02A385-A221-43AE-B295-28B51472FB44}"/>
                                            </p:graphic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graphicEl>
                                              <a:dgm id="{8DE872F4-8508-44C6-B934-17693E103EFA}"/>
                                            </p:graphicEl>
                                          </p:spTgt>
                                        </p:tgtEl>
                                        <p:attrNameLst>
                                          <p:attrName>style.visibility</p:attrName>
                                        </p:attrNameLst>
                                      </p:cBhvr>
                                      <p:to>
                                        <p:strVal val="visible"/>
                                      </p:to>
                                    </p:set>
                                    <p:animEffect transition="in" filter="wipe(down)">
                                      <p:cBhvr>
                                        <p:cTn id="16" dur="500"/>
                                        <p:tgtEl>
                                          <p:spTgt spid="2">
                                            <p:graphicEl>
                                              <a:dgm id="{8DE872F4-8508-44C6-B934-17693E103EFA}"/>
                                            </p:graphic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graphicEl>
                                              <a:dgm id="{DD3A3BE8-AB15-4DAE-9736-D6FD40074189}"/>
                                            </p:graphicEl>
                                          </p:spTgt>
                                        </p:tgtEl>
                                        <p:attrNameLst>
                                          <p:attrName>style.visibility</p:attrName>
                                        </p:attrNameLst>
                                      </p:cBhvr>
                                      <p:to>
                                        <p:strVal val="visible"/>
                                      </p:to>
                                    </p:set>
                                    <p:animEffect transition="in" filter="wipe(down)">
                                      <p:cBhvr>
                                        <p:cTn id="19" dur="500"/>
                                        <p:tgtEl>
                                          <p:spTgt spid="2">
                                            <p:graphicEl>
                                              <a:dgm id="{DD3A3BE8-AB15-4DAE-9736-D6FD40074189}"/>
                                            </p:graphic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graphicEl>
                                              <a:dgm id="{90AE50A3-F428-40B9-ADA4-304D723D3ADF}"/>
                                            </p:graphicEl>
                                          </p:spTgt>
                                        </p:tgtEl>
                                        <p:attrNameLst>
                                          <p:attrName>style.visibility</p:attrName>
                                        </p:attrNameLst>
                                      </p:cBhvr>
                                      <p:to>
                                        <p:strVal val="visible"/>
                                      </p:to>
                                    </p:set>
                                    <p:animEffect transition="in" filter="wipe(down)">
                                      <p:cBhvr>
                                        <p:cTn id="22" dur="500"/>
                                        <p:tgtEl>
                                          <p:spTgt spid="2">
                                            <p:graphicEl>
                                              <a:dgm id="{90AE50A3-F428-40B9-ADA4-304D723D3ADF}"/>
                                            </p:graphic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graphicEl>
                                              <a:dgm id="{C6BCA5F6-C71A-4755-9968-EFCF8F81D0DF}"/>
                                            </p:graphicEl>
                                          </p:spTgt>
                                        </p:tgtEl>
                                        <p:attrNameLst>
                                          <p:attrName>style.visibility</p:attrName>
                                        </p:attrNameLst>
                                      </p:cBhvr>
                                      <p:to>
                                        <p:strVal val="visible"/>
                                      </p:to>
                                    </p:set>
                                    <p:animEffect transition="in" filter="wipe(down)">
                                      <p:cBhvr>
                                        <p:cTn id="25" dur="500"/>
                                        <p:tgtEl>
                                          <p:spTgt spid="2">
                                            <p:graphicEl>
                                              <a:dgm id="{C6BCA5F6-C71A-4755-9968-EFCF8F81D0DF}"/>
                                            </p:graphic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graphicEl>
                                              <a:dgm id="{F89AA1DC-03B0-4648-AC2C-7C60E7E31CD2}"/>
                                            </p:graphicEl>
                                          </p:spTgt>
                                        </p:tgtEl>
                                        <p:attrNameLst>
                                          <p:attrName>style.visibility</p:attrName>
                                        </p:attrNameLst>
                                      </p:cBhvr>
                                      <p:to>
                                        <p:strVal val="visible"/>
                                      </p:to>
                                    </p:set>
                                    <p:animEffect transition="in" filter="wipe(down)">
                                      <p:cBhvr>
                                        <p:cTn id="28" dur="500"/>
                                        <p:tgtEl>
                                          <p:spTgt spid="2">
                                            <p:graphicEl>
                                              <a:dgm id="{F89AA1DC-03B0-4648-AC2C-7C60E7E31CD2}"/>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2000"/>
                                        <p:tgtEl>
                                          <p:spTgt spid="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fade">
                                      <p:cBhvr>
                                        <p:cTn id="36" dur="2000"/>
                                        <p:tgtEl>
                                          <p:spTgt spid="4">
                                            <p:txEl>
                                              <p:pRg st="1" end="1"/>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2000"/>
                                        <p:tgtEl>
                                          <p:spTgt spid="4">
                                            <p:txEl>
                                              <p:pRg st="2" end="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p:bldSub>
      </p:bldGraphic>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500" dirty="0">
                <a:solidFill>
                  <a:srgbClr val="FFFFFF"/>
                </a:solidFill>
                <a:latin typeface="微软雅黑" pitchFamily="34" charset="-122"/>
              </a:rPr>
              <a:t>1.1  </a:t>
            </a:r>
            <a:r>
              <a:rPr lang="zh-CN" altLang="en-US" sz="2500" dirty="0" smtClean="0">
                <a:solidFill>
                  <a:srgbClr val="FFFFFF"/>
                </a:solidFill>
                <a:latin typeface="微软雅黑" pitchFamily="34" charset="-122"/>
              </a:rPr>
              <a:t>生产体系概述（</a:t>
            </a:r>
            <a:r>
              <a:rPr lang="en-US" altLang="zh-CN" sz="2500" dirty="0" smtClean="0">
                <a:solidFill>
                  <a:srgbClr val="FFFFFF"/>
                </a:solidFill>
                <a:latin typeface="微软雅黑" pitchFamily="34" charset="-122"/>
              </a:rPr>
              <a:t>2/2</a:t>
            </a:r>
            <a:r>
              <a:rPr lang="zh-CN" altLang="en-US" sz="2500" dirty="0" smtClean="0">
                <a:solidFill>
                  <a:srgbClr val="FFFFFF"/>
                </a:solidFill>
                <a:latin typeface="微软雅黑" pitchFamily="34" charset="-122"/>
              </a:rPr>
              <a:t>）</a:t>
            </a:r>
            <a:endParaRPr lang="en-US" altLang="zh-CN" sz="2500" dirty="0">
              <a:solidFill>
                <a:srgbClr val="FFFFFF"/>
              </a:solidFill>
              <a:latin typeface="微软雅黑" pitchFamily="34" charset="-122"/>
            </a:endParaRPr>
          </a:p>
        </p:txBody>
      </p:sp>
      <p:sp>
        <p:nvSpPr>
          <p:cNvPr id="3" name="矩形 2"/>
          <p:cNvSpPr/>
          <p:nvPr/>
        </p:nvSpPr>
        <p:spPr>
          <a:xfrm>
            <a:off x="396239" y="1011456"/>
            <a:ext cx="5244905" cy="461665"/>
          </a:xfrm>
          <a:prstGeom prst="rect">
            <a:avLst/>
          </a:prstGeom>
          <a:noFill/>
        </p:spPr>
        <p:txBody>
          <a:bodyPr wrap="square" rtlCol="0">
            <a:spAutoFit/>
          </a:bodyPr>
          <a:lstStyle/>
          <a:p>
            <a:pPr marL="342900" indent="-342900"/>
            <a:r>
              <a:rPr lang="zh-CN" altLang="en-US" sz="2400" dirty="0" smtClean="0">
                <a:solidFill>
                  <a:srgbClr val="008000"/>
                </a:solidFill>
                <a:latin typeface="微软雅黑" pitchFamily="34" charset="-122"/>
              </a:rPr>
              <a:t>生产体系价值功能</a:t>
            </a:r>
            <a:endParaRPr lang="en-US" altLang="zh-CN" sz="2400" dirty="0">
              <a:solidFill>
                <a:srgbClr val="008000"/>
              </a:solidFill>
              <a:latin typeface="微软雅黑" pitchFamily="34" charset="-122"/>
            </a:endParaRPr>
          </a:p>
        </p:txBody>
      </p:sp>
      <p:sp>
        <p:nvSpPr>
          <p:cNvPr id="4" name="TextBox 3"/>
          <p:cNvSpPr txBox="1"/>
          <p:nvPr/>
        </p:nvSpPr>
        <p:spPr>
          <a:xfrm>
            <a:off x="396240" y="1744404"/>
            <a:ext cx="9494520" cy="400110"/>
          </a:xfrm>
          <a:prstGeom prst="rect">
            <a:avLst/>
          </a:prstGeom>
          <a:noFill/>
        </p:spPr>
        <p:txBody>
          <a:bodyPr wrap="square" rtlCol="0">
            <a:spAutoFit/>
          </a:bodyPr>
          <a:lstStyle/>
          <a:p>
            <a:r>
              <a:rPr lang="zh-CN" altLang="en-US" sz="2000" dirty="0" smtClean="0">
                <a:solidFill>
                  <a:schemeClr val="tx1"/>
                </a:solidFill>
                <a:latin typeface="微软雅黑" pitchFamily="34" charset="-122"/>
              </a:rPr>
              <a:t>生产体系是企业中直接产生价值的功能模块，通过对原材料的加工过程实现增值。</a:t>
            </a:r>
            <a:endParaRPr lang="zh-CN" altLang="en-US" sz="2000" dirty="0">
              <a:solidFill>
                <a:schemeClr val="tx1"/>
              </a:solidFill>
              <a:latin typeface="微软雅黑" pitchFamily="34" charset="-122"/>
            </a:endParaRPr>
          </a:p>
        </p:txBody>
      </p:sp>
      <p:grpSp>
        <p:nvGrpSpPr>
          <p:cNvPr id="22" name="组合 21"/>
          <p:cNvGrpSpPr/>
          <p:nvPr/>
        </p:nvGrpSpPr>
        <p:grpSpPr>
          <a:xfrm>
            <a:off x="1770735" y="2481943"/>
            <a:ext cx="2017486" cy="972457"/>
            <a:chOff x="1770735" y="2481943"/>
            <a:chExt cx="2017486" cy="972457"/>
          </a:xfrm>
        </p:grpSpPr>
        <p:sp>
          <p:nvSpPr>
            <p:cNvPr id="9" name="燕尾形 8"/>
            <p:cNvSpPr/>
            <p:nvPr/>
          </p:nvSpPr>
          <p:spPr bwMode="auto">
            <a:xfrm>
              <a:off x="1770735" y="2481943"/>
              <a:ext cx="2017486" cy="972457"/>
            </a:xfrm>
            <a:prstGeom prst="chevron">
              <a:avLst/>
            </a:prstGeom>
            <a:solidFill>
              <a:srgbClr val="FFC000"/>
            </a:solidFill>
            <a:ln w="9525" cap="flat" cmpd="sng" algn="ctr">
              <a:solidFill>
                <a:schemeClr val="tx1"/>
              </a:solidFill>
              <a:prstDash val="solid"/>
              <a:round/>
              <a:headEnd type="none" w="med" len="med"/>
              <a:tailEnd type="none" w="med" len="med"/>
            </a:ln>
            <a:effectLst/>
            <a:scene3d>
              <a:camera prst="orthographicFront"/>
              <a:lightRig rig="threePt" dir="t"/>
            </a:scene3d>
            <a:sp3d>
              <a:bevelT prst="relaxedInset"/>
            </a:sp3d>
          </p:spPr>
          <p:txBody>
            <a:bodyPr vert="horz" wrap="square" lIns="91440" tIns="45720" rIns="91440" bIns="45720" numCol="1" rtlCol="0" anchor="t" anchorCtr="0" compatLnSpc="1">
              <a:prstTxWarp prst="textNoShape">
                <a:avLst/>
              </a:prstTxWarp>
            </a:bodyPr>
            <a:lstStyle/>
            <a:p>
              <a:pPr marL="0" marR="0" indent="0" algn="l" defTabSz="1017588"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dirty="0" smtClean="0">
                <a:ln>
                  <a:noFill/>
                </a:ln>
                <a:solidFill>
                  <a:schemeClr val="tx1"/>
                </a:solidFill>
                <a:effectLst/>
                <a:latin typeface="Arial" charset="0"/>
                <a:ea typeface="宋体" charset="-122"/>
              </a:endParaRPr>
            </a:p>
          </p:txBody>
        </p:sp>
        <p:sp>
          <p:nvSpPr>
            <p:cNvPr id="10" name="矩形 9"/>
            <p:cNvSpPr/>
            <p:nvPr/>
          </p:nvSpPr>
          <p:spPr>
            <a:xfrm>
              <a:off x="2307786" y="2594561"/>
              <a:ext cx="1210588" cy="707886"/>
            </a:xfrm>
            <a:prstGeom prst="rect">
              <a:avLst/>
            </a:prstGeom>
          </p:spPr>
          <p:txBody>
            <a:bodyPr wrap="none">
              <a:spAutoFit/>
            </a:bodyPr>
            <a:lstStyle/>
            <a:p>
              <a:pPr defTabSz="1017588"/>
              <a:r>
                <a:rPr lang="zh-CN" altLang="en-US" sz="4000" dirty="0" smtClean="0">
                  <a:solidFill>
                    <a:schemeClr val="tx1"/>
                  </a:solidFill>
                  <a:latin typeface="黑体" pitchFamily="49" charset="-122"/>
                  <a:ea typeface="黑体" pitchFamily="49" charset="-122"/>
                </a:rPr>
                <a:t>投入</a:t>
              </a:r>
            </a:p>
          </p:txBody>
        </p:sp>
      </p:grpSp>
      <p:grpSp>
        <p:nvGrpSpPr>
          <p:cNvPr id="23" name="组合 22"/>
          <p:cNvGrpSpPr/>
          <p:nvPr/>
        </p:nvGrpSpPr>
        <p:grpSpPr>
          <a:xfrm>
            <a:off x="4056718" y="2460172"/>
            <a:ext cx="2017486" cy="972457"/>
            <a:chOff x="4056718" y="2460172"/>
            <a:chExt cx="2017486" cy="972457"/>
          </a:xfrm>
        </p:grpSpPr>
        <p:sp>
          <p:nvSpPr>
            <p:cNvPr id="11" name="燕尾形 10"/>
            <p:cNvSpPr/>
            <p:nvPr/>
          </p:nvSpPr>
          <p:spPr bwMode="auto">
            <a:xfrm>
              <a:off x="4056718" y="2460172"/>
              <a:ext cx="2017486" cy="972457"/>
            </a:xfrm>
            <a:prstGeom prst="chevron">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prst="relaxedInset"/>
            </a:sp3d>
          </p:spPr>
          <p:txBody>
            <a:bodyPr vert="horz" wrap="square" lIns="91440" tIns="45720" rIns="91440" bIns="45720" numCol="1" rtlCol="0" anchor="t" anchorCtr="0" compatLnSpc="1">
              <a:prstTxWarp prst="textNoShape">
                <a:avLst/>
              </a:prstTxWarp>
            </a:bodyPr>
            <a:lstStyle/>
            <a:p>
              <a:pPr marL="0" marR="0" indent="0" algn="l" defTabSz="1017588"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dirty="0" smtClean="0">
                <a:ln>
                  <a:noFill/>
                </a:ln>
                <a:solidFill>
                  <a:schemeClr val="tx1"/>
                </a:solidFill>
                <a:effectLst/>
                <a:latin typeface="Arial" charset="0"/>
                <a:ea typeface="宋体" charset="-122"/>
              </a:endParaRPr>
            </a:p>
          </p:txBody>
        </p:sp>
        <p:sp>
          <p:nvSpPr>
            <p:cNvPr id="12" name="矩形 11"/>
            <p:cNvSpPr/>
            <p:nvPr/>
          </p:nvSpPr>
          <p:spPr>
            <a:xfrm>
              <a:off x="4535714" y="2601819"/>
              <a:ext cx="1210588" cy="707886"/>
            </a:xfrm>
            <a:prstGeom prst="rect">
              <a:avLst/>
            </a:prstGeom>
          </p:spPr>
          <p:txBody>
            <a:bodyPr wrap="none">
              <a:spAutoFit/>
            </a:bodyPr>
            <a:lstStyle/>
            <a:p>
              <a:pPr defTabSz="1017588"/>
              <a:r>
                <a:rPr lang="zh-CN" altLang="en-US" sz="4000" dirty="0" smtClean="0">
                  <a:solidFill>
                    <a:schemeClr val="tx1"/>
                  </a:solidFill>
                  <a:latin typeface="黑体" pitchFamily="49" charset="-122"/>
                  <a:ea typeface="黑体" pitchFamily="49" charset="-122"/>
                </a:rPr>
                <a:t>过程</a:t>
              </a:r>
            </a:p>
          </p:txBody>
        </p:sp>
      </p:grpSp>
      <p:grpSp>
        <p:nvGrpSpPr>
          <p:cNvPr id="24" name="组合 23"/>
          <p:cNvGrpSpPr/>
          <p:nvPr/>
        </p:nvGrpSpPr>
        <p:grpSpPr>
          <a:xfrm>
            <a:off x="6393542" y="2445659"/>
            <a:ext cx="2017486" cy="972457"/>
            <a:chOff x="6393542" y="2445659"/>
            <a:chExt cx="2017486" cy="972457"/>
          </a:xfrm>
        </p:grpSpPr>
        <p:sp>
          <p:nvSpPr>
            <p:cNvPr id="13" name="燕尾形 12"/>
            <p:cNvSpPr/>
            <p:nvPr/>
          </p:nvSpPr>
          <p:spPr bwMode="auto">
            <a:xfrm>
              <a:off x="6393542" y="2445659"/>
              <a:ext cx="2017486" cy="972457"/>
            </a:xfrm>
            <a:prstGeom prst="chevron">
              <a:avLst/>
            </a:prstGeom>
            <a:solidFill>
              <a:srgbClr val="92D050"/>
            </a:solidFill>
            <a:ln w="9525" cap="flat" cmpd="sng" algn="ctr">
              <a:solidFill>
                <a:schemeClr val="tx1"/>
              </a:solidFill>
              <a:prstDash val="solid"/>
              <a:round/>
              <a:headEnd type="none" w="med" len="med"/>
              <a:tailEnd type="none" w="med" len="med"/>
            </a:ln>
            <a:effectLst/>
            <a:scene3d>
              <a:camera prst="orthographicFront"/>
              <a:lightRig rig="threePt" dir="t"/>
            </a:scene3d>
            <a:sp3d>
              <a:bevelT prst="relaxedInset"/>
            </a:sp3d>
          </p:spPr>
          <p:txBody>
            <a:bodyPr vert="horz" wrap="square" lIns="91440" tIns="45720" rIns="91440" bIns="45720" numCol="1" rtlCol="0" anchor="t" anchorCtr="0" compatLnSpc="1">
              <a:prstTxWarp prst="textNoShape">
                <a:avLst/>
              </a:prstTxWarp>
            </a:bodyPr>
            <a:lstStyle/>
            <a:p>
              <a:pPr marL="0" marR="0" indent="0" algn="l" defTabSz="1017588"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dirty="0" smtClean="0">
                <a:ln>
                  <a:noFill/>
                </a:ln>
                <a:solidFill>
                  <a:schemeClr val="tx1"/>
                </a:solidFill>
                <a:effectLst/>
                <a:latin typeface="Arial" charset="0"/>
                <a:ea typeface="宋体" charset="-122"/>
              </a:endParaRPr>
            </a:p>
          </p:txBody>
        </p:sp>
        <p:sp>
          <p:nvSpPr>
            <p:cNvPr id="14" name="矩形 13"/>
            <p:cNvSpPr/>
            <p:nvPr/>
          </p:nvSpPr>
          <p:spPr>
            <a:xfrm>
              <a:off x="6930595" y="2543763"/>
              <a:ext cx="1210588" cy="707886"/>
            </a:xfrm>
            <a:prstGeom prst="rect">
              <a:avLst/>
            </a:prstGeom>
          </p:spPr>
          <p:txBody>
            <a:bodyPr wrap="none">
              <a:spAutoFit/>
            </a:bodyPr>
            <a:lstStyle/>
            <a:p>
              <a:pPr defTabSz="1017588"/>
              <a:r>
                <a:rPr lang="zh-CN" altLang="en-US" sz="4000" dirty="0" smtClean="0">
                  <a:solidFill>
                    <a:schemeClr val="tx1"/>
                  </a:solidFill>
                  <a:latin typeface="黑体" pitchFamily="49" charset="-122"/>
                  <a:ea typeface="黑体" pitchFamily="49" charset="-122"/>
                </a:rPr>
                <a:t>产出</a:t>
              </a:r>
            </a:p>
          </p:txBody>
        </p:sp>
      </p:grpSp>
      <p:grpSp>
        <p:nvGrpSpPr>
          <p:cNvPr id="26" name="组合 25"/>
          <p:cNvGrpSpPr/>
          <p:nvPr/>
        </p:nvGrpSpPr>
        <p:grpSpPr>
          <a:xfrm>
            <a:off x="725714" y="3904343"/>
            <a:ext cx="3316498" cy="2345770"/>
            <a:chOff x="725714" y="3904343"/>
            <a:chExt cx="3316498" cy="2345770"/>
          </a:xfrm>
        </p:grpSpPr>
        <p:sp>
          <p:nvSpPr>
            <p:cNvPr id="15" name="TextBox 14"/>
            <p:cNvSpPr txBox="1"/>
            <p:nvPr/>
          </p:nvSpPr>
          <p:spPr>
            <a:xfrm>
              <a:off x="725714" y="4891315"/>
              <a:ext cx="1030514" cy="400110"/>
            </a:xfrm>
            <a:prstGeom prst="rect">
              <a:avLst/>
            </a:prstGeom>
            <a:noFill/>
          </p:spPr>
          <p:txBody>
            <a:bodyPr wrap="square" rtlCol="0">
              <a:spAutoFit/>
            </a:bodyPr>
            <a:lstStyle/>
            <a:p>
              <a:r>
                <a:rPr lang="zh-CN" altLang="en-US" sz="2000" dirty="0" smtClean="0">
                  <a:solidFill>
                    <a:schemeClr val="tx1"/>
                  </a:solidFill>
                </a:rPr>
                <a:t>最少的</a:t>
              </a:r>
              <a:endParaRPr lang="zh-CN" altLang="en-US" sz="2000" dirty="0">
                <a:solidFill>
                  <a:schemeClr val="tx1"/>
                </a:solidFill>
              </a:endParaRPr>
            </a:p>
          </p:txBody>
        </p:sp>
        <p:sp>
          <p:nvSpPr>
            <p:cNvPr id="16" name="左大括号 15"/>
            <p:cNvSpPr/>
            <p:nvPr/>
          </p:nvSpPr>
          <p:spPr bwMode="auto">
            <a:xfrm>
              <a:off x="1944897" y="4064000"/>
              <a:ext cx="522514" cy="2046514"/>
            </a:xfrm>
            <a:prstGeom prst="lef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17588"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
          <p:nvSpPr>
            <p:cNvPr id="17" name="TextBox 16"/>
            <p:cNvSpPr txBox="1"/>
            <p:nvPr/>
          </p:nvSpPr>
          <p:spPr>
            <a:xfrm>
              <a:off x="2612554" y="3904343"/>
              <a:ext cx="1059542" cy="2345770"/>
            </a:xfrm>
            <a:prstGeom prst="rect">
              <a:avLst/>
            </a:prstGeom>
            <a:noFill/>
          </p:spPr>
          <p:txBody>
            <a:bodyPr wrap="square" rtlCol="0">
              <a:spAutoFit/>
            </a:bodyPr>
            <a:lstStyle/>
            <a:p>
              <a:pPr>
                <a:lnSpc>
                  <a:spcPct val="150000"/>
                </a:lnSpc>
              </a:pPr>
              <a:r>
                <a:rPr lang="zh-CN" altLang="en-US" sz="2000" dirty="0" smtClean="0">
                  <a:solidFill>
                    <a:schemeClr val="tx1"/>
                  </a:solidFill>
                </a:rPr>
                <a:t>人力</a:t>
              </a:r>
              <a:endParaRPr lang="en-US" altLang="zh-CN" sz="2000" dirty="0" smtClean="0">
                <a:solidFill>
                  <a:schemeClr val="tx1"/>
                </a:solidFill>
              </a:endParaRPr>
            </a:p>
            <a:p>
              <a:pPr>
                <a:lnSpc>
                  <a:spcPct val="150000"/>
                </a:lnSpc>
              </a:pPr>
              <a:r>
                <a:rPr lang="zh-CN" altLang="en-US" sz="2000" dirty="0" smtClean="0">
                  <a:solidFill>
                    <a:schemeClr val="tx1"/>
                  </a:solidFill>
                </a:rPr>
                <a:t>设备</a:t>
              </a:r>
              <a:endParaRPr lang="en-US" altLang="zh-CN" sz="2000" dirty="0" smtClean="0">
                <a:solidFill>
                  <a:schemeClr val="tx1"/>
                </a:solidFill>
              </a:endParaRPr>
            </a:p>
            <a:p>
              <a:pPr>
                <a:lnSpc>
                  <a:spcPct val="150000"/>
                </a:lnSpc>
              </a:pPr>
              <a:r>
                <a:rPr lang="zh-CN" altLang="en-US" sz="2000" dirty="0" smtClean="0">
                  <a:solidFill>
                    <a:schemeClr val="tx1"/>
                  </a:solidFill>
                </a:rPr>
                <a:t>时间</a:t>
              </a:r>
              <a:endParaRPr lang="en-US" altLang="zh-CN" sz="2000" dirty="0" smtClean="0">
                <a:solidFill>
                  <a:schemeClr val="tx1"/>
                </a:solidFill>
              </a:endParaRPr>
            </a:p>
            <a:p>
              <a:pPr>
                <a:lnSpc>
                  <a:spcPct val="150000"/>
                </a:lnSpc>
              </a:pPr>
              <a:r>
                <a:rPr lang="zh-CN" altLang="en-US" sz="2000" dirty="0" smtClean="0">
                  <a:solidFill>
                    <a:schemeClr val="tx1"/>
                  </a:solidFill>
                </a:rPr>
                <a:t>场地</a:t>
              </a:r>
              <a:endParaRPr lang="en-US" altLang="zh-CN" sz="2000" dirty="0" smtClean="0">
                <a:solidFill>
                  <a:schemeClr val="tx1"/>
                </a:solidFill>
              </a:endParaRPr>
            </a:p>
            <a:p>
              <a:pPr>
                <a:lnSpc>
                  <a:spcPct val="150000"/>
                </a:lnSpc>
              </a:pPr>
              <a:r>
                <a:rPr lang="zh-CN" altLang="en-US" sz="2000" dirty="0" smtClean="0">
                  <a:solidFill>
                    <a:schemeClr val="tx1"/>
                  </a:solidFill>
                </a:rPr>
                <a:t>物料</a:t>
              </a:r>
              <a:endParaRPr lang="zh-CN" altLang="en-US" sz="2000" dirty="0">
                <a:solidFill>
                  <a:schemeClr val="tx1"/>
                </a:solidFill>
              </a:endParaRPr>
            </a:p>
          </p:txBody>
        </p:sp>
        <p:sp>
          <p:nvSpPr>
            <p:cNvPr id="18" name="左大括号 17"/>
            <p:cNvSpPr/>
            <p:nvPr/>
          </p:nvSpPr>
          <p:spPr bwMode="auto">
            <a:xfrm rot="10800000">
              <a:off x="3519698" y="4056741"/>
              <a:ext cx="522514" cy="2046514"/>
            </a:xfrm>
            <a:prstGeom prst="lef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17588"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grpSp>
      <p:sp>
        <p:nvSpPr>
          <p:cNvPr id="19" name="右箭头 18"/>
          <p:cNvSpPr/>
          <p:nvPr/>
        </p:nvSpPr>
        <p:spPr bwMode="auto">
          <a:xfrm>
            <a:off x="4586516" y="4630058"/>
            <a:ext cx="1132114" cy="769257"/>
          </a:xfrm>
          <a:prstGeom prst="rightArrow">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17588"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grpSp>
        <p:nvGrpSpPr>
          <p:cNvPr id="25" name="组合 24"/>
          <p:cNvGrpSpPr/>
          <p:nvPr/>
        </p:nvGrpSpPr>
        <p:grpSpPr>
          <a:xfrm>
            <a:off x="6408042" y="3664863"/>
            <a:ext cx="2793999" cy="2461187"/>
            <a:chOff x="6408042" y="3664863"/>
            <a:chExt cx="2793999" cy="2461187"/>
          </a:xfrm>
        </p:grpSpPr>
        <p:sp>
          <p:nvSpPr>
            <p:cNvPr id="20" name="左大括号 19"/>
            <p:cNvSpPr/>
            <p:nvPr/>
          </p:nvSpPr>
          <p:spPr bwMode="auto">
            <a:xfrm>
              <a:off x="6408042" y="4027713"/>
              <a:ext cx="522514" cy="2046514"/>
            </a:xfrm>
            <a:prstGeom prst="lef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17588"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
          <p:nvSpPr>
            <p:cNvPr id="21" name="TextBox 20"/>
            <p:cNvSpPr txBox="1"/>
            <p:nvPr/>
          </p:nvSpPr>
          <p:spPr>
            <a:xfrm>
              <a:off x="7090213" y="3664863"/>
              <a:ext cx="2111828" cy="2461187"/>
            </a:xfrm>
            <a:prstGeom prst="rect">
              <a:avLst/>
            </a:prstGeom>
            <a:noFill/>
          </p:spPr>
          <p:txBody>
            <a:bodyPr wrap="square" rtlCol="0">
              <a:spAutoFit/>
            </a:bodyPr>
            <a:lstStyle/>
            <a:p>
              <a:pPr>
                <a:lnSpc>
                  <a:spcPct val="200000"/>
                </a:lnSpc>
              </a:pPr>
              <a:r>
                <a:rPr lang="zh-CN" altLang="en-US" sz="2000" dirty="0" smtClean="0">
                  <a:solidFill>
                    <a:schemeClr val="tx1"/>
                  </a:solidFill>
                </a:rPr>
                <a:t>合格的产品</a:t>
              </a:r>
              <a:endParaRPr lang="en-US" altLang="zh-CN" sz="2000" dirty="0" smtClean="0">
                <a:solidFill>
                  <a:schemeClr val="tx1"/>
                </a:solidFill>
              </a:endParaRPr>
            </a:p>
            <a:p>
              <a:pPr>
                <a:lnSpc>
                  <a:spcPct val="200000"/>
                </a:lnSpc>
              </a:pPr>
              <a:r>
                <a:rPr lang="zh-CN" altLang="en-US" sz="2000" dirty="0" smtClean="0">
                  <a:solidFill>
                    <a:schemeClr val="tx1"/>
                  </a:solidFill>
                </a:rPr>
                <a:t>正确的数量</a:t>
              </a:r>
              <a:endParaRPr lang="en-US" altLang="zh-CN" sz="2000" dirty="0" smtClean="0">
                <a:solidFill>
                  <a:schemeClr val="tx1"/>
                </a:solidFill>
              </a:endParaRPr>
            </a:p>
            <a:p>
              <a:pPr>
                <a:lnSpc>
                  <a:spcPct val="200000"/>
                </a:lnSpc>
              </a:pPr>
              <a:r>
                <a:rPr lang="zh-CN" altLang="en-US" sz="2000" dirty="0" smtClean="0">
                  <a:solidFill>
                    <a:schemeClr val="tx1"/>
                  </a:solidFill>
                </a:rPr>
                <a:t>准时的供货</a:t>
              </a:r>
              <a:endParaRPr lang="en-US" altLang="zh-CN" sz="2000" dirty="0" smtClean="0">
                <a:solidFill>
                  <a:schemeClr val="tx1"/>
                </a:solidFill>
              </a:endParaRPr>
            </a:p>
            <a:p>
              <a:pPr>
                <a:lnSpc>
                  <a:spcPct val="200000"/>
                </a:lnSpc>
              </a:pPr>
              <a:r>
                <a:rPr lang="zh-CN" altLang="en-US" sz="2000" dirty="0" smtClean="0">
                  <a:solidFill>
                    <a:schemeClr val="tx1"/>
                  </a:solidFill>
                </a:rPr>
                <a:t>具竞争力的价格</a:t>
              </a:r>
              <a:endParaRPr lang="en-US" altLang="zh-CN" sz="2000" dirty="0" smtClean="0">
                <a:solidFill>
                  <a:schemeClr val="tx1"/>
                </a:solidFill>
              </a:endParaRPr>
            </a:p>
          </p:txBody>
        </p:sp>
      </p:grpSp>
    </p:spTree>
    <p:extLst>
      <p:ext uri="{BB962C8B-B14F-4D97-AF65-F5344CB8AC3E}">
        <p14:creationId xmlns="" xmlns:p14="http://schemas.microsoft.com/office/powerpoint/2010/main" val="316844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ppt_x"/>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checkerboard(across)">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Horizontal)">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circle(in)">
                                      <p:cBhvr>
                                        <p:cTn id="33"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2"/>
          <p:cNvSpPr>
            <a:spLocks noChangeArrowheads="1"/>
          </p:cNvSpPr>
          <p:nvPr/>
        </p:nvSpPr>
        <p:spPr bwMode="auto">
          <a:xfrm>
            <a:off x="549275" y="1885950"/>
            <a:ext cx="6681593" cy="1077194"/>
          </a:xfrm>
          <a:prstGeom prst="rect">
            <a:avLst/>
          </a:prstGeom>
          <a:noFill/>
          <a:ln w="9525">
            <a:noFill/>
            <a:miter lim="800000"/>
            <a:headEnd/>
            <a:tailEnd/>
          </a:ln>
        </p:spPr>
        <p:txBody>
          <a:bodyPr wrap="none" lIns="91418" tIns="45708" rIns="91418" bIns="45708">
            <a:spAutoFit/>
          </a:bodyPr>
          <a:lstStyle/>
          <a:p>
            <a:pPr eaLnBrk="0" hangingPunct="0">
              <a:lnSpc>
                <a:spcPct val="200000"/>
              </a:lnSpc>
            </a:pPr>
            <a:r>
              <a:rPr lang="zh-CN" altLang="en-US" sz="3200">
                <a:solidFill>
                  <a:srgbClr val="006699"/>
                </a:solidFill>
              </a:rPr>
              <a:t>第</a:t>
            </a:r>
            <a:r>
              <a:rPr lang="zh-CN" altLang="en-US" sz="3200" smtClean="0">
                <a:solidFill>
                  <a:srgbClr val="006699"/>
                </a:solidFill>
              </a:rPr>
              <a:t>一部分   </a:t>
            </a:r>
            <a:r>
              <a:rPr lang="zh-CN" altLang="zh-CN" sz="3200" smtClean="0">
                <a:solidFill>
                  <a:srgbClr val="006699"/>
                </a:solidFill>
                <a:latin typeface="微软雅黑" pitchFamily="34" charset="-122"/>
              </a:rPr>
              <a:t>生产体系概述及价值介绍</a:t>
            </a:r>
            <a:endParaRPr lang="en-US" altLang="zh-CN" sz="3200">
              <a:solidFill>
                <a:srgbClr val="006699"/>
              </a:solidFill>
            </a:endParaRPr>
          </a:p>
        </p:txBody>
      </p:sp>
      <p:sp>
        <p:nvSpPr>
          <p:cNvPr id="26627" name="Rectangle 2"/>
          <p:cNvSpPr>
            <a:spLocks noChangeArrowheads="1"/>
          </p:cNvSpPr>
          <p:nvPr/>
        </p:nvSpPr>
        <p:spPr bwMode="auto">
          <a:xfrm>
            <a:off x="574675" y="138113"/>
            <a:ext cx="2436813" cy="534987"/>
          </a:xfrm>
          <a:prstGeom prst="rect">
            <a:avLst/>
          </a:prstGeom>
          <a:noFill/>
          <a:ln w="9525">
            <a:noFill/>
            <a:miter lim="800000"/>
            <a:headEnd/>
            <a:tailEnd/>
          </a:ln>
        </p:spPr>
        <p:txBody>
          <a:bodyPr lIns="91418" tIns="45708" rIns="91418" bIns="45708"/>
          <a:lstStyle/>
          <a:p>
            <a:pPr defTabSz="1016000" eaLnBrk="0" hangingPunct="0">
              <a:buSzPct val="80000"/>
            </a:pPr>
            <a:r>
              <a:rPr lang="zh-CN" altLang="en-US" sz="2400">
                <a:solidFill>
                  <a:schemeClr val="bg1"/>
                </a:solidFill>
                <a:latin typeface="微软雅黑" pitchFamily="34" charset="-122"/>
              </a:rPr>
              <a:t> 目录</a:t>
            </a:r>
          </a:p>
        </p:txBody>
      </p:sp>
      <p:sp>
        <p:nvSpPr>
          <p:cNvPr id="25607" name="Text Box 7"/>
          <p:cNvSpPr txBox="1">
            <a:spLocks noChangeArrowheads="1"/>
          </p:cNvSpPr>
          <p:nvPr/>
        </p:nvSpPr>
        <p:spPr bwMode="auto">
          <a:xfrm>
            <a:off x="1549400" y="3009900"/>
            <a:ext cx="8174038" cy="1428071"/>
          </a:xfrm>
          <a:prstGeom prst="rect">
            <a:avLst/>
          </a:prstGeom>
          <a:noFill/>
          <a:ln>
            <a:noFill/>
          </a:ln>
          <a:effectLst>
            <a:prstShdw prst="shdw12">
              <a:schemeClr val="accent1">
                <a:gamma/>
                <a:shade val="60000"/>
                <a:invGamma/>
                <a:alpha val="50000"/>
              </a:schemeClr>
            </a:prstShdw>
          </a:effectLst>
          <a:extLst/>
        </p:spPr>
        <p:txBody>
          <a:bodyPr lIns="91429" tIns="45714" rIns="91429" bIns="45714">
            <a:spAutoFit/>
          </a:bodyPr>
          <a:lstStyle/>
          <a:p>
            <a:pPr>
              <a:lnSpc>
                <a:spcPct val="155000"/>
              </a:lnSpc>
              <a:defRPr/>
            </a:pPr>
            <a:r>
              <a:rPr lang="en-US" altLang="zh-CN" sz="2800" dirty="0">
                <a:solidFill>
                  <a:srgbClr val="006699"/>
                </a:solidFill>
              </a:rPr>
              <a:t>1.1   </a:t>
            </a:r>
            <a:r>
              <a:rPr lang="zh-CN" altLang="en-US" sz="2800" dirty="0" smtClean="0">
                <a:solidFill>
                  <a:srgbClr val="006699"/>
                </a:solidFill>
              </a:rPr>
              <a:t>生产体系概述</a:t>
            </a:r>
            <a:endParaRPr lang="en-US" altLang="zh-CN" sz="2800" dirty="0">
              <a:solidFill>
                <a:srgbClr val="006699"/>
              </a:solidFill>
            </a:endParaRPr>
          </a:p>
          <a:p>
            <a:pPr>
              <a:lnSpc>
                <a:spcPct val="155000"/>
              </a:lnSpc>
              <a:defRPr/>
            </a:pPr>
            <a:r>
              <a:rPr lang="en-US" altLang="zh-CN" sz="2800" dirty="0" smtClean="0">
                <a:solidFill>
                  <a:srgbClr val="006699"/>
                </a:solidFill>
              </a:rPr>
              <a:t>1.2   </a:t>
            </a:r>
            <a:r>
              <a:rPr lang="zh-CN" altLang="zh-CN" sz="2800" dirty="0" smtClean="0">
                <a:solidFill>
                  <a:srgbClr val="006699"/>
                </a:solidFill>
              </a:rPr>
              <a:t>客车行业特点及</a:t>
            </a:r>
            <a:r>
              <a:rPr lang="zh-CN" altLang="en-US" sz="2800" dirty="0" smtClean="0">
                <a:solidFill>
                  <a:srgbClr val="006699"/>
                </a:solidFill>
              </a:rPr>
              <a:t>生产</a:t>
            </a:r>
            <a:r>
              <a:rPr lang="zh-CN" altLang="zh-CN" sz="2800" dirty="0" smtClean="0">
                <a:solidFill>
                  <a:srgbClr val="006699"/>
                </a:solidFill>
              </a:rPr>
              <a:t>竞争力介绍</a:t>
            </a:r>
            <a:endParaRPr lang="zh-CN" altLang="en-US" sz="2800" dirty="0">
              <a:solidFill>
                <a:srgbClr val="006699"/>
              </a:solidFill>
            </a:endParaRPr>
          </a:p>
        </p:txBody>
      </p:sp>
      <p:grpSp>
        <p:nvGrpSpPr>
          <p:cNvPr id="2" name="Group 16"/>
          <p:cNvGrpSpPr>
            <a:grpSpLocks/>
          </p:cNvGrpSpPr>
          <p:nvPr/>
        </p:nvGrpSpPr>
        <p:grpSpPr bwMode="auto">
          <a:xfrm>
            <a:off x="1149350" y="3727891"/>
            <a:ext cx="7292975" cy="671512"/>
            <a:chOff x="676" y="1984"/>
            <a:chExt cx="4250" cy="408"/>
          </a:xfrm>
        </p:grpSpPr>
        <p:sp>
          <p:nvSpPr>
            <p:cNvPr id="26630" name="AutoShape 10"/>
            <p:cNvSpPr>
              <a:spLocks noChangeArrowheads="1"/>
            </p:cNvSpPr>
            <p:nvPr/>
          </p:nvSpPr>
          <p:spPr bwMode="auto">
            <a:xfrm>
              <a:off x="676" y="1984"/>
              <a:ext cx="4250" cy="408"/>
            </a:xfrm>
            <a:prstGeom prst="flowChartProcess">
              <a:avLst/>
            </a:prstGeom>
            <a:noFill/>
            <a:ln w="25400">
              <a:solidFill>
                <a:srgbClr val="FF0000"/>
              </a:solidFill>
              <a:miter lim="800000"/>
              <a:headEnd/>
              <a:tailEnd/>
            </a:ln>
          </p:spPr>
          <p:txBody>
            <a:bodyPr wrap="none" anchor="ctr"/>
            <a:lstStyle/>
            <a:p>
              <a:pPr algn="ctr"/>
              <a:endParaRPr lang="zh-CN" altLang="en-US"/>
            </a:p>
          </p:txBody>
        </p:sp>
        <p:sp>
          <p:nvSpPr>
            <p:cNvPr id="26631" name="AutoShape 15"/>
            <p:cNvSpPr>
              <a:spLocks noChangeArrowheads="1"/>
            </p:cNvSpPr>
            <p:nvPr/>
          </p:nvSpPr>
          <p:spPr bwMode="auto">
            <a:xfrm>
              <a:off x="679" y="1985"/>
              <a:ext cx="318" cy="402"/>
            </a:xfrm>
            <a:prstGeom prst="homePlate">
              <a:avLst>
                <a:gd name="adj" fmla="val 99685"/>
              </a:avLst>
            </a:prstGeom>
            <a:gradFill rotWithShape="1">
              <a:gsLst>
                <a:gs pos="0">
                  <a:srgbClr val="FF0000"/>
                </a:gs>
                <a:gs pos="100000">
                  <a:schemeClr val="bg1"/>
                </a:gs>
              </a:gsLst>
              <a:lin ang="0" scaled="1"/>
            </a:gradFill>
            <a:ln w="9525">
              <a:noFill/>
              <a:miter lim="800000"/>
              <a:headEnd/>
              <a:tailEnd/>
            </a:ln>
          </p:spPr>
          <p:txBody>
            <a:bodyPr wrap="none" anchor="ctr"/>
            <a:lstStyle/>
            <a:p>
              <a:pPr algn="ctr"/>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1.2  </a:t>
            </a:r>
            <a:r>
              <a:rPr lang="zh-CN" altLang="zh-CN" sz="2400" dirty="0" smtClean="0">
                <a:solidFill>
                  <a:srgbClr val="FFFFFF"/>
                </a:solidFill>
                <a:latin typeface="微软雅黑" pitchFamily="34" charset="-122"/>
              </a:rPr>
              <a:t>客车行业特点及</a:t>
            </a:r>
            <a:r>
              <a:rPr lang="zh-CN" altLang="en-US" sz="2400" dirty="0" smtClean="0">
                <a:solidFill>
                  <a:srgbClr val="FFFFFF"/>
                </a:solidFill>
                <a:latin typeface="微软雅黑" pitchFamily="34" charset="-122"/>
              </a:rPr>
              <a:t>生产</a:t>
            </a:r>
            <a:r>
              <a:rPr lang="zh-CN" altLang="zh-CN" sz="2400" dirty="0" smtClean="0">
                <a:solidFill>
                  <a:srgbClr val="FFFFFF"/>
                </a:solidFill>
                <a:latin typeface="微软雅黑" pitchFamily="34" charset="-122"/>
              </a:rPr>
              <a:t>竞争力介绍</a:t>
            </a:r>
            <a:r>
              <a:rPr lang="zh-CN" altLang="en-US" sz="2400" dirty="0" smtClean="0">
                <a:solidFill>
                  <a:srgbClr val="FFFFFF"/>
                </a:solidFill>
                <a:latin typeface="微软雅黑" pitchFamily="34" charset="-122"/>
              </a:rPr>
              <a:t>（</a:t>
            </a:r>
            <a:r>
              <a:rPr lang="en-US" altLang="zh-CN" sz="2400" dirty="0" smtClean="0">
                <a:solidFill>
                  <a:srgbClr val="FFFFFF"/>
                </a:solidFill>
                <a:latin typeface="微软雅黑" pitchFamily="34" charset="-122"/>
              </a:rPr>
              <a:t>1/7</a:t>
            </a:r>
            <a:r>
              <a:rPr lang="zh-CN" altLang="en-US" sz="2400" dirty="0" smtClean="0">
                <a:solidFill>
                  <a:srgbClr val="FFFFFF"/>
                </a:solidFill>
                <a:latin typeface="微软雅黑" pitchFamily="34" charset="-122"/>
              </a:rPr>
              <a:t>）</a:t>
            </a:r>
            <a:endParaRPr lang="en-US" altLang="zh-CN" sz="2400" dirty="0">
              <a:solidFill>
                <a:srgbClr val="FFFFFF"/>
              </a:solidFill>
              <a:latin typeface="微软雅黑" pitchFamily="34" charset="-122"/>
            </a:endParaRPr>
          </a:p>
        </p:txBody>
      </p:sp>
      <p:sp>
        <p:nvSpPr>
          <p:cNvPr id="4" name="矩形 3"/>
          <p:cNvSpPr/>
          <p:nvPr/>
        </p:nvSpPr>
        <p:spPr>
          <a:xfrm>
            <a:off x="396239" y="851802"/>
            <a:ext cx="5244905" cy="461665"/>
          </a:xfrm>
          <a:prstGeom prst="rect">
            <a:avLst/>
          </a:prstGeom>
          <a:noFill/>
        </p:spPr>
        <p:txBody>
          <a:bodyPr wrap="square" rtlCol="0">
            <a:spAutoFit/>
          </a:bodyPr>
          <a:lstStyle/>
          <a:p>
            <a:pPr marL="342900" indent="-342900"/>
            <a:r>
              <a:rPr lang="zh-CN" altLang="en-US" sz="2400" dirty="0" smtClean="0">
                <a:solidFill>
                  <a:srgbClr val="008000"/>
                </a:solidFill>
                <a:latin typeface="微软雅黑" pitchFamily="34" charset="-122"/>
              </a:rPr>
              <a:t>行业概览</a:t>
            </a:r>
            <a:endParaRPr lang="en-US" altLang="zh-CN" sz="2400" dirty="0">
              <a:solidFill>
                <a:srgbClr val="008000"/>
              </a:solidFill>
              <a:latin typeface="微软雅黑" pitchFamily="34" charset="-122"/>
            </a:endParaRPr>
          </a:p>
        </p:txBody>
      </p:sp>
      <p:sp>
        <p:nvSpPr>
          <p:cNvPr id="2" name="矩形 1"/>
          <p:cNvSpPr/>
          <p:nvPr/>
        </p:nvSpPr>
        <p:spPr>
          <a:xfrm>
            <a:off x="510343" y="1415452"/>
            <a:ext cx="9491785" cy="400110"/>
          </a:xfrm>
          <a:prstGeom prst="rect">
            <a:avLst/>
          </a:prstGeom>
          <a:noFill/>
        </p:spPr>
        <p:txBody>
          <a:bodyPr wrap="square" rtlCol="0">
            <a:spAutoFit/>
          </a:bodyPr>
          <a:lstStyle/>
          <a:p>
            <a:r>
              <a:rPr lang="zh-CN" altLang="en-US" sz="2000" dirty="0" smtClean="0">
                <a:solidFill>
                  <a:schemeClr val="tx1"/>
                </a:solidFill>
                <a:latin typeface="微软雅黑" pitchFamily="34" charset="-122"/>
              </a:rPr>
              <a:t>客车</a:t>
            </a:r>
            <a:r>
              <a:rPr lang="zh-CN" altLang="en-US" sz="2000" dirty="0">
                <a:solidFill>
                  <a:schemeClr val="tx1"/>
                </a:solidFill>
                <a:latin typeface="微软雅黑" pitchFamily="34" charset="-122"/>
              </a:rPr>
              <a:t>行业作为商用车的一个分支，是汽车产业的重要组成部分 </a:t>
            </a:r>
          </a:p>
        </p:txBody>
      </p:sp>
      <p:pic>
        <p:nvPicPr>
          <p:cNvPr id="6" name="Picture 12" descr="http://img2.pcauto.com.cn/pcauto/1102/21/1398452_image005_thumb.jpg"/>
          <p:cNvPicPr>
            <a:picLocks noChangeAspect="1" noChangeArrowheads="1"/>
          </p:cNvPicPr>
          <p:nvPr/>
        </p:nvPicPr>
        <p:blipFill>
          <a:blip r:embed="rId3" cstate="print"/>
          <a:srcRect/>
          <a:stretch>
            <a:fillRect/>
          </a:stretch>
        </p:blipFill>
        <p:spPr bwMode="auto">
          <a:xfrm>
            <a:off x="7524750" y="5475013"/>
            <a:ext cx="2000250" cy="1227137"/>
          </a:xfrm>
          <a:prstGeom prst="rect">
            <a:avLst/>
          </a:prstGeom>
          <a:noFill/>
          <a:ln w="9525">
            <a:noFill/>
            <a:miter lim="800000"/>
            <a:headEnd/>
            <a:tailEnd/>
          </a:ln>
        </p:spPr>
      </p:pic>
      <p:graphicFrame>
        <p:nvGraphicFramePr>
          <p:cNvPr id="7" name="图示 6"/>
          <p:cNvGraphicFramePr/>
          <p:nvPr/>
        </p:nvGraphicFramePr>
        <p:xfrm>
          <a:off x="666720" y="1915824"/>
          <a:ext cx="8429684" cy="23574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2" descr="本田飞度四门轿车"/>
          <p:cNvPicPr>
            <a:picLocks noChangeAspect="1" noChangeArrowheads="1"/>
          </p:cNvPicPr>
          <p:nvPr/>
        </p:nvPicPr>
        <p:blipFill>
          <a:blip r:embed="rId9" cstate="print"/>
          <a:srcRect l="7813" t="24414" r="6982" b="19920"/>
          <a:stretch>
            <a:fillRect/>
          </a:stretch>
        </p:blipFill>
        <p:spPr bwMode="auto">
          <a:xfrm>
            <a:off x="595313" y="4701900"/>
            <a:ext cx="1603375" cy="785813"/>
          </a:xfrm>
          <a:prstGeom prst="rect">
            <a:avLst/>
          </a:prstGeom>
          <a:noFill/>
          <a:ln w="9525">
            <a:noFill/>
            <a:miter lim="800000"/>
            <a:headEnd/>
            <a:tailEnd/>
          </a:ln>
        </p:spPr>
      </p:pic>
      <p:pic>
        <p:nvPicPr>
          <p:cNvPr id="9" name="Picture 4" descr="http://www.zyue.com/UpLoad/UploadNews/2009-01-15_164620.jpg"/>
          <p:cNvPicPr>
            <a:picLocks noChangeAspect="1" noChangeArrowheads="1"/>
          </p:cNvPicPr>
          <p:nvPr/>
        </p:nvPicPr>
        <p:blipFill>
          <a:blip r:embed="rId10" cstate="print"/>
          <a:srcRect/>
          <a:stretch>
            <a:fillRect/>
          </a:stretch>
        </p:blipFill>
        <p:spPr bwMode="auto">
          <a:xfrm>
            <a:off x="1952625" y="5702025"/>
            <a:ext cx="1785938" cy="1236663"/>
          </a:xfrm>
          <a:prstGeom prst="rect">
            <a:avLst/>
          </a:prstGeom>
          <a:noFill/>
          <a:ln w="9525">
            <a:noFill/>
            <a:miter lim="800000"/>
            <a:headEnd/>
            <a:tailEnd/>
          </a:ln>
        </p:spPr>
      </p:pic>
      <p:pic>
        <p:nvPicPr>
          <p:cNvPr id="10" name="Picture 6" descr="http://www.17car.com.cn/upfiles/20120719/20120719091753uqa0cbg4hz0.jpg"/>
          <p:cNvPicPr>
            <a:picLocks noChangeAspect="1" noChangeArrowheads="1"/>
          </p:cNvPicPr>
          <p:nvPr/>
        </p:nvPicPr>
        <p:blipFill>
          <a:blip r:embed="rId11" cstate="print"/>
          <a:srcRect/>
          <a:stretch>
            <a:fillRect/>
          </a:stretch>
        </p:blipFill>
        <p:spPr bwMode="auto">
          <a:xfrm>
            <a:off x="3381375" y="4630463"/>
            <a:ext cx="1617663" cy="1214437"/>
          </a:xfrm>
          <a:prstGeom prst="rect">
            <a:avLst/>
          </a:prstGeom>
          <a:noFill/>
          <a:ln w="9525">
            <a:noFill/>
            <a:miter lim="800000"/>
            <a:headEnd/>
            <a:tailEnd/>
          </a:ln>
        </p:spPr>
      </p:pic>
      <p:pic>
        <p:nvPicPr>
          <p:cNvPr id="11" name="Picture 8" descr="http://pic9.nipic.com/20100901/1295091_102826603359_2.jpg"/>
          <p:cNvPicPr>
            <a:picLocks noChangeAspect="1" noChangeArrowheads="1"/>
          </p:cNvPicPr>
          <p:nvPr/>
        </p:nvPicPr>
        <p:blipFill>
          <a:blip r:embed="rId12" cstate="print"/>
          <a:srcRect t="17578" r="4053" b="21484"/>
          <a:stretch>
            <a:fillRect/>
          </a:stretch>
        </p:blipFill>
        <p:spPr bwMode="auto">
          <a:xfrm>
            <a:off x="4127500" y="5702025"/>
            <a:ext cx="2698750" cy="1071563"/>
          </a:xfrm>
          <a:prstGeom prst="rect">
            <a:avLst/>
          </a:prstGeom>
          <a:noFill/>
          <a:ln w="9525">
            <a:noFill/>
            <a:miter lim="800000"/>
            <a:headEnd/>
            <a:tailEnd/>
          </a:ln>
        </p:spPr>
      </p:pic>
      <p:pic>
        <p:nvPicPr>
          <p:cNvPr id="12" name="Picture 10" descr="http://www.chinabus.info/pic_2010/201092710051.jpg"/>
          <p:cNvPicPr>
            <a:picLocks noChangeAspect="1" noChangeArrowheads="1"/>
          </p:cNvPicPr>
          <p:nvPr/>
        </p:nvPicPr>
        <p:blipFill>
          <a:blip r:embed="rId13" cstate="print"/>
          <a:srcRect/>
          <a:stretch>
            <a:fillRect/>
          </a:stretch>
        </p:blipFill>
        <p:spPr bwMode="auto">
          <a:xfrm>
            <a:off x="5738813" y="4487588"/>
            <a:ext cx="1989137" cy="1357312"/>
          </a:xfrm>
          <a:prstGeom prst="rect">
            <a:avLst/>
          </a:prstGeom>
          <a:noFill/>
          <a:ln w="9525">
            <a:noFill/>
            <a:miter lim="800000"/>
            <a:headEnd/>
            <a:tailEnd/>
          </a:ln>
        </p:spPr>
      </p:pic>
      <p:sp>
        <p:nvSpPr>
          <p:cNvPr id="13" name="椭圆 21"/>
          <p:cNvSpPr>
            <a:spLocks noChangeArrowheads="1"/>
          </p:cNvSpPr>
          <p:nvPr/>
        </p:nvSpPr>
        <p:spPr bwMode="auto">
          <a:xfrm>
            <a:off x="5524500" y="3416025"/>
            <a:ext cx="2428875" cy="2857500"/>
          </a:xfrm>
          <a:prstGeom prst="ellipse">
            <a:avLst/>
          </a:prstGeom>
          <a:noFill/>
          <a:ln w="9525" algn="ctr">
            <a:solidFill>
              <a:srgbClr val="FF0000"/>
            </a:solidFill>
            <a:round/>
            <a:headEnd/>
            <a:tailEnd/>
          </a:ln>
        </p:spPr>
        <p:txBody>
          <a:bodyPr/>
          <a:lstStyle/>
          <a:p>
            <a:pPr marL="0" marR="0" lvl="0" indent="0" defTabSz="1017588"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1.2  </a:t>
            </a:r>
            <a:r>
              <a:rPr lang="zh-CN" altLang="zh-CN" sz="2400" dirty="0" smtClean="0">
                <a:solidFill>
                  <a:srgbClr val="FFFFFF"/>
                </a:solidFill>
                <a:latin typeface="微软雅黑" pitchFamily="34" charset="-122"/>
              </a:rPr>
              <a:t>客车行业特点及</a:t>
            </a:r>
            <a:r>
              <a:rPr lang="zh-CN" altLang="en-US" sz="2400" dirty="0" smtClean="0">
                <a:solidFill>
                  <a:srgbClr val="FFFFFF"/>
                </a:solidFill>
                <a:latin typeface="微软雅黑" pitchFamily="34" charset="-122"/>
              </a:rPr>
              <a:t>生产</a:t>
            </a:r>
            <a:r>
              <a:rPr lang="zh-CN" altLang="zh-CN" sz="2400" dirty="0" smtClean="0">
                <a:solidFill>
                  <a:srgbClr val="FFFFFF"/>
                </a:solidFill>
                <a:latin typeface="微软雅黑" pitchFamily="34" charset="-122"/>
              </a:rPr>
              <a:t>竞争力介绍</a:t>
            </a:r>
            <a:r>
              <a:rPr lang="zh-CN" altLang="en-US" sz="2400" dirty="0" smtClean="0">
                <a:solidFill>
                  <a:srgbClr val="FFFFFF"/>
                </a:solidFill>
                <a:latin typeface="微软雅黑" pitchFamily="34" charset="-122"/>
              </a:rPr>
              <a:t>（</a:t>
            </a:r>
            <a:r>
              <a:rPr lang="en-US" altLang="zh-CN" sz="2400" dirty="0" smtClean="0">
                <a:solidFill>
                  <a:srgbClr val="FFFFFF"/>
                </a:solidFill>
                <a:latin typeface="微软雅黑" pitchFamily="34" charset="-122"/>
              </a:rPr>
              <a:t>2/7</a:t>
            </a:r>
            <a:r>
              <a:rPr lang="zh-CN" altLang="en-US" sz="2400" dirty="0" smtClean="0">
                <a:solidFill>
                  <a:srgbClr val="FFFFFF"/>
                </a:solidFill>
                <a:latin typeface="微软雅黑" pitchFamily="34" charset="-122"/>
              </a:rPr>
              <a:t>）</a:t>
            </a:r>
            <a:endParaRPr lang="en-US" altLang="zh-CN" sz="2400" dirty="0" smtClean="0">
              <a:solidFill>
                <a:srgbClr val="FFFFFF"/>
              </a:solidFill>
              <a:latin typeface="微软雅黑" pitchFamily="34" charset="-122"/>
            </a:endParaRPr>
          </a:p>
          <a:p>
            <a:pPr defTabSz="1016000" eaLnBrk="0" hangingPunct="0"/>
            <a:endParaRPr lang="en-US" altLang="zh-CN" sz="2400" dirty="0">
              <a:solidFill>
                <a:srgbClr val="FFFFFF"/>
              </a:solidFill>
              <a:latin typeface="微软雅黑" pitchFamily="34" charset="-122"/>
            </a:endParaRPr>
          </a:p>
        </p:txBody>
      </p:sp>
      <p:sp>
        <p:nvSpPr>
          <p:cNvPr id="30" name="Rectangle 2"/>
          <p:cNvSpPr txBox="1">
            <a:spLocks noChangeArrowheads="1"/>
          </p:cNvSpPr>
          <p:nvPr/>
        </p:nvSpPr>
        <p:spPr>
          <a:xfrm>
            <a:off x="1248112" y="1639586"/>
            <a:ext cx="8314567" cy="581057"/>
          </a:xfrm>
          <a:prstGeom prst="rect">
            <a:avLst/>
          </a:prstGeom>
        </p:spPr>
        <p:txBody>
          <a:bodyPr wrap="square">
            <a:spAutoFit/>
          </a:bodyPr>
          <a:lstStyle/>
          <a:p>
            <a:pPr lvl="0" defTabSz="1016000" eaLnBrk="0" hangingPunct="0">
              <a:lnSpc>
                <a:spcPct val="150000"/>
              </a:lnSpc>
              <a:defRPr/>
            </a:pPr>
            <a:r>
              <a:rPr kumimoji="0" lang="zh-CN" altLang="en-US" sz="2400" b="1" i="0" u="none" strike="noStrike" kern="0" cap="none" spc="0" normalizeH="0" baseline="0" noProof="0" dirty="0" smtClean="0">
                <a:ln>
                  <a:noFill/>
                </a:ln>
                <a:solidFill>
                  <a:schemeClr val="tx2"/>
                </a:solidFill>
                <a:effectLst/>
                <a:uLnTx/>
                <a:uFillTx/>
                <a:latin typeface="微软雅黑" pitchFamily="34" charset="-122"/>
                <a:cs typeface="+mj-cs"/>
              </a:rPr>
              <a:t>一、客车构成：</a:t>
            </a:r>
            <a:r>
              <a:rPr kumimoji="0" lang="zh-CN" altLang="en-US" sz="2400" b="0" i="0" u="none" strike="noStrike" kern="0" cap="none" spc="0" normalizeH="0" baseline="0" noProof="0" dirty="0" smtClean="0">
                <a:ln>
                  <a:noFill/>
                </a:ln>
                <a:solidFill>
                  <a:schemeClr val="tx1"/>
                </a:solidFill>
                <a:effectLst/>
                <a:uLnTx/>
                <a:uFillTx/>
                <a:latin typeface="微软雅黑" pitchFamily="34" charset="-122"/>
                <a:cs typeface="+mj-cs"/>
              </a:rPr>
              <a:t>发动机、底盘、</a:t>
            </a:r>
            <a:r>
              <a:rPr lang="zh-CN" altLang="en-US" sz="2400" b="0" kern="0" dirty="0" smtClean="0">
                <a:solidFill>
                  <a:schemeClr val="tx1"/>
                </a:solidFill>
                <a:latin typeface="微软雅黑" pitchFamily="34" charset="-122"/>
                <a:cs typeface="+mj-cs"/>
              </a:rPr>
              <a:t>车身和电器</a:t>
            </a:r>
            <a:r>
              <a:rPr kumimoji="0" lang="zh-CN" altLang="en-US" sz="2400" b="0" i="0" u="none" strike="noStrike" kern="0" cap="none" spc="0" normalizeH="0" baseline="0" noProof="0" dirty="0" smtClean="0">
                <a:ln>
                  <a:noFill/>
                </a:ln>
                <a:solidFill>
                  <a:schemeClr val="tx1"/>
                </a:solidFill>
                <a:effectLst/>
                <a:uLnTx/>
                <a:uFillTx/>
                <a:latin typeface="微软雅黑" pitchFamily="34" charset="-122"/>
                <a:cs typeface="+mj-cs"/>
              </a:rPr>
              <a:t>。</a:t>
            </a:r>
          </a:p>
        </p:txBody>
      </p:sp>
      <p:sp>
        <p:nvSpPr>
          <p:cNvPr id="5" name="矩形 4"/>
          <p:cNvSpPr/>
          <p:nvPr/>
        </p:nvSpPr>
        <p:spPr>
          <a:xfrm>
            <a:off x="396239" y="1011456"/>
            <a:ext cx="5244905" cy="461665"/>
          </a:xfrm>
          <a:prstGeom prst="rect">
            <a:avLst/>
          </a:prstGeom>
          <a:noFill/>
        </p:spPr>
        <p:txBody>
          <a:bodyPr wrap="square" rtlCol="0">
            <a:spAutoFit/>
          </a:bodyPr>
          <a:lstStyle/>
          <a:p>
            <a:pPr marL="342900" indent="-342900"/>
            <a:r>
              <a:rPr lang="zh-CN" altLang="zh-CN" sz="2400" dirty="0">
                <a:solidFill>
                  <a:srgbClr val="008000"/>
                </a:solidFill>
                <a:latin typeface="微软雅黑" pitchFamily="34" charset="-122"/>
              </a:rPr>
              <a:t>客车行业生产</a:t>
            </a:r>
            <a:r>
              <a:rPr lang="zh-CN" altLang="zh-CN" sz="2400" dirty="0" smtClean="0">
                <a:solidFill>
                  <a:srgbClr val="008000"/>
                </a:solidFill>
                <a:latin typeface="微软雅黑" pitchFamily="34" charset="-122"/>
              </a:rPr>
              <a:t>特点</a:t>
            </a:r>
            <a:r>
              <a:rPr lang="zh-CN" altLang="en-US" sz="2400" dirty="0" smtClean="0">
                <a:solidFill>
                  <a:srgbClr val="008000"/>
                </a:solidFill>
                <a:latin typeface="微软雅黑" pitchFamily="34" charset="-122"/>
              </a:rPr>
              <a:t>（</a:t>
            </a:r>
            <a:r>
              <a:rPr lang="en-US" altLang="zh-CN" sz="2400" dirty="0" smtClean="0">
                <a:solidFill>
                  <a:srgbClr val="008000"/>
                </a:solidFill>
                <a:latin typeface="微软雅黑" pitchFamily="34" charset="-122"/>
              </a:rPr>
              <a:t>1/4</a:t>
            </a:r>
            <a:r>
              <a:rPr lang="zh-CN" altLang="en-US" sz="2400" dirty="0" smtClean="0">
                <a:solidFill>
                  <a:srgbClr val="008000"/>
                </a:solidFill>
                <a:latin typeface="微软雅黑" pitchFamily="34" charset="-122"/>
              </a:rPr>
              <a:t>）</a:t>
            </a:r>
            <a:endParaRPr lang="zh-CN" altLang="en-US" sz="2400" dirty="0">
              <a:solidFill>
                <a:srgbClr val="008000"/>
              </a:solidFill>
              <a:latin typeface="微软雅黑" pitchFamily="34" charset="-122"/>
            </a:endParaRPr>
          </a:p>
        </p:txBody>
      </p:sp>
      <p:sp>
        <p:nvSpPr>
          <p:cNvPr id="6" name="矩形 5"/>
          <p:cNvSpPr/>
          <p:nvPr/>
        </p:nvSpPr>
        <p:spPr>
          <a:xfrm>
            <a:off x="1215568" y="2495047"/>
            <a:ext cx="5130800" cy="3351046"/>
          </a:xfrm>
          <a:prstGeom prst="rect">
            <a:avLst/>
          </a:prstGeom>
        </p:spPr>
        <p:txBody>
          <a:bodyPr>
            <a:spAutoFit/>
          </a:bodyPr>
          <a:lstStyle/>
          <a:p>
            <a:pPr lvl="0" defTabSz="1016000" eaLnBrk="0" hangingPunct="0">
              <a:lnSpc>
                <a:spcPct val="150000"/>
              </a:lnSpc>
              <a:defRPr/>
            </a:pPr>
            <a:r>
              <a:rPr lang="zh-CN" altLang="en-US" sz="2400" kern="0" dirty="0" smtClean="0">
                <a:solidFill>
                  <a:schemeClr val="tx2"/>
                </a:solidFill>
                <a:latin typeface="微软雅黑" pitchFamily="34" charset="-122"/>
              </a:rPr>
              <a:t>二、客车行业特点：</a:t>
            </a:r>
            <a:br>
              <a:rPr lang="zh-CN" altLang="en-US" sz="2400" kern="0" dirty="0" smtClean="0">
                <a:solidFill>
                  <a:schemeClr val="tx2"/>
                </a:solidFill>
                <a:latin typeface="微软雅黑" pitchFamily="34" charset="-122"/>
              </a:rPr>
            </a:br>
            <a:r>
              <a:rPr lang="en-US" altLang="zh-CN" sz="2400" b="0" kern="0" dirty="0" smtClean="0">
                <a:solidFill>
                  <a:schemeClr val="tx2"/>
                </a:solidFill>
                <a:latin typeface="微软雅黑" pitchFamily="34" charset="-122"/>
              </a:rPr>
              <a:t>1</a:t>
            </a:r>
            <a:r>
              <a:rPr lang="zh-CN" altLang="en-US" sz="2400" b="0" kern="0" dirty="0" smtClean="0">
                <a:solidFill>
                  <a:schemeClr val="tx2"/>
                </a:solidFill>
                <a:latin typeface="微软雅黑" pitchFamily="34" charset="-122"/>
              </a:rPr>
              <a:t>、多品种；</a:t>
            </a:r>
            <a:br>
              <a:rPr lang="zh-CN" altLang="en-US" sz="2400" b="0" kern="0" dirty="0" smtClean="0">
                <a:solidFill>
                  <a:schemeClr val="tx2"/>
                </a:solidFill>
                <a:latin typeface="微软雅黑" pitchFamily="34" charset="-122"/>
              </a:rPr>
            </a:br>
            <a:r>
              <a:rPr lang="en-US" altLang="zh-CN" sz="2400" b="0" kern="0" dirty="0" smtClean="0">
                <a:solidFill>
                  <a:schemeClr val="tx2"/>
                </a:solidFill>
                <a:latin typeface="微软雅黑" pitchFamily="34" charset="-122"/>
              </a:rPr>
              <a:t>2</a:t>
            </a:r>
            <a:r>
              <a:rPr lang="zh-CN" altLang="en-US" sz="2400" b="0" kern="0" dirty="0" smtClean="0">
                <a:solidFill>
                  <a:schemeClr val="tx2"/>
                </a:solidFill>
                <a:latin typeface="微软雅黑" pitchFamily="34" charset="-122"/>
              </a:rPr>
              <a:t>、小批量；</a:t>
            </a:r>
            <a:br>
              <a:rPr lang="zh-CN" altLang="en-US" sz="2400" b="0" kern="0" dirty="0" smtClean="0">
                <a:solidFill>
                  <a:schemeClr val="tx2"/>
                </a:solidFill>
                <a:latin typeface="微软雅黑" pitchFamily="34" charset="-122"/>
              </a:rPr>
            </a:br>
            <a:r>
              <a:rPr lang="en-US" altLang="zh-CN" sz="2400" b="0" kern="0" dirty="0" smtClean="0">
                <a:solidFill>
                  <a:schemeClr val="tx1"/>
                </a:solidFill>
                <a:latin typeface="微软雅黑" pitchFamily="34" charset="-122"/>
              </a:rPr>
              <a:t>3</a:t>
            </a:r>
            <a:r>
              <a:rPr lang="zh-CN" altLang="en-US" sz="2400" b="0" kern="0" dirty="0" smtClean="0">
                <a:solidFill>
                  <a:schemeClr val="tx1"/>
                </a:solidFill>
                <a:latin typeface="微软雅黑" pitchFamily="34" charset="-122"/>
              </a:rPr>
              <a:t>、定制化；</a:t>
            </a:r>
            <a:br>
              <a:rPr lang="zh-CN" altLang="en-US" sz="2400" b="0" kern="0" dirty="0" smtClean="0">
                <a:solidFill>
                  <a:schemeClr val="tx1"/>
                </a:solidFill>
                <a:latin typeface="微软雅黑" pitchFamily="34" charset="-122"/>
              </a:rPr>
            </a:br>
            <a:r>
              <a:rPr lang="en-US" altLang="zh-CN" sz="2400" b="0" kern="0" dirty="0" smtClean="0">
                <a:solidFill>
                  <a:schemeClr val="tx1"/>
                </a:solidFill>
                <a:latin typeface="微软雅黑" pitchFamily="34" charset="-122"/>
              </a:rPr>
              <a:t>4</a:t>
            </a:r>
            <a:r>
              <a:rPr lang="zh-CN" altLang="en-US" sz="2400" b="0" kern="0" dirty="0" smtClean="0">
                <a:solidFill>
                  <a:schemeClr val="tx1"/>
                </a:solidFill>
                <a:latin typeface="微软雅黑" pitchFamily="34" charset="-122"/>
              </a:rPr>
              <a:t>、订单式生产；</a:t>
            </a:r>
            <a:endParaRPr lang="en-US" altLang="zh-CN" sz="2400" b="0" kern="0" dirty="0" smtClean="0">
              <a:solidFill>
                <a:schemeClr val="tx1"/>
              </a:solidFill>
              <a:latin typeface="微软雅黑" pitchFamily="34" charset="-122"/>
            </a:endParaRPr>
          </a:p>
          <a:p>
            <a:pPr lvl="0" defTabSz="1016000" eaLnBrk="0" hangingPunct="0">
              <a:lnSpc>
                <a:spcPct val="150000"/>
              </a:lnSpc>
              <a:defRPr/>
            </a:pPr>
            <a:r>
              <a:rPr lang="en-US" altLang="zh-CN" sz="2400" b="0" kern="0" dirty="0" smtClean="0">
                <a:solidFill>
                  <a:schemeClr val="tx1"/>
                </a:solidFill>
                <a:latin typeface="微软雅黑" pitchFamily="34" charset="-122"/>
              </a:rPr>
              <a:t>5</a:t>
            </a:r>
            <a:r>
              <a:rPr lang="zh-CN" altLang="en-US" sz="2400" b="0" kern="0" dirty="0" smtClean="0">
                <a:solidFill>
                  <a:schemeClr val="tx1"/>
                </a:solidFill>
                <a:latin typeface="微软雅黑" pitchFamily="34" charset="-122"/>
              </a:rPr>
              <a:t>、季节性波动。</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txBox="1">
            <a:spLocks noChangeArrowheads="1"/>
          </p:cNvSpPr>
          <p:nvPr/>
        </p:nvSpPr>
        <p:spPr bwMode="auto">
          <a:xfrm>
            <a:off x="287338" y="138113"/>
            <a:ext cx="6977062" cy="598487"/>
          </a:xfrm>
          <a:prstGeom prst="rect">
            <a:avLst/>
          </a:prstGeom>
          <a:noFill/>
          <a:ln w="9525">
            <a:noFill/>
            <a:miter lim="800000"/>
            <a:headEnd/>
            <a:tailEnd/>
          </a:ln>
        </p:spPr>
        <p:txBody>
          <a:bodyPr lIns="91418" tIns="45708" rIns="91418" bIns="45708"/>
          <a:lstStyle/>
          <a:p>
            <a:pPr defTabSz="1016000" eaLnBrk="0" hangingPunct="0"/>
            <a:r>
              <a:rPr lang="en-US" altLang="zh-CN" sz="2400" dirty="0" smtClean="0">
                <a:solidFill>
                  <a:srgbClr val="FFFFFF"/>
                </a:solidFill>
                <a:latin typeface="微软雅黑" pitchFamily="34" charset="-122"/>
              </a:rPr>
              <a:t>1.2  </a:t>
            </a:r>
            <a:r>
              <a:rPr lang="zh-CN" altLang="zh-CN" sz="2400" dirty="0" smtClean="0">
                <a:solidFill>
                  <a:srgbClr val="FFFFFF"/>
                </a:solidFill>
                <a:latin typeface="微软雅黑" pitchFamily="34" charset="-122"/>
              </a:rPr>
              <a:t>客车行业特点及</a:t>
            </a:r>
            <a:r>
              <a:rPr lang="zh-CN" altLang="en-US" sz="2400" dirty="0" smtClean="0">
                <a:solidFill>
                  <a:srgbClr val="FFFFFF"/>
                </a:solidFill>
                <a:latin typeface="微软雅黑" pitchFamily="34" charset="-122"/>
              </a:rPr>
              <a:t>生产</a:t>
            </a:r>
            <a:r>
              <a:rPr lang="zh-CN" altLang="zh-CN" sz="2400" dirty="0" smtClean="0">
                <a:solidFill>
                  <a:srgbClr val="FFFFFF"/>
                </a:solidFill>
                <a:latin typeface="微软雅黑" pitchFamily="34" charset="-122"/>
              </a:rPr>
              <a:t>竞争力介绍</a:t>
            </a:r>
            <a:r>
              <a:rPr lang="zh-CN" altLang="en-US" sz="2400" dirty="0" smtClean="0">
                <a:solidFill>
                  <a:srgbClr val="FFFFFF"/>
                </a:solidFill>
                <a:latin typeface="微软雅黑" pitchFamily="34" charset="-122"/>
              </a:rPr>
              <a:t>（</a:t>
            </a:r>
            <a:r>
              <a:rPr lang="en-US" altLang="zh-CN" sz="2400" dirty="0" smtClean="0">
                <a:solidFill>
                  <a:srgbClr val="FFFFFF"/>
                </a:solidFill>
                <a:latin typeface="微软雅黑" pitchFamily="34" charset="-122"/>
              </a:rPr>
              <a:t>3/7</a:t>
            </a:r>
            <a:r>
              <a:rPr lang="zh-CN" altLang="en-US" sz="2400" dirty="0" smtClean="0">
                <a:solidFill>
                  <a:srgbClr val="FFFFFF"/>
                </a:solidFill>
                <a:latin typeface="微软雅黑" pitchFamily="34" charset="-122"/>
              </a:rPr>
              <a:t>）</a:t>
            </a:r>
            <a:endParaRPr lang="en-US" altLang="zh-CN" sz="2400" dirty="0" smtClean="0">
              <a:solidFill>
                <a:srgbClr val="FFFFFF"/>
              </a:solidFill>
              <a:latin typeface="微软雅黑" pitchFamily="34" charset="-122"/>
            </a:endParaRPr>
          </a:p>
          <a:p>
            <a:pPr defTabSz="1016000" eaLnBrk="0" hangingPunct="0"/>
            <a:endParaRPr lang="en-US" altLang="zh-CN" sz="2400" dirty="0">
              <a:solidFill>
                <a:srgbClr val="FFFFFF"/>
              </a:solidFill>
              <a:latin typeface="微软雅黑" pitchFamily="34" charset="-122"/>
            </a:endParaRPr>
          </a:p>
        </p:txBody>
      </p:sp>
      <p:sp>
        <p:nvSpPr>
          <p:cNvPr id="30" name="Rectangle 2"/>
          <p:cNvSpPr txBox="1">
            <a:spLocks noChangeArrowheads="1"/>
          </p:cNvSpPr>
          <p:nvPr/>
        </p:nvSpPr>
        <p:spPr>
          <a:xfrm>
            <a:off x="492368" y="1625518"/>
            <a:ext cx="9467557" cy="1107996"/>
          </a:xfrm>
          <a:prstGeom prst="rect">
            <a:avLst/>
          </a:prstGeom>
        </p:spPr>
        <p:txBody>
          <a:bodyPr wrap="square">
            <a:spAutoFit/>
          </a:bodyPr>
          <a:lstStyle/>
          <a:p>
            <a:pPr marL="0" marR="0" lvl="0" indent="0" algn="l" defTabSz="1016000" rtl="0" eaLnBrk="0" fontAlgn="base" latinLnBrk="0" hangingPunct="0">
              <a:lnSpc>
                <a:spcPct val="150000"/>
              </a:lnSpc>
              <a:spcBef>
                <a:spcPct val="0"/>
              </a:spcBef>
              <a:spcAft>
                <a:spcPct val="0"/>
              </a:spcAft>
              <a:buClrTx/>
              <a:buSzTx/>
              <a:buFontTx/>
              <a:buNone/>
              <a:tabLst/>
              <a:defRPr/>
            </a:pPr>
            <a:r>
              <a:rPr kumimoji="0" lang="zh-CN" altLang="en-US" sz="2400" i="0" u="none" strike="noStrike" kern="0" cap="none" spc="0" normalizeH="0" baseline="0" noProof="0" dirty="0" smtClean="0">
                <a:ln>
                  <a:noFill/>
                </a:ln>
                <a:solidFill>
                  <a:srgbClr val="00B0F0"/>
                </a:solidFill>
                <a:effectLst/>
                <a:uLnTx/>
                <a:uFillTx/>
                <a:latin typeface="微软雅黑" pitchFamily="34" charset="-122"/>
                <a:cs typeface="+mj-cs"/>
              </a:rPr>
              <a:t>多品种</a:t>
            </a:r>
            <a:endParaRPr kumimoji="0" lang="en-US" altLang="zh-CN" sz="2400" i="0" u="none" strike="noStrike" kern="0" cap="none" spc="0" normalizeH="0" baseline="0" noProof="0" dirty="0" smtClean="0">
              <a:ln>
                <a:noFill/>
              </a:ln>
              <a:solidFill>
                <a:srgbClr val="00B0F0"/>
              </a:solidFill>
              <a:effectLst/>
              <a:uLnTx/>
              <a:uFillTx/>
              <a:latin typeface="微软雅黑" pitchFamily="34" charset="-122"/>
              <a:cs typeface="+mj-cs"/>
            </a:endParaRPr>
          </a:p>
          <a:p>
            <a:pPr marL="0" marR="0" lvl="0" indent="0" algn="l" defTabSz="1016000" rtl="0" eaLnBrk="0" fontAlgn="base" latinLnBrk="0" hangingPunct="0">
              <a:lnSpc>
                <a:spcPct val="150000"/>
              </a:lnSpc>
              <a:spcBef>
                <a:spcPct val="0"/>
              </a:spcBef>
              <a:spcAft>
                <a:spcPct val="0"/>
              </a:spcAft>
              <a:buClrTx/>
              <a:buSzTx/>
              <a:buFontTx/>
              <a:buNone/>
              <a:tabLst/>
              <a:defRPr/>
            </a:pPr>
            <a:r>
              <a:rPr lang="zh-CN" altLang="en-US" sz="2000" b="0" kern="0" smtClean="0">
                <a:solidFill>
                  <a:schemeClr val="tx2"/>
                </a:solidFill>
                <a:latin typeface="微软雅黑" pitchFamily="34" charset="-122"/>
                <a:cs typeface="+mj-cs"/>
              </a:rPr>
              <a:t>客车分为多个领域，</a:t>
            </a:r>
            <a:r>
              <a:rPr kumimoji="0" lang="zh-CN" altLang="en-US" sz="2000" b="0" i="0" u="none" strike="noStrike" kern="0" cap="none" spc="0" normalizeH="0" baseline="0" noProof="0" smtClean="0">
                <a:ln>
                  <a:noFill/>
                </a:ln>
                <a:solidFill>
                  <a:schemeClr val="tx2"/>
                </a:solidFill>
                <a:effectLst/>
                <a:uLnTx/>
                <a:uFillTx/>
                <a:latin typeface="微软雅黑" pitchFamily="34" charset="-122"/>
                <a:cs typeface="+mj-cs"/>
              </a:rPr>
              <a:t>各领域包括</a:t>
            </a:r>
            <a:r>
              <a:rPr kumimoji="0" lang="zh-CN" altLang="en-US" sz="2000" b="0" i="0" u="none" strike="noStrike" kern="0" cap="none" spc="0" normalizeH="0" baseline="0" noProof="0" dirty="0" smtClean="0">
                <a:ln>
                  <a:noFill/>
                </a:ln>
                <a:solidFill>
                  <a:schemeClr val="tx2"/>
                </a:solidFill>
                <a:effectLst/>
                <a:uLnTx/>
                <a:uFillTx/>
                <a:latin typeface="微软雅黑" pitchFamily="34" charset="-122"/>
                <a:cs typeface="+mj-cs"/>
              </a:rPr>
              <a:t>几十</a:t>
            </a:r>
            <a:r>
              <a:rPr lang="zh-CN" altLang="en-US" sz="2000" b="0" kern="0" dirty="0">
                <a:solidFill>
                  <a:schemeClr val="tx2"/>
                </a:solidFill>
                <a:latin typeface="微软雅黑" pitchFamily="34" charset="-122"/>
                <a:cs typeface="+mj-cs"/>
              </a:rPr>
              <a:t>至</a:t>
            </a:r>
            <a:r>
              <a:rPr kumimoji="0" lang="zh-CN" altLang="en-US" sz="2000" b="0" i="0" u="none" strike="noStrike" kern="0" cap="none" spc="0" normalizeH="0" baseline="0" noProof="0" dirty="0" smtClean="0">
                <a:ln>
                  <a:noFill/>
                </a:ln>
                <a:solidFill>
                  <a:schemeClr val="tx2"/>
                </a:solidFill>
                <a:effectLst/>
                <a:uLnTx/>
                <a:uFillTx/>
                <a:latin typeface="微软雅黑" pitchFamily="34" charset="-122"/>
                <a:cs typeface="+mj-cs"/>
              </a:rPr>
              <a:t>几百种车型。</a:t>
            </a:r>
          </a:p>
        </p:txBody>
      </p:sp>
      <p:sp>
        <p:nvSpPr>
          <p:cNvPr id="5" name="矩形 4"/>
          <p:cNvSpPr/>
          <p:nvPr/>
        </p:nvSpPr>
        <p:spPr>
          <a:xfrm>
            <a:off x="396239" y="1011456"/>
            <a:ext cx="5244905" cy="461665"/>
          </a:xfrm>
          <a:prstGeom prst="rect">
            <a:avLst/>
          </a:prstGeom>
          <a:noFill/>
        </p:spPr>
        <p:txBody>
          <a:bodyPr wrap="square" rtlCol="0">
            <a:spAutoFit/>
          </a:bodyPr>
          <a:lstStyle/>
          <a:p>
            <a:pPr marL="342900" indent="-342900"/>
            <a:r>
              <a:rPr lang="zh-CN" altLang="zh-CN" sz="2400" dirty="0">
                <a:solidFill>
                  <a:srgbClr val="008000"/>
                </a:solidFill>
                <a:latin typeface="微软雅黑" pitchFamily="34" charset="-122"/>
              </a:rPr>
              <a:t>客车行业生产</a:t>
            </a:r>
            <a:r>
              <a:rPr lang="zh-CN" altLang="zh-CN" sz="2400" dirty="0" smtClean="0">
                <a:solidFill>
                  <a:srgbClr val="008000"/>
                </a:solidFill>
                <a:latin typeface="微软雅黑" pitchFamily="34" charset="-122"/>
              </a:rPr>
              <a:t>特点</a:t>
            </a:r>
            <a:r>
              <a:rPr lang="zh-CN" altLang="en-US" sz="2400" dirty="0" smtClean="0">
                <a:solidFill>
                  <a:srgbClr val="008000"/>
                </a:solidFill>
                <a:latin typeface="微软雅黑" pitchFamily="34" charset="-122"/>
              </a:rPr>
              <a:t>（</a:t>
            </a:r>
            <a:r>
              <a:rPr lang="en-US" altLang="zh-CN" sz="2400" dirty="0" smtClean="0">
                <a:solidFill>
                  <a:srgbClr val="008000"/>
                </a:solidFill>
                <a:latin typeface="微软雅黑" pitchFamily="34" charset="-122"/>
              </a:rPr>
              <a:t>2/4</a:t>
            </a:r>
            <a:r>
              <a:rPr lang="zh-CN" altLang="en-US" sz="2400" dirty="0" smtClean="0">
                <a:solidFill>
                  <a:srgbClr val="008000"/>
                </a:solidFill>
                <a:latin typeface="微软雅黑" pitchFamily="34" charset="-122"/>
              </a:rPr>
              <a:t>）</a:t>
            </a:r>
            <a:endParaRPr lang="zh-CN" altLang="en-US" sz="2400" dirty="0">
              <a:solidFill>
                <a:srgbClr val="008000"/>
              </a:solidFill>
              <a:latin typeface="微软雅黑" pitchFamily="34" charset="-122"/>
            </a:endParaRPr>
          </a:p>
        </p:txBody>
      </p:sp>
      <p:pic>
        <p:nvPicPr>
          <p:cNvPr id="62466" name="Picture 2"/>
          <p:cNvPicPr>
            <a:picLocks noChangeAspect="1" noChangeArrowheads="1"/>
          </p:cNvPicPr>
          <p:nvPr/>
        </p:nvPicPr>
        <p:blipFill>
          <a:blip r:embed="rId2" cstate="print">
            <a:extLst>
              <a:ext uri="{28A0092B-C50C-407E-A947-70E740481C1C}">
                <a14:useLocalDpi xmlns="" xmlns:a14="http://schemas.microsoft.com/office/drawing/2010/main"/>
              </a:ext>
            </a:extLst>
          </a:blip>
          <a:srcRect/>
          <a:stretch>
            <a:fillRect/>
          </a:stretch>
        </p:blipFill>
        <p:spPr bwMode="auto">
          <a:xfrm>
            <a:off x="0" y="3024579"/>
            <a:ext cx="10261600" cy="41309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88169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7588"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7588"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7588"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7588"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15178</TotalTime>
  <Words>2478</Words>
  <Application>Microsoft Office PowerPoint</Application>
  <PresentationFormat>自定义</PresentationFormat>
  <Paragraphs>345</Paragraphs>
  <Slides>34</Slides>
  <Notes>11</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37" baseType="lpstr">
      <vt:lpstr>默认设计模板</vt:lpstr>
      <vt:lpstr>1_默认设计模板</vt:lpstr>
      <vt:lpstr>Drawing</vt:lpstr>
      <vt:lpstr>幻灯片 1</vt:lpstr>
      <vt:lpstr>目录</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龙志水</cp:lastModifiedBy>
  <cp:revision>1949</cp:revision>
  <cp:lastPrinted>1601-01-01T00:00:00Z</cp:lastPrinted>
  <dcterms:created xsi:type="dcterms:W3CDTF">1601-01-01T00:00:00Z</dcterms:created>
  <dcterms:modified xsi:type="dcterms:W3CDTF">2017-05-23T06:19:30Z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