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招行卡中心M-Geeker决赛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/>
              <a:t>第一题：业务员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/>
              <a:t>参赛者：侯腾飞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前期准备（一到两天）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准备后端框架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flask python</a:t>
            </a:r>
            <a:r>
              <a:t>后端（视频学习，读</a:t>
            </a:r>
            <a:r>
              <a:rPr lang="en-US" altLang="zh-CN"/>
              <a:t>flask</a:t>
            </a:r>
            <a:r>
              <a:t>文档，跑</a:t>
            </a:r>
            <a:r>
              <a:rPr lang="en-US" altLang="zh-CN"/>
              <a:t>demo</a:t>
            </a:r>
            <a:r>
              <a:t>程序</a:t>
            </a:r>
            <a:r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准备可连接的数据库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mysql</a:t>
            </a:r>
            <a:r>
              <a:t>数据库的复习，</a:t>
            </a:r>
            <a:r>
              <a:rPr lang="en-US" altLang="zh-CN"/>
              <a:t>pymysql</a:t>
            </a:r>
            <a:r>
              <a:t>的操作（视频学习），</a:t>
            </a:r>
            <a:r>
              <a:rPr lang="en-US" altLang="zh-CN"/>
              <a:t>ORM</a:t>
            </a:r>
            <a:r>
              <a:t>学习（视频学习）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准备调用接口的函数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requests</a:t>
            </a:r>
            <a:r>
              <a:t>调用包进行交互（网上博客查询学习）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第一题 读入数据库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</a:t>
            </a:r>
            <a:r>
              <a:rPr lang="en-US" altLang="zh-CN"/>
              <a:t>mysql</a:t>
            </a:r>
            <a:r>
              <a:t>数据库，利用</a:t>
            </a:r>
            <a:r>
              <a:rPr lang="en-US" altLang="zh-CN"/>
              <a:t>pymysql</a:t>
            </a:r>
            <a:r>
              <a:t>在</a:t>
            </a:r>
            <a:r>
              <a:rPr lang="en-US" altLang="zh-CN"/>
              <a:t>python</a:t>
            </a:r>
            <a:r>
              <a:t>中直接进行表的添加</a:t>
            </a:r>
          </a:p>
          <a:p>
            <a:r>
              <a:t>读入数据</a:t>
            </a:r>
            <a:r>
              <a:t>用时</a:t>
            </a:r>
            <a:r>
              <a:rPr lang="en-US" altLang="zh-CN"/>
              <a:t>40min</a:t>
            </a:r>
            <a:endParaRPr lang="en-US" altLang="zh-CN"/>
          </a:p>
          <a:p>
            <a:r>
              <a:t>防止误操作进行数据库备份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第二题 单线程操作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查资料查到可能的优化方法：加入索引，选用空间数据库，需要现场学习，时间不太够</a:t>
            </a:r>
          </a:p>
          <a:p/>
          <a:p>
            <a:r>
              <a:t>查表使用的是</a:t>
            </a:r>
            <a:r>
              <a:rPr lang="en-US" altLang="zh-CN"/>
              <a:t>ORM</a:t>
            </a:r>
            <a:r>
              <a:t>里的</a:t>
            </a:r>
            <a:r>
              <a:rPr lang="en-US" altLang="zh-CN"/>
              <a:t>query</a:t>
            </a:r>
            <a:r>
              <a:t>方法</a:t>
            </a:r>
          </a:p>
          <a:p>
            <a:r>
              <a:t>类别为</a:t>
            </a:r>
          </a:p>
          <a:p/>
          <a:p>
            <a:r>
              <a:t>进行代码级别优化：</a:t>
            </a:r>
          </a:p>
          <a:p>
            <a:r>
              <a:t>对于读入的单个业务员坐标，进行线性递增的方式寻找可能的最近点。减少计算复杂度</a:t>
            </a:r>
          </a:p>
          <a:p>
            <a:r>
              <a:t>复杂度分析：查全表，复杂度是</a:t>
            </a:r>
            <a:r>
              <a:rPr lang="en-US" altLang="zh-CN"/>
              <a:t>logn</a:t>
            </a:r>
            <a:r>
              <a:t>，提取到最近点，很少的量，复杂度可忽略。</a:t>
            </a:r>
          </a:p>
          <a:p/>
          <a:p>
            <a:r>
              <a:t>结果，耗时</a:t>
            </a:r>
            <a:r>
              <a:rPr lang="en-US" altLang="zh-CN"/>
              <a:t>6s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9565" y="1658620"/>
            <a:ext cx="2730500" cy="2372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0" y="5822315"/>
            <a:ext cx="5729605" cy="514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736850"/>
            <a:ext cx="2527300" cy="546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第三</a:t>
            </a:r>
            <a:r>
              <a:rPr>
                <a:sym typeface="+mn-ea"/>
              </a:rPr>
              <a:t>题 多线</a:t>
            </a:r>
            <a:r>
              <a:rPr>
                <a:sym typeface="+mn-ea"/>
              </a:rPr>
              <a:t>程操作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最初先实现了多线程，比串行的理论时间</a:t>
            </a:r>
            <a:r>
              <a:rPr lang="en-US" altLang="zh-CN"/>
              <a:t>6*100</a:t>
            </a:r>
            <a:r>
              <a:t>要快一点 大概</a:t>
            </a:r>
            <a:r>
              <a:rPr lang="en-US" altLang="zh-CN"/>
              <a:t>300+</a:t>
            </a:r>
            <a:r>
              <a:t>秒</a:t>
            </a:r>
          </a:p>
          <a:p>
            <a:r>
              <a:t>分析原因是数据库没有优化，读表时间太长。</a:t>
            </a:r>
          </a:p>
          <a:p>
            <a:r>
              <a:t>由于索引短时间搞不定，重新建表怕时间上来不及，依旧采用代码级优化</a:t>
            </a:r>
          </a:p>
          <a:p/>
          <a:p>
            <a:r>
              <a:rPr lang="en-US" altLang="zh-CN"/>
              <a:t>1.</a:t>
            </a:r>
            <a:r>
              <a:t>对</a:t>
            </a:r>
            <a:r>
              <a:rPr lang="en-US" altLang="zh-CN"/>
              <a:t>100</a:t>
            </a:r>
            <a:r>
              <a:t>个业务员位置进行自适应聚类，减少读表次数，一个聚类一起计算距离矩阵，以内存空间</a:t>
            </a:r>
            <a:r>
              <a:t>换时间</a:t>
            </a:r>
          </a:p>
          <a:p>
            <a:r>
              <a:rPr lang="en-US" altLang="zh-CN"/>
              <a:t>2.</a:t>
            </a:r>
            <a:r>
              <a:t>利用</a:t>
            </a:r>
            <a:r>
              <a:rPr lang="en-US" altLang="zh-CN"/>
              <a:t>numpy</a:t>
            </a:r>
            <a:r>
              <a:t>科学计算，加速距离矩阵计算</a:t>
            </a:r>
          </a:p>
          <a:p>
            <a:r>
              <a:rPr lang="en-US" altLang="zh-CN"/>
              <a:t>3.</a:t>
            </a:r>
            <a:r>
              <a:t>对于多线程同时拿到结果可能出现的冲突进行优化解决：</a:t>
            </a:r>
          </a:p>
          <a:p>
            <a:pPr lvl="1"/>
            <a:r>
              <a:rPr lang="en-US" altLang="zh-CN"/>
              <a:t>a.</a:t>
            </a:r>
            <a:r>
              <a:t>多个业务员可能在同一地点，那么业务员可能有同一最近的客户，搜索时要提前扩大搜索范围</a:t>
            </a:r>
          </a:p>
          <a:p>
            <a:pPr lvl="1"/>
            <a:r>
              <a:rPr lang="en-US" altLang="zh-CN"/>
              <a:t>b.</a:t>
            </a:r>
            <a:r>
              <a:t>利用矩阵计算业务员可能会出现同一最近用户冲突，索引小的业务员拿到最近客户，另一位（几位）重新在距离矩阵中寻找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4.</a:t>
            </a:r>
            <a:r>
              <a:rPr>
                <a:sym typeface="+mn-ea"/>
              </a:rPr>
              <a:t>回收内存，由于</a:t>
            </a:r>
            <a:r>
              <a:rPr lang="en-US" altLang="zh-CN">
                <a:sym typeface="+mn-ea"/>
              </a:rPr>
              <a:t>8G</a:t>
            </a:r>
            <a:r>
              <a:rPr>
                <a:sym typeface="+mn-ea"/>
              </a:rPr>
              <a:t>笔记本内存少，网上查找资料，</a:t>
            </a:r>
            <a:r>
              <a:rPr lang="en-US" altLang="zh-CN">
                <a:sym typeface="+mn-ea"/>
              </a:rPr>
              <a:t>del</a:t>
            </a:r>
            <a:r>
              <a:rPr>
                <a:sym typeface="+mn-ea"/>
              </a:rPr>
              <a:t>不能及时回收，采用了</a:t>
            </a:r>
            <a:r>
              <a:rPr lang="en-US" altLang="zh-CN">
                <a:sym typeface="+mn-ea"/>
              </a:rPr>
              <a:t>python 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gc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第三</a:t>
            </a:r>
            <a:r>
              <a:rPr>
                <a:sym typeface="+mn-ea"/>
              </a:rPr>
              <a:t>题 多线程操作 </a:t>
            </a:r>
            <a:r>
              <a:rPr lang="en-US" altLang="zh-CN">
                <a:sym typeface="+mn-ea"/>
              </a:rPr>
              <a:t>cont.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结果优化到</a:t>
            </a:r>
            <a:r>
              <a:rPr lang="en-US" altLang="zh-CN"/>
              <a:t>200+</a:t>
            </a:r>
            <a:r>
              <a:t>秒</a:t>
            </a:r>
            <a:r>
              <a:t>，并且可以处理同一地点的边界问题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75" y="2362200"/>
            <a:ext cx="2635250" cy="397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25" y="2381250"/>
            <a:ext cx="4730750" cy="3956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057400"/>
            <a:ext cx="284861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" y="2771140"/>
            <a:ext cx="4559300" cy="3359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第三题优化问题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第三题首先给出了最直接的解决方法，</a:t>
            </a:r>
            <a:endParaRPr lang="zh-CN" altLang="en-US"/>
          </a:p>
          <a:p>
            <a:r>
              <a:rPr lang="zh-CN" altLang="en-US"/>
              <a:t>考虑到路上成本问题，采用最近原则分配客户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之后给出了考虑业务员使用效率最大化的方案，</a:t>
            </a:r>
            <a:endParaRPr lang="zh-CN" altLang="en-US"/>
          </a:p>
          <a:p>
            <a:r>
              <a:rPr lang="zh-CN" altLang="en-US"/>
              <a:t>让每个业务员先去匹配一个用户，然后在进行最小距离判断，</a:t>
            </a:r>
            <a:endParaRPr lang="zh-CN" altLang="en-US"/>
          </a:p>
          <a:p>
            <a:r>
              <a:rPr lang="zh-CN" altLang="en-US"/>
              <a:t>尽可能地平均分配业务员。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3320" y="3233420"/>
            <a:ext cx="2814955" cy="3427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15" y="128905"/>
            <a:ext cx="3124200" cy="2895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招行卡中心M-Geeker决赛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 猴哥猴哥你真了不得 </cp:lastModifiedBy>
  <cp:revision>41</cp:revision>
  <dcterms:created xsi:type="dcterms:W3CDTF">2019-06-19T02:08:00Z</dcterms:created>
  <dcterms:modified xsi:type="dcterms:W3CDTF">2020-08-10T15:55:16Z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