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39"/>
  </p:notesMasterIdLst>
  <p:handoutMasterIdLst>
    <p:handoutMasterId r:id="rId40"/>
  </p:handoutMasterIdLst>
  <p:sldIdLst>
    <p:sldId id="404" r:id="rId3"/>
    <p:sldId id="345" r:id="rId4"/>
    <p:sldId id="346" r:id="rId5"/>
    <p:sldId id="399" r:id="rId6"/>
    <p:sldId id="379" r:id="rId7"/>
    <p:sldId id="386" r:id="rId8"/>
    <p:sldId id="405" r:id="rId9"/>
    <p:sldId id="388" r:id="rId10"/>
    <p:sldId id="389" r:id="rId11"/>
    <p:sldId id="390" r:id="rId12"/>
    <p:sldId id="392" r:id="rId13"/>
    <p:sldId id="391" r:id="rId14"/>
    <p:sldId id="393" r:id="rId15"/>
    <p:sldId id="394" r:id="rId16"/>
    <p:sldId id="395" r:id="rId17"/>
    <p:sldId id="396" r:id="rId18"/>
    <p:sldId id="397" r:id="rId19"/>
    <p:sldId id="398" r:id="rId20"/>
    <p:sldId id="421" r:id="rId21"/>
    <p:sldId id="422" r:id="rId22"/>
    <p:sldId id="332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4" r:id="rId31"/>
    <p:sldId id="413" r:id="rId32"/>
    <p:sldId id="415" r:id="rId33"/>
    <p:sldId id="419" r:id="rId34"/>
    <p:sldId id="420" r:id="rId35"/>
    <p:sldId id="416" r:id="rId36"/>
    <p:sldId id="417" r:id="rId37"/>
    <p:sldId id="418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26" autoAdjust="0"/>
    <p:restoredTop sz="90929"/>
  </p:normalViewPr>
  <p:slideViewPr>
    <p:cSldViewPr showGuides="1">
      <p:cViewPr varScale="1">
        <p:scale>
          <a:sx n="105" d="100"/>
          <a:sy n="105" d="100"/>
        </p:scale>
        <p:origin x="45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059"/>
    </p:cViewPr>
  </p:sorterViewPr>
  <p:notesViewPr>
    <p:cSldViewPr showGuides="1">
      <p:cViewPr varScale="1">
        <p:scale>
          <a:sx n="58" d="100"/>
          <a:sy n="58" d="100"/>
        </p:scale>
        <p:origin x="-1770" y="-78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38" cy="46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62" y="0"/>
            <a:ext cx="3038438" cy="46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01"/>
            <a:ext cx="3038438" cy="46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62" y="8831501"/>
            <a:ext cx="3038438" cy="46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65741C3-5B93-4EC9-AE70-FD838DD29E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10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1-04T18:48:08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22889 9213 182 0,'-9'-20'79'16,"4"0"9"-16,-4 0 7 15,-2-1-2-15,-3 4-2 16,-7 0-9-16,1 5-11 0,-10 2-6 15,1 6-11-15,-5 2-19 16,-3 8-13 0,-2 4-9-16,-2 3-10 15,-2 3-2-15,4 5 2 16,-1 5-2-16,1 5 0 0,0 6-11 16,4 5 0-16,6 5 1 15,6 7 0-15,10 4-2 16,3 7 1-16,10 4-2 15,7 5 3-15,9 3 8 16,7 1 3-16,9-3-4 16,0-4 4-16,9-3-5 15,2-9-2-15,7-9 5 16,2-13-4-16,3-9 4 16,0-10-4-16,3-10 5 15,-2-11 1-15,-4-11 3 16,1-7 4-16,-9-12-4 0,-2-12 3 15,-5-12-3-15,-8-8 3 16,-10-11-3-16,-6-7-7 16,-8-8 1-16,-8-5-2 15,-10-3 3-15,-5 2-5 16,-12 5 4-16,-4 12-6 16,-10 12 1-16,-6 17 3 15,-8 17 3-15,-8 14-1 16,-7 18-1-16,-3 10-52 15,3 8-59-15,3 8-30 16,-3-4-16-16,15 4-13 16,-3-10-4-16,20 5 93 15</inkml:trace>
  <inkml:trace contextRef="#ctx0" brushRef="#br0" timeOffset="1874.0949">22463 9265 60 0,'0'0'86'0,"11"4"-45"16,-11-4-25-16,0 0-7 15,12 3-10-15,-12-3-1 16,0 0 12-16,0 0 15 15,0 0 16-15,-10-15 21 16,10 15 27-16,-13-19 3 16,3 7-1-16,-1 2 1 15,-7-4-12-15,2 5-14 16,-7-1-17-16,-2 5-22 16,-4 3-27-16,-8 2-2 15,-2 3-1-15,-2 2 2 0,-7 4-2 16,-4-2 1-16,-3 2-1 15,-1-1 2-15,-7 2 2 16,0 0 1-16,0-1 0 16,-5 3-1-16,-2 2 0 15,1 0-1-15,1 2 0 16,0 1-1-16,-3 2-2 16,2-1 0-16,4 1 0 15,-1 1 2-15,2-1 1 16,7 0-1-16,2-1 2 15,10-2-1-15,6-2 1 16,7-3 0-16,9-1 2 16,4-4-2-16,19-6-1 0,-15 5-3 15,15-5-1-15,0 0 0 16,18-12 0-16,-6 6-1 16,1-3-1-16,3-1 2 15,5-1-1-15,-3-1 4 16,1-2 0-16,0-1 2 15,0-2-4-15,-1-5 2 16,0-1 1-16,0-3-2 16,3 1 1-16,-2-2 0 15,-1 0 0-15,3 3 0 16,-6 1 2-16,4 5-1 16,-6 3 1-16,-13 15-1 15,19-18-2-15,-19 18 0 0,0 0 2 16,0 0-2-16,0 0-1 15,-14 20 1-15,-1-5 0 16,-4 1 0-16,-4 3 2 16,-4 3 0-16,-6 1-1 15,1 0 1-15,-2 1 0 16,0-3-1-16,0 3 1 16,-1-3 1-16,6 0 1 15,4 0-1-15,3 0 0 16,1-3-1-16,5-1 1 15,6-3 0-15,4 0 1 16,4-1-2-16,2-13 0 0,6 12 0 16,6-9 1-16,4-3-1 15,7 1 1-15,6 0 0 16,5 0-1 0,6 2 1-16,2 1 1 15,6 3 0-15,-2 0 1 0,-3 4 1 16,-2 1-7-16,-6 2-55 15,-9-3-52-15,-7 3-27 16,-19-14-20-16,7 22-11 16,-17-18-7-16,10-4 101 15</inkml:trace>
  <inkml:trace contextRef="#ctx0" brushRef="#br0" timeOffset="2522.8869">20422 9171 180 0,'-27'-12'84'0,"7"7"-8"16,-6 2-11-16,2 9-2 0,0 3-12 15,0 6-6-15,-2 5 6 16,-3 3-5-16,1 9-5 15,1 3-3-15,0 3-4 16,-1 5-11-16,1 3-1 16,4 0-2-16,2 6-13 15,3 3-4-15,7 4-1 16,4 4 0-16,7 3 2 16,7-1-4-16,9 1 2 15,10-3 0-15,11-4 1 16,7-7-1-16,11-10 3 15,9-11-2-15,4-11 1 16,5-12-4-16,2-10 3 0,-2-10-3 16,-5-10 1-16,-2-12-1 15,-6-8 0-15,-10-11 0 16,-5-9-1-16,-11-8 5 16,-8-9-5-16,-8-9 1 15,-12-8-2-15,-12-3 2 16,-10 2-3-16,-12 6 1 15,-12 10-3-15,-12 14 3 16,-14 17-2-16,-5 23-50 16,-2 20-58-16,-7 14-35 15,13 22-15-15,-5 6-8 16,17 17-3-16</inkml:trace>
  <inkml:trace contextRef="#ctx0" brushRef="#br0" timeOffset="6653.5969">22686 10056 17 0,'0'0'68'16,"0"0"-27"-16,-7-13-1 15,7 13 1-15,0 0-2 16,0 0 0-16,0 0 0 16,0 0 1-16,0 0-1 15,13-6 5-15,0 8 7 16,5 0 14-16,0 0-7 16,7 5-1-16,0-1-2 15,9 5-2-15,-2 0-10 0,5 6-9 16,3 5-19-16,4 6-21 15,6 3 2-15,2 8-2 16,8 4 3-16,-1 8-2 16,7 6 2-16,-2 6-2 15,2 7 4-15,0 3 3 16,-2 11 0-16,-2 3 1 16,-1 7 0-16,1 5 0 15,-3 5-2-15,1 5 3 16,-7 5-1-16,-1 4-2 15,-5 6 1-15,-4 3 1 16,-9 2-1-16,-3 1-2 16,-9-1 3-16,-7 2-3 0,-5-4 1 15,-4-2 4-15,-6-4-1 16,-6-2-1-16,-7-2 0 16,-2-1 4-16,-9-2-3 15,-6-2 4-15,-3-4-2 16,-4 2-3-16,-7-4-1 15,-1 0 1-15,-3 1-1 16,2-1 1-16,-5-3-2 16,4 3 3-16,-1-1-3 15,2 2 2-15,1-1-3 16,0 0 2-16,-2-1 2 16,0 1-2-16,-1 3 0 15,4-1-1-15,-4 2 0 0,3-1 1 16,1-2 1-16,7-3 1 15,-3-9-4 1,10-4 0-16,1-11 1 16,4-12-4-16,5-9 5 0,4-14-3 15,2-11 6-15,2-10-5 16,1-7 7-16,11-17-1 16,-11 12 0-16,11-12 0 15,0 0-3-15,-5-23-1 16,10 6-1-16,1-5 0 15,1-7-4-15,2-4 4 16,1-4-2-16,1-6 2 0,0-6-1 16,-1-3 5-16,-6-3-7 15,3-1 1 1,-5 0-10-16,-4-3-5 0,-1 1 3 16,-1 0 0-16,2 7 2 15,-3 3 3-15,5 7 1 16,0 6 4-16,-2 7 13 15,4 7 7-15,1 6-6 16,-3 15 3-16,0 0-4 16,0 0 0-16,8 14-3 15,-10 5-6-15,0 4-3 16,-2 3 0-16,-1 6 3 16,-1 2-4-16,-2 6 2 0,1 4-3 15,1-2 5-15,-4 6 2 16,1 0-5-1,-3 2 2-15,1-5-1 16,0 2 3-16,-2-11-2 0,1-4 2 16,7-6-1-16,1-8 0 15,4-18 2-15,14 13 4 16,-3-16-6-16,7-4 1 16,5-4 0-16,6 0 0 15,3 0-1-15,10-3-2 16,0 0 3-16,2 2-5 15,6 2 6-15,3 3-5 16,-1 2-36-16,-7-3-47 16,2 3-39-16,-9 2-28 15,-10 0-20-15,-4 8-18 16,-24-5-8-16,15 15 150 16</inkml:trace>
  <inkml:trace contextRef="#ctx0" brushRef="#br0" timeOffset="7269.6768">22773 15479 438 0,'-21'-1'203'16,"8"7"-23"-16,-6 5-76 15,-9-1-43-15,4 5-31 16,-5 9-26-16,-3 4-6 15,-5 6 4-15,3 7-3 16,-3 9 4-16,3 10-4 16,3 10 3-16,0 9-2 15,4 9 0-15,4 8 0 16,10 10 0-16,4 3 0 16,7-4 0-16,10 0 0 0,8-10 0 15,10-6 0-15,10-14 0 16,12-12 0-16,9-21 0 15,4-17-6 1,12-13-1-16,2-21 3 0,3-21 0 16,-2-17-2-16,-2-21 3 15,-3-17 8-15,-8-11-4 16,-5-13-1-16,-11-13-2 16,-15-7 1-16,-9-4 0 15,-18-1 4-15,-12-1-4 16,-18 7-1-16,-11 7 2 15,-17 12 3-15,-9 20-5 0,-12 18-59 16,-2 25-57-16,-6 17-34 16,-4 14-24-16,4 14-19 15,-7 2-2-15,11 8 101 16</inkml:trace>
  <inkml:trace contextRef="#ctx0" brushRef="#br0" timeOffset="11457.1436">20589 10132 75 0,'0'0'39'0,"0"0"7"16,0 0 0-16,0 0-2 0,4-11-2 16,-4 11-2-16,0 0-9 15,0 0-9 1,0 0-6-16,0 0-8 16,0 0-1-16,12 0 7 0,-12 0 12 15,0 0 19-15,0 0 14 16,0 0 1-16,0 0 1 15,0 0-2-15,0 0 0 16,0 0-12-16,0 0-13 16,0 0-22-16,0 0-14 15,0 0-8-15,0 0-2 16,0 0 0-16,0 0-1 16,0 0-1-16,0 0 0 15,0 0 2-15,0 0-3 16,0 0-4-16,0 0-6 15,0 0-6-15,0 0-5 16,0 0-5-16,0 0-4 0,0 0 1 16,6-11 4-16,-6 11 10 15,0 0 4-15,0 0 0 16,0 0 0-16,0 0 0 16,0 0-8-16,0 0-14 15,0 0-14-15,0 0-9 16,13-3-8-16,-13 3 1 15,0 0 78-15</inkml:trace>
  <inkml:trace contextRef="#ctx0" brushRef="#br0" timeOffset="13508.634">20621 10103 2 0,'0'0'37'0,"0"0"-28"15,0 0-8-15,11-6 1 16,-11 6 2-16,0 0 8 16,14-12 13-16,-14 12 9 15,0 0 12-15,0 0 18 16,0 0 9-16,0 0 13 0,0 0 10 16,0 0-1-16,0 0-13 15,13 16-5-15,-13-16-10 16,7 18-15-16,-2-5-12 15,1 6-16-15,2 0-13 16,-1 5-11-16,4 0 4 16,-3 1-8-16,5-1 4 15,-2 1-5-15,-2-5 4 16,0 0 1-16,-1-3-1 16,2-5 0-16,-5 2 1 15,-1-4 1-15,-2 1-2 16,-2-11 1-16,0 19 2 0,0-19-3 15,-6 17 1-15,6-17 0 16,-10 19 1-16,10-19-1 16,-8 18 0-16,3-7 2 15,2 2-5-15,1-2 2 16,2 1 0-16,0-12 0 16,0 17 1-16,0-17-1 15,0 16 1-15,0-16-1 16,0 0 1-16,0 0-1 15,0 0-2-15,0 0-2 16,0 0-4-16,0 0-15 16,0 0-15-16,0 0-9 15,0 0-9-15,0 0-6 0,0 0-8 16,0 0-8-16,0 0-4 16,-6-13 7-16,6 13 6 15,-15-12 10-15,4 5 5 16,11 7 4-16,-23-12 10 15,12 7 10-15,-5 0 6 16,3 1 9-16,-3-2 7 16,0 1 0-16,0-1 8 15,-2-1 1-15,2 0 6 16,1-2 5-16,2 2 6 16,0-2 5-16,13 9-1 15,-19-12 0-15,19 12-1 16,-11-10-3-16,11 10-2 0,0 0-4 15,0 0-6-15,4-13-4 16,-4 13 2-16,0 0 7 16,16-8 6-16,-16 8 8 15,17-3 7-15,-17 3 5 16,17 1 1-16,-17-1-2 16,21 6-2-16,-9-2-5 15,1 2-7-15,1 0-8 16,-1 2-8-16,3-1-6 15,0 1-1-15,-1 1 3 16,-2 1 2-16,0-3 15 16,1 3 6-16,-2-3-1 15,-12-7 0-15,18 11 0 0,-18-11 0 16,11 7-3-16,-11-7-2 16,0 0-16-16,0 0-5 15,11 6 1 1,-11-6 5-16,0 0 8 0,0 0 8 15,0 0 7-15,0 0 5 16,0 0 1-16,0 0 0 16,0 0-1-16,14-12-5 15,-14 12-6-15,16-18-10 16,-4 7-4-16,1-6-7 16,3 0 1-16,2-5 0 15,1 0-1-15,-1-2-1 16,3-1 0-16,-3 0-2 0,0-2-27 15,1 4-33 1,-6 2-18-16,1 5-33 16,-3 8-21-16,-11 8-24 15,0 0-11-15,0 0 64 0</inkml:trace>
  <inkml:trace contextRef="#ctx0" brushRef="#br0" timeOffset="14481.328">21108 10542 27 0,'-32'0'101'15,"8"7"-43"-15,-4-5-30 0,3 3-10 16,0-3-4-16,0 2-7 15,2-2 0-15,2 2 4 16,-3 0 6 0,3 3 17-16,-2-1 18 0,2 3 3 15,-1 3 17-15,-1-2 22 16,2 8 2-16,-5-2-7 16,5 8-5-16,-2-1-18 15,2 10-15-15,-3 3-9 16,8 8-42-16,0 7 0 15,6 7 0-15,6 6 0 16,6 5 0-16,5 4 0 16,6 5 0-16,6 0 0 0,4-1 0 15,4-5 0-15,4-7 0 16,6-10 0 0,0-10 0-16,4-12-6 0,2-12-12 15,7-15 3-15,-1-18-1 16,4-11-2-16,0-13 5 15,-1-9 8-15,1-12 4 16,-7-10-1-16,-3-8 2 16,-11-6-2-16,-7-6 0 15,-9-3 4-15,-11-6-4 16,-12-2 2-16,-12 1-5 16,-7 8 5-16,-13 6-4 15,-7 13 3-15,-9 11-6 0,1 15-64 16,-9 14-47-16,0 9-36 15,4 18-13-15,-5-4-9 16,7 12-3 0</inkml:trace>
  <inkml:trace contextRef="#ctx0" brushRef="#br0" timeOffset="16681.9433">20190 9370 245 0,'-16'0'106'16,"2"0"-79"-16,-2-2-68 15,0-8-7-15,0-2-3 16,-2-6 4-16,2-4 7 15,-5-2 13-15,3-3 16 16,-4 1 19-16,-4-4 12 16,-1 3 7-16,-7-3 5 15,0 2 0-15,-10-2-3 16,1 2-3-16,-7 0-6 16,-2-1-8-16,-3 2-4 0,-2 1 3 15,-7-2 1-15,-2 2 2 16,-5 1 9-16,-2-2 0 15,-6 0-1-15,-4 1 1 16,-4 0 0-16,-3 0-8 16,-4 3-3-16,-4 0-6 15,-4 3-9-15,-3 2-4 16,0 2 1-16,-5 4 0 16,-1 1 8-16,-4 3 7 15,2 0 16-15,-3 1 13 16,-1 1 3-16,1-3-2 15,-3 1 0-15,-4-3-2 16,5 1-6-16,-6-3-5 0,4 1-14 16,-4 0-10-16,0 2 4 15,-4 0 10-15,2 3 4 16,-1-1 3-16,-1 5 4 16,-4 0 0-16,1 1-1 15,-3-1-2-15,2 2-4 16,2-1-7-16,-5 1-6 15,1 2 0-15,2 1-4 16,-1 3 1-16,2 5 0 16,0 2-1-16,-1 5 0 15,0 1-3-15,-1 4 0 16,1 0 0-16,-4 1 0 0,2-2 0 16,-6 0 0-16,1-3 0 15,5-2 0-15,-3 0 0 16,1-1 0-16,0 2 0 15,7 0 0-15,1 5 0 16,3 3 0-16,4 0 0 16,0 4 0-16,3 4 0 15,6-1 0-15,2 2 0 16,1-2 0-16,4-3 0 16,0-2 0-16,5-2 0 15,4 2 0-15,3-3 0 16,2 3 0-16,4 1 0 15,8 3 0-15,0 1 0 0,9 5 0 16,4-1 0-16,5 1 0 16,3-2 0-16,8-3 0 15,6-3-1-15,7-5-2 16,2-2 3-16,7-6 0 16,8-4-1-16,4-3 1 15,5-3-9-15,11-6-8 16,0 0 3-16,0 0 3 15,0-18-5-15,8 1-19 16,8-4-9-16,2-6-4 16,6-3 13-16,-1-7 4 15,6 1 0-15,-2-6-2 16,1 5 6-16,1-5 16 0,-3 3 11 16,1 0 2-16,-6 3-1 15,-1 3 1-15,-1 5 1 16,-6 5 0-1,-2 3 11-15,-11 20 1 0,10-12 0 16,-10 12 1-16,-5 22 15 16,-4 5 1-16,-5 3-2 15,-5 8-1-15,0 3-11 16,-7 4 0-16,1 1-3 16,0-1 2-16,0-4-17 15,3-3 0-15,1-2-1 16,7-2 1-16,7-3-3 15,7-2 0-15,7-5-1 0,12-3-1 16,8-4-1 0,7-6-1-16,7-5-26 15,4-5-18-15,3-3-14 16,0-6-23-16,-2 0-26 0,-1-1-23 16,-8-4-21-16,-1 6-6 15,-15-8 87-15</inkml:trace>
  <inkml:trace contextRef="#ctx0" brushRef="#br0" timeOffset="17273.8519">10484 9157 551 0,'0'0'188'0,"-10"19"-26"16,10-19-163-16,-3 22-37 15,1-5-5-15,2 8 0 16,-6 3 0-16,3 11 2 16,-2 6 11-16,3 11 32 15,2 11 26-15,0 6 8 0,10 9 6 16,6 4-5-16,8 5 7 16,4-1-9-16,9-1-10 15,8-10-27-15,7-9-6 16,8-17 5-16,4-14-8 15,2-20 6-15,-3-22-5 16,-1-18 7-16,-6-19 3 16,-7-18-2-16,-11-19 5 15,-15-10-3-15,-12-15 3 16,-12-7 2-16,-17-8-2 16,-10-3 4-16,-15 0-5 15,-12 5 7-15,-7 11-6 16,-4 15 5-16,-9 21-3 0,2 24 0 15,0 31-2-15,0 30-1 16,4 26-27-16,6 24-70 16,8 15-47-16,3 8-35 15,17 8-2-15,4-11-10 16,17-3 72-16</inkml:trace>
  <inkml:trace contextRef="#ctx0" brushRef="#br0" timeOffset="23875.124">20755 10672 58 0,'0'0'25'15,"-13"-7"-1"-15,13 7 0 16,-12-6 0-16,12 6-1 15,-14-6 1-15,14 6 1 16,-18-6 0-16,7 4 5 16,1 2 2-16,-3 0 3 15,-3 1 1-15,-2-2 1 16,-1 0-2-16,1 1 2 16,-4-2-5-16,-4 0-4 0,0-3-3 15,-2 0 0-15,-4-3-2 16,0 0-5-16,-5 1-6 15,-2-3-4-15,-3 1-3 16,-5-1-1-16,0 0-3 16,-6-2-1-16,-2 2-2 15,-3-2 1-15,-5 0 1 16,-2 0 2-16,-6-3 0 16,0-1 0-16,-1 0 1 15,-4 1 0-15,3-4 7 16,-4 3 4-16,-1-2 0 15,-1 2-4-15,-1-1-1 0,0 2-4 16,-2-2-8-16,0 2-3 16,-2 2-11-1,-3-1-6-15,1 2 6 0,0 1 8 16,2 0 30-16,5 5 4 16,-1 0 11-16,7 6 0 15,2 0 6-15,12 5-3 16,2 2-9-16,11 5-56 15,6 5-80-15,6 6-48 16,-1-2-34-16,15 5 0 16,-1-8 0-16,12 5 139 15</inkml:trace>
  <inkml:trace contextRef="#ctx0" brushRef="#br0" timeOffset="24944.8526">17953 10142 3 0,'-16'-8'18'0,"16"8"-3"16,-16-10 0-16,3 5 3 15,2 3 1-15,-5-1 2 16,4 4 2-16,-6-1 3 15,4 4-4-15,1 0 4 16,-1 2 6-16,2 0 8 16,1 1 24-16,11-7 22 15,-16 15-4-15,16-15-1 16,-11 17-3-16,11-17-6 16,-10 17-11-16,8-4-15 15,0-1-23-15,2 7-26 16,-4 2 4-16,4 5-6 0,0 1 4 15,0 3-5-15,0 3 5 16,0-2 1-16,0-2-1 16,0-2 1-16,0-7-3 15,0-3 1-15,0-2-2 16,2-4 2-16,-2-11 1 16,6 11-2-16,-6-11 1 15,14-1 0-15,-4-3 2 16,6-2 0-16,2-4 1 15,6-2 0-15,4-1-2 16,6-3 2-16,3 0 0 16,3 1 0-16,-1 1 1 15,0 3-1-15,-2 3-9 0,0 2-33 16,-6 4-29-16,-1 3-22 16,-7 2-26-16,1 4-17 15,-8-1-22 1,0 10-11-16,-16-16 115 0</inkml:trace>
  <inkml:trace contextRef="#ctx0" brushRef="#br0" timeOffset="25569.6875">18165 10745 32 0,'-13'-15'94'15,"-8"-8"-33"-15,1 3-29 16,-5 1-9-16,-1 4 3 15,-3 3 3-15,-3 8 13 16,1 7 25-16,-6 5 16 16,3 11 1-16,-5 3 0 15,0 7-2-15,-1 2-8 0,0 7-10 16,-1-1-19 0,4 3-23-16,-3 2-18 15,3 5 5-15,1 3-3 16,2 2 2-16,8 5-9 0,4 8 3 15,10 5-3-15,9 7-4 16,16 0 0-16,11-2-2 16,13-4 3-16,15-6 0 15,14-12 3-15,7-14 1 16,12-20 3-16,1-15 2 16,1-19 0-16,2-18-3 15,-5-18 1-15,-8-16 1 16,-13-14-1-16,-8-14-3 0,-16-12-3 15,-14-9-2 1,-12-8 3-16,-14-2 0 16,-14 6 1-16,-7 7-9 15,-11 12 1-15,-9 14-23 0,-6 25-26 16,-12 18-28-16,-3 26-28 16,-6 21-25-16,1 10-26 15,2 19-10-15,1-1 7 16,15 12 168-16</inkml:trace>
  <inkml:trace contextRef="#ctx0" brushRef="#br0" timeOffset="30605.9169">21071 11622 70 0,'0'0'81'15,"0"0"-39"-15,0 0 3 16,0 0-3-16,0 0-3 0,0 0-12 15,0 0-8-15,0 0 0 16,0 0 2-16,-11-13-4 16,11 13-5-1,-2-14-8-15,2 14 3 0,-2-19-4 16,2 19 0-16,0-21-8 16,0 10-2-16,-2 0 3 15,0 0-3-15,2 11 4 16,-5-19-3-16,5 19 6 15,-10-16-4-15,10 16 7 16,-8-15 2-16,8 15 7 16,-11-8 6-16,11 8 6 15,-12-7 2-15,12 7 3 16,-11-4 3-16,11 4 4 0,0 0 4 16,-14 2 2-1,14-2-9-15,0 0-7 16,-10 12-3-16,10-12-3 0,3 22 0 15,2-3-6-15,3 5-4 16,4 8-10-16,7 8 3 16,5 11 0-16,8 9 0 15,1 10-2-15,5 4-2 16,3 7 3-16,-2 9-5 16,-5 5 1-16,1 5 1 15,-6 3 0-15,-6 2 2 16,-3-1 1-16,-2 6 0 15,-6 1-2-15,2-1 1 16,-6 4 4-16,-1-2-2 16,-4 0 4-16,-6 3-3 15,-4 1 2-15,-1-1-2 0,-6 2 5 16,-2-5-1-16,-4-6 0 16,1-6-3-16,-2-5-5 15,3-11 6-15,-3-5-3 16,2-9 2-16,1-5-5 15,-1-9 2-15,3-2 0 16,-1-7 0-16,1-4 2 16,1-7-2-16,-1-3 3 0,0-7-1 15,0-6 2 1,0-4-2-16,0-6-3 16,3-5-5-16,1-7-3 15,1 1-3-15,0-6-4 0,11 7-9 16,-19-21-5-16,14 10-1 15,-3-5 2-15,5-1 4 16,-1-6 2-16,1-2 5 16,1-4 1-16,-1-6 12 15,3 0 2-15,-1-3 6 16,-1 7 14-16,-1 0 11 16,1 12-2-16,-6 2-1 15,8 17 0-15,-13-12-1 16,13 12 1-16,-21 14-4 15,10-2-14-15,-2 4-10 16,-1 3 3-16,0 4-1 16,-2 3 1-16,0 4-1 0,-2 0 0 15,2 7 0-15,0-1 0 16,0 2 2-16,0-2-1 16,3-3-2-16,1-5 0 15,3-2 0-15,2-6 2 16,4-6 0-16,3-14 0 15,10 14-1-15,-10-14 1 16,24 4 0-16,-3-5 2 16,5 0-3-16,1-1 1 15,7 2-3-15,2 0 2 16,6-2-2-16,8 1 2 16,0-2-2-16,0 0-9 15,0 1-42-15,-2-6-32 0,-4 2-28 16,-8 0-26-16,-6 0-13 15,-10 3-22-15,-20 3-14 16,0 0 122-16</inkml:trace>
  <inkml:trace contextRef="#ctx0" brushRef="#br0" timeOffset="31230.6785">20315 14093 293 0,'-16'30'172'0,"-13"-7"-2"16,-1 4-83-16,-1 4-37 16,-6-1-24-16,0 6 13 15,-10 3-10-15,-3 10 3 16,-5 2-1-16,-3 10 2 15,-1 4 1-15,5 5-7 16,1 9-27-16,7 11 0 16,9 6 0-16,13 7 0 0,11 4 0 15,16 2 0-15,12 3 0 16,19-3 0-16,14-11 0 16,15-14 0-16,15-17 0 15,9-18 0-15,8-21 0 16,3-21 0-16,-2-20 0 15,-3-16 0-15,-6-16-1 16,-12-14 1-16,-9-13-2 0,-13-13 0 16,-14-11 3-1,-12-6 3-15,-15-13-4 16,-15-6 0-16,-17-5 0 16,-15 5 0-16,-12 7 0 15,-13 12 0-15,-6 18-22 0,-7 15-74 16,-2 25-52-16,7 27-32 15,-3 11-15-15,14 14 0 16,2 6 9-16</inkml:trace>
  <inkml:trace contextRef="#ctx0" brushRef="#br0" timeOffset="35501.5764">17790 10697 66 0,'0'-16'28'0,"0"16"-1"0,-8-17-4 15,8 17 4-15,-8-20 3 16,0 5 6-16,0-2 12 16,-2-3 16-16,1 1 17 15,-3 1 12-15,-4-3 7 16,3 5-7-16,-5-2-8 15,-1 6-9-15,-5 0-14 16,1 4-18-16,-7-3-21 16,-1 2-19-16,-3-4-12 15,-5-1 2-15,-3-2 1 16,-6-1 3-16,-2-1 1 16,-2 1 1-16,-8 2 3 15,-3 3 3-15,-3 5 1 0,-8 5-1 16,1 5-1-16,-6 2-3 15,0 3-2-15,-2 2 0 16,-1-2 0-16,0 1-2 16,1-1 2-16,0-1-1 15,-3-1-2-15,2 2 3 16,-2 2-2-16,-3 3 2 16,1 4-2-16,-3 4 2 15,-3 3-1-15,0 3 3 16,2 2-3-16,1-1 2 15,0 0-1-15,2-2 2 16,1-3-3-16,4-2 3 16,0-4-3-16,4-3 1 0,1-2-1 15,1-1 1-15,3 0-1 16,2 2 0-16,1 0-1 16,1 2 2-16,1-1-1 15,2 4 1-15,3 2-1 16,3 1 0-16,1-1 0 15,4 1 1-15,3-3 0 16,-1 0-3-16,6-3 4 16,0 0-4-16,5-4 1 15,-2-2 1-15,3 1 1 16,0-3-1-16,4 1 0 16,3-3 1-16,2-1-1 15,3-2 1-15,3-1 1 0,4-4-1 16,4-1 0-16,2-2 0 15,4-1 2-15,12 7-6 16,-16-14-9-16,16 14 2 16,-2-21-1-16,4 7-2 15,8-4-1-15,3-3 3 16,3-4-4-16,5-4 7 16,1-4 8-16,4-1-1 15,-1 0 0-15,2 0 1 16,0 5 2-16,-1 2-1 15,-6 7 0-15,1 5 1 16,-5 6-1-16,-5 7 0 16,-11 2 1-16,11 17 1 0,-15 0-1 15,-3 6 0-15,-7 2 0 16,-1 3 0 0,-4 2-1-16,-6 1 1 15,-2 1 0-15,-1 0-2 0,1-4 1 16,-2 0-1-16,3-3 1 15,-1-1-1-15,4-2 2 16,2-1-1-16,8 0 0 16,-1-1 1-16,9 0-2 15,5-1 2-15,8 1-1 16,8-1 1-16,8 1 0 16,10-3-1-16,8-4-1 15,5 1 0-15,8-6-1 0,3 1-2 16,-2-6-9-1,-1-1-46-15,-5-1-38 16,-4-2-35-16,-14-4-23 16,0 2-15-16,-21-9-7 0,1 6 96 15</inkml:trace>
  <inkml:trace contextRef="#ctx0" brushRef="#br0" timeOffset="36073.3087">12731 10110 119 0,'-41'20'44'0,"5"10"-3"16,-3 6-12-16,4 12 1 16,4 8 8-16,3 15 4 15,8 8 6-15,3 12 17 16,11 13 0-16,1 10 1 15,10 10 1-15,6 2-5 16,12-1-7-16,6-11-21 0,13-8-13 16,3-18-16-16,12-17 1 15,4-24-2-15,10-21-4 16,5-24 1-16,1-14 1 16,-2-21 0-16,-4-16-1 15,0-10-1-15,-10-17-2 16,-6-10 3-16,-14-12-1 15,-14-10 0-15,-13-15-3 16,-14-5 2-16,-14-2 1 16,-17 4-3-16,-15 7 3 15,-13 16-6-15,-15 20 4 16,-7 26-4-16,-9 30-14 16,-2 32-80-16,0 29-48 0,-2 11-18 15,12 23-12-15,9-6 3 16,21 7 138-16</inkml:trace>
  <inkml:trace contextRef="#ctx0" brushRef="#br0" timeOffset="37328.3229">18245 11214 140 0,'7'32'134'15,"-4"-5"-37"-15,3 7-41 16,1 1-12-16,3 9 12 16,3 1 4-16,-2-2-11 15,5 3-1-15,2-7 3 16,3 2-1-16,0-7 1 0,6-3-2 16,1-11-26-16,-4-4-20 15,2-5-2-15,-4-5 1 16,-4-2-2-16,-5-3-2 15,-13-1 2-15,18 4-1 16,-18-4-1-16,0 0-3 16,0 0-14-16,0 0-4 15,-8 11 0-15,8-11 0 16,-13 0 1-16,13 0 0 16,-12-3-10-16,12 3-20 15,-16-5-11-15,16 5-12 16,-11-2-11-16,11 2-4 15,0 0-3-15,-14-1 1 0,14 1 10 16,-12-1 29-16,12 1 27 16,-16-5 24-16,16 5 13 15,-19-11 8 1,19 11-1-16,-21-12-4 0,21 12-12 16,-21-10-10-16,21 10-14 15,-18-4-9-15,7 4 3 16,11 0 28-16</inkml:trace>
  <inkml:trace contextRef="#ctx0" brushRef="#br0" timeOffset="37958.8987">18328 11733 74 0,'0'0'56'0,"0"0"4"0,0 0 8 16,0 0 11-16,0 0 1 15,0 0-5-15,0 0-9 16,0 0-10-1,0 0-12-15,-12-4-7 0,12 4-16 16,0 0-17-16,0 0-7 16,-11-12 2-16,11 12-1 15,0 0 1-15,0 0 3 16,-14-12 5-16,14 12 10 16,0 0 8-16,-13-5 1 15,13 5-1-15,0 0 1 16,-15-4-1-16,15 4-3 15,0 0-6-15,0 0-13 16,0 0-9-16,0 0 0 16,0 0 2-16,0 0 2 15,0 0 1-15,0 0 1 16,0 0 2-16,0 0 0 0,-4 11 3 16,4-11-1-16,0 0-1 15,14 19-1-15,-9-9-1 16,6 5 1-16,-3 1-2 15,4 2 2-15,2-1 2 16,2 3 0-16,0-5-1 16,2 0 2-16,-2-4-2 15,0 0 1-15,0-6-2 0,-1 0 1 16,1-4-2 0,-4 0 1-16,2-2-1 15,-3-3-1-15,-1-1 2 16,-10 5-1-16,16-21 1 0,-8 1-3 15,-3-2 2-15,2-5-1 16,-1-5 1-16,4-5-4 16,-1-3-1-16,0-3 4 15,5 2-1-15,-1 2 2 16,1 4-2-16,-2 3 0 16,1 9-38-16,-2 2-40 15,0 8-39-15,2 5-34 16,-13 8-20-16,24-12-10 15,-24 12 1-15</inkml:trace>
  <inkml:trace contextRef="#ctx0" brushRef="#br0" timeOffset="38665.0329">18886 11812 13 0,'-19'1'99'0,"-8"-5"-24"15,-2 4-51-15,1 2-12 16,-4 4-8-16,-2 6 0 15,-3 7 16-15,-2 6 28 16,-1 2 40-16,-1 8 11 16,-2 1 1-16,4 9 2 15,0 4 0-15,5 8-9 0,2 2-13 16,11 11-28 0,5 1-44-16,11 1-8 0,10-2 0 15,11-4 0 1,7-9-1-16,12-9-1 0,7-14-2 15,7-14-1-15,10-13-1 16,0-12 0-16,2-10 3 16,2-6 0-16,-2-7 2 15,-1-8-3-15,-2-7 3 16,-3-3-2-16,-2-6 5 16,-8-8-2-16,-4-6-2 15,-9-7 3-15,-14-7-1 16,-10-5 2-16,-18-3-2 0,-15 3 2 15,-14 6-2-15,-13 13 0 16,-12 14-2-16,-6 13-50 16,-1 21-40-1,-5 15-26-15,3 14-20 0,7 12-14 16,5 5-22-16,13 6-12 16,2-8 112-16</inkml:trace>
  <inkml:trace contextRef="#ctx0" brushRef="#br0" timeOffset="42347.3165">18281 12588 1 0,'16'-6'67'15,"-16"6"-22"-15,15-15-29 16,-7 4-2-16,-8 11 18 0,14-16 8 15,-14 16 22-15,0 0 24 16,5-14 18-16,-5 14 0 16,-14 0-6-1,14 0-5-15,-20 4-16 16,20-4-13-16,-26 6-22 0,15-3-23 16,-2-2-19-16,-3 0 1 15,2-1-1-15,-7-1-2 16,3 1 2-16,-5-1 0 15,-4-2-2-15,-1 2 2 16,-6 1-1-16,-4 0 0 16,-6 0-2-16,-3 2 1 15,-6 1 1-15,-7 3-1 0,-3 2 1 16,-10 6 1-16,-4 2-3 16,-5 3 2-16,-7 2-1 15,-3 1 1-15,-2 0-2 16,-3-4 2-16,-3-2-2 15,2-4 0-15,1-4 1 16,2-3 1-16,4 0-2 16,2-1 2-16,7-1 0 15,4 1-1-15,7 3 1 16,7 3 1-16,10 0 0 16,6 0 0-16,11-2 0 15,8-2 0-15,11 0-3 16,4-5 2-16,14-1-1 0,0 0 1 15,6-11 0-15,9 3-1 16,1-2 2 0,2-2-2-16,2 0 4 15,3 0-2-15,-2 1 3 0,-5 0-5 16,-1 5 0-16,-4 0 1 16,-11 6 0-16,19-8 1 15,-19 8 0-15,0 0 0 16,0 0-2-16,0 0 2 15,0 0 3-15,7-11-3 16,-7 11 1-16,0 0 0 16,0 0-1-16,-11-13 0 15,11 13-1-15,0 0 0 16,-15-10-1-16,15 10 0 16,-11-5-1-16,11 5-1 15,-11-1 0-15,11 1 1 16,-12 1-1-16,12-1 1 0,-13 3 1 15,13-3 1-15,-14 1 2 16,14-1 1-16,-13-5 1 16,13 5-2-16,-12-6 2 15,12 6-2-15,0 0 0 16,-11-10 0-16,11 10-1 16,0 0-1-16,0 0 0 15,0 0 0-15,0 0 0 16,0 0 3-16,0 0-1 15,-9-11 0-15,9 11 1 16,0 0 0-16,9-15 0 16,-9 15 0-16,5-14 1 15,-5 14-1-15,5-11-1 0,-5 11 0 16,0 0-2-16,0 0 1 16,0 0 0-16,-16-2 0 15,16 2-1-15,-21 2 0 16,9-2 0-16,1-2-1 15,11 2 2-15,-23-6 1 16,23 6-3-16,-19-6 1 16,19 6 0-16,-11-9-2 15,11 9-1-15,0 0 2 16,0 0-2-16,-11 6 1 16,11-6 1-16,0 0 1 15,0 12 1-15,0-12 2 16,0 0 0-16,0 0 1 0,0 11-1 15,0-11 0-15,0 0-1 16,0 0-1-16,0 0-1 16,0 0 1-16,0 0 0 15,0 0-1-15,0 0 0 16,0 0 2-16,0 0 1 16,0 0 1-16,0 0 0 15,-2-12-1-15,2 12 1 16,0 0-1-16,11-11 0 15,-11 11 0-15,12-13-2 16,-12 13-1-16,16-15 1 16,-16 15-2-16,19-19 1 0,-6 5 0 15,0 1 1-15,0 0-1 16,3-2 0-16,0 2 0 16,3-3 1-16,-1 1-1 15,0 2 2-15,0 1-1 16,1 2 0-16,-3 1 0 15,-1 2 0-15,-5 1 0 16,-10 6-1-16,14-4-1 16,-14 4 0-16,0 0 1 15,-14 20-2-15,2-7 1 16,-4 5 0-16,-5 3 1 16,-1 5 0-16,-3 0 1 15,-2 5 0-15,-5-1 1 0,2 3-1 16,-4 1 2-16,-1 0-1 15,-1 0 1-15,0 0-2 16,-3-1 3 0,5-2-3-16,0-3 1 0,2-3-2 15,2-3-3-15,5-4 4 16,5-2-2-16,4-5 1 16,2-1 0-16,14-10 1 15,0 0-5-15,3 12 6 16,13-9 1-16,6 0-4 15,8 2 3-15,8 1 0 16,6 3-1-16,6 0 0 16,2 6 3-16,6-2-3 0,-2 2 0 15,-1 1 2-15,-5-2-1 16,-4 0 0 0,-6-1 0-16,-8-3-1 15,-6-2-20-15,-5 1-57 0,-10-5-36 16,-11-4-31-16,0 0-15 15,-5-11-23-15,5 11-2 16</inkml:trace>
  <inkml:trace contextRef="#ctx0" brushRef="#br0" timeOffset="42910.633">15893 11800 342 0,'-34'-15'166'0,"2"4"-51"16,-5 1-53-16,-4 2-14 15,-2 6-23-15,-7 3-25 16,0 4 3-16,-7 7 6 16,-1 7 0-16,1 9 2 15,1 8 2-15,-2 6 0 16,4 10 2-16,1 14-5 16,3 13-3-16,10 16-5 15,1 16 3-15,9 11-4 0,7 10-1 16,11 8 2-16,11-1-1 15,12-9 3-15,9-10-1 16,15-24 2-16,7-24 0 16,16-30 0-16,8-26 1 15,7-31-2-15,9-21-1 16,4-24 0-16,3-16 0 16,-2-18-3-16,-5-15-3 15,-11-9 3-15,-12-8-3 16,-16-3 2-16,-15-5 1 15,-19 6-3-15,-17 5-5 16,-16 15 2-16,-13 19-2 16,-13 29-43-16,-9 25-58 0,-5 23-39 15,4 30-22-15,2 7-8 16,16 17-1-16,6-4 147 16</inkml:trace>
  <inkml:trace contextRef="#ctx0" brushRef="#br0" timeOffset="44201.471">18685 12541 43 0,'-20'6'116'15,"6"11"-27"-15,-7-2-42 16,3 4-4-16,-3 2 12 15,-1 0 23-15,-1 5-2 16,-2 0-3-16,-2 6 2 16,-7 3-5-16,2 7 1 15,-7 0-13-15,2 5-18 16,-3 1-36-16,-4 0-6 16,-1 0-1-16,3 1-1 0,1-6 3 15,3 0 0-15,-1-3 0 16,5-2 1-16,2-3-2 15,4-2 3-15,4-6 0 16,5-5 0-16,3-6-4 16,7-6 0-16,9-10-5 15,0 0-5-15,0 0-26 16,0 0-13-16,14-23-3 16,0 4-1-16,2-3 3 15,-3-6 0-15,5 1 4 16,-2-6-3-16,2 1 17 15,-2 0 9-15,0 0 2 16,-2 3-1-16,-2 1 2 0,-4 1 0 16,2 3 8-16,-4 4 21 15,-3 5 40-15,-1 2 22 16,-4 2 6-16,2 11-3 16,-5-10 2-16,5 10-2 15,0 0-5-15,-16 12-15 16,16-12-30-16,-22 16-20 15,12-4-4-15,-3 1 5 16,-3 3-4-16,0 1 4 16,0 1-3-16,0 2 3 15,2 2 3-15,0 1-1 16,3 1-2-16,0-1 2 0,1 0-2 16,6 0 1-16,2-1 0 15,2 0-1-15,2-2-3 16,2-3 1-16,6-1 1 15,-1-3 1-15,4-1 0 16,3-5 2-16,2-4-1 16,3-4 0-16,5-5 2 15,5-4-2-15,6-2-3 16,1-2-28-16,6 2-34 16,-1 1-36-16,5 1-25 15,-2 4-18-15,-7 3-19 16,-3 9-7-16,-14-1 32 15</inkml:trace>
  <inkml:trace contextRef="#ctx0" brushRef="#br0" timeOffset="44742.5494">18060 13394 128 0,'-8'-28'83'0,"-8"-8"-49"15,-2-5-76-15,6 4-13 16,-4-5-9-16,2 6 4 0,-4 3 37 16,-5 6 23-16,-4 7 3 15,-5 6 58 1,-2 12 30-16,-5 5 33 15,-4 13 16-15,-3 7-8 0,-2 9-18 16,1 9-15-16,-1 8-19 16,4 9-15-16,-3 9-15 15,10 11-32-15,3 10-14 16,7 10-2-16,9 11 2 16,10 4 1-16,13 0 1 15,13-3-6-15,12-12 2 16,12-8 1-16,13-17-3 15,11-20-2-15,10-25 1 16,6-21-4-16,2-17 4 16,-1-19-1-16,-4-17-2 15,-8-20 2-15,-10-15 0 16,-17-14-1-16,-15-12 3 0,-13-8-1 16,-22-9-6-16,-17 3 5 15,-14 6-1-15,-18 17 0 16,-11 24-26-16,-18 21-83 15,-5 20-56-15,0 26-22 16,-4 8 1-16,13 15-6 16,0-9 113-16</inkml:trace>
  <inkml:trace contextRef="#ctx0" brushRef="#br0" timeOffset="53893.1904">10620 10071 174 0,'0'0'66'16,"0"0"-12"-16,0 0-8 16,0 0-15-16,0 0-4 15,0 0 0-15,-10 16 20 16,8-1 3-16,4 7-6 16,-4 3 4-16,4 11-5 15,-4 1 3-15,2 8-5 16,-2 2-2-16,2 0-32 15,0-3-8-15,0-1-10 16,-2-3-39-16,2-7-29 0,0-7-31 16,6-1-19-16,-3-12-15 15,4 2-16-15,-7-15 55 16</inkml:trace>
  <inkml:trace contextRef="#ctx0" brushRef="#br0" timeOffset="54821.6375">10574 10919 188 0,'-27'-17'67'0,"14"12"-16"0,-6-1-19 16,-1 6-16-16,-1 2-7 15,-4 3-6-15,-3 5 9 16,-1 1 22-16,-3 7 21 16,1 1-1-16,-2 9 3 15,1 3-2-15,3 9 0 16,2 2-1-16,8 10-7 15,4 0-26-15,7 0-18 16,8-3-4-16,8-5 2 16,5-9-5-16,5-11 2 15,7-13-1-15,3-14 0 16,1-16 1-16,3-11 0 16,-5-10-1-16,-2-9-2 0,-2-7 5 15,-4-1-2-15,-3 2 2 16,-8 7-3-16,0 6 4 15,-4 11-2-15,0 11 3 16,-4 20-1-16,0 0-1 16,12 30 0-16,-3 3 1 15,4 5 0-15,6 3-10 16,4-3-45-16,6-1-37 0,5-11-22 16,5-11-15-1,6-4-11-15,5-13-20 16,8-3 64-16</inkml:trace>
  <inkml:trace contextRef="#ctx0" brushRef="#br0" timeOffset="55726.4544">12861 11499 1 0,'0'15'20'16,"0"-15"-9"-16,-2 23-11 16,2-11 2-16,-3 1-4 15,1 0 2-15,-1-2-2 16,3-11 5-16,-6 13 6 16,6-13 15-16,0 0 9 15,-12 6 15-15,12-6 21 16,0 0 24-16,-16 1 3 15,16-1-3-15,-13 3-6 0,13-3-12 16,-14 3-11 0,12 8-18-16,-5 3-18 15,3 6-25-15,1 11-2 16,3 7-1-16,3 9 0 0,1 5 3 16,0 6-5-16,4-2-6 15,0-2-53-15,0-6-30 16,0-12-28-16,-1-3-18 15,-4-15-14-15,3-1-15 16,-6-17 97-16</inkml:trace>
  <inkml:trace contextRef="#ctx0" brushRef="#br0" timeOffset="56369.0235">12560 12479 210 0,'-5'-11'111'0,"-6"-2"-48"15,0-3-18-15,-5 1-18 16,1 2-19-16,-1 2-18 15,-2 6 0-15,0 9 3 16,2 13 25-16,3 8 21 16,-1 12 2-16,7 10 1 15,3 4 3-15,7 4 6 16,0-3-2-16,9-2-2 16,4-12-27-16,4-9-20 15,3-15-2-15,3-13 1 16,0-15-2-16,3-10 1 0,-3-11-1 15,-2-9-1-15,-2-5 3 16,-7-2-2-16,1-1 3 16,-4 4-2-16,-3 11 1 15,-4 5 0-15,0 10 5 16,-5 22-1-16,0 0 1 16,13 11-1-16,-8 21 0 15,4 9 2-15,4 7-3 16,5 3 0-16,6 5-28 15,2-6-53-15,11-8-38 16,9-4-22-16,2-17-21 16,13-6-9-16,-4-16 68 15</inkml:trace>
  <inkml:trace contextRef="#ctx0" brushRef="#br0" timeOffset="57393.4546">15295 13145 261 0,'0'0'163'15,"0"0"-47"-15,0 0-27 16,0 0-15-16,0 0-19 16,0 0-26-16,0 0-18 15,12 25-9-15,-1 1 3 16,-1 9-4-16,1 9 4 16,0 8-3-16,-2 7 2 15,0 3-3-15,-7-1-2 16,3-4 2-16,-7-7-2 15,-1-8-5-15,-3-6-38 16,-1-6-36-16,2-6-25 16,-1-7-18-16,1 0-13 0,5-17-18 15,-7 22-12-15,7-22 164 16</inkml:trace>
  <inkml:trace contextRef="#ctx0" brushRef="#br0" timeOffset="57993.3008">15134 13900 118 0,'-16'11'100'0,"-7"5"-31"16,4 12 3-16,-1 15 10 15,1 10-15-15,3 16-9 16,1 4 6-16,4 7-3 16,6-2-7-16,5-2-17 0,2-10-16 15,9-13-23 1,4-16 1-16,4-16 0 16,4-14 0-16,3-16-1 15,1-15-2-15,0-11 1 0,1-16 2 16,1-6 0-16,-6-10 0 15,1-6 2-15,-7-3-2 16,0 3 1-16,-4 8 0 16,-4 6 2-16,0 17 1 15,-2 14 0-15,-7 28 3 16,9 1-3-16,0 29 2 16,-2 19 2-16,4 15-3 0,3 11-3 15,4 5 0-15,5 3-3 16,6-4-4-1,6-7-63-15,6-10-45 16,12-9-31-16,-3-21-20 16,13-8-2-16,-3-15 15 0</inkml:trace>
  <inkml:trace contextRef="#ctx0" brushRef="#br0" timeOffset="60569.6237">17627 14281 20 0,'0'0'41'16,"0"0"-1"-16,0 0 1 16,0 0 7-16,0 0 7 15,0 0 15-15,0 0 11 16,0 0 9-16,0 0-6 16,0 0-6-16,0 11-10 15,0-11-9-15,5 26-12 16,-5-4-12-16,5 9-15 15,1 7-15-15,1 10 1 16,1 4-3-16,0 4 1 16,0 0-4-16,0-4 1 15,2-4-5-15,-4-8-4 0,4-7-34 16,-4-10-38-16,-1-8-28 16,-5-15-26-16,13 7-20 15,-13-7-19-15,10-12 3 16,-10 12 148-16</inkml:trace>
  <inkml:trace contextRef="#ctx0" brushRef="#br0" timeOffset="61269.6069">17411 14974 364 0,'0'0'178'16,"0"0"-48"-16,0 0-42 15,14 21-28 1,-10-8-29-16,5 11-27 0,1 7-3 15,1 7-3-15,0 5 2 16,-1 6 4-16,0 2-5 16,0 0 5-16,-1-3-6 15,-4-7 4-15,0-6-1 16,-2-8-2-16,0-7-1 16,-1-8 0-16,-2-12 1 15,0 0-1-15,3-21 3 16,-1-4-4-16,3-7 2 0,1-8 0 15,5-5-1-15,4-3 2 16,4 3 1 0,4 5-3-16,3 10 4 15,3 11-1-15,1 15-1 0,-2 14 2 16,3 17 0-16,-1 12-1 16,-5 10 0-16,-3 3 2 15,-3 9-5-15,-10-4 3 16,-6-1-1-16,-11-9 2 15,-7-10-1-15,-15-11-2 16,-4-13-3-16,-10-12-67 16,-1-13-44-16,3-5-29 0,-3-13-21 15,9 8-10-15,-1-10-2 16</inkml:trace>
  <inkml:trace contextRef="#ctx0" brushRef="#br0" timeOffset="61918.8755">20160 15724 35 0,'0'0'16'0,"-16"-3"-20"16,16 3-11-16,-16-8-8 16,5 0 15-16</inkml:trace>
  <inkml:trace contextRef="#ctx0" brushRef="#br0" timeOffset="62150.4105">20041 15665 253 0,'0'0'113'0,"0"0"-3"16,-8 11-6-16,8-11-14 15,6 16-15-15,-4 1-20 16,3 1-13-16,0 9-23 16,-1 5-10-16,3 4-9 15,-2 6 1-15,4 1-1 0,-2 1-1 16,-2-4-1-16,3-2-1 15,0-6-28-15,0-7-39 16,-3-4-22-16,1-5-17 16,-1-2-11-16,-5-14-10 15,16 20-8-15,-16-20-1 16,15 13 104-16</inkml:trace>
  <inkml:trace contextRef="#ctx0" brushRef="#br0" timeOffset="62901.3478">19917 16262 349 0,'0'0'181'0,"6"23"-36"16,-1-5-47-16,0 0-33 15,3 10-37-15,-3 6-27 16,4 7-6-16,-2 8 7 15,-1 7-8-15,4 3 8 16,-2-2-4-16,0 3 2 16,-1-4 1-16,2-8 0 15,-2-4 3-15,-1-15-2 16,-1-7 1-16,0-7-4 16,-3-4-2-16,-2-11 0 0,0 0 2 15,11-23 0-15,-3 3-4 16,0 0 0-16,2-5 2 15,3 2 4-15,3-4 0 16,2 9 1-16,3 7-3 16,-1 7 1-16,3 4 1 15,0 8 3-15,-1 4-4 16,-4 6 1-16,-2 4-2 16,-4 1 0-16,-3 0 4 0,-9 2 0 15,-6 1-4 1,-10-4 3-16,-10 4-3 15,-5-8 2-15,-8 0-4 16,-4-10 6-16,-1-6-9 0,1-7-46 16,-1-9-58-16,10-5-38 15,11-5-26-15,3-3-5 16,18-1 4-16</inkml:trace>
  <inkml:trace contextRef="#ctx0" brushRef="#br0" timeOffset="63818.753">22595 16897 267 0,'0'0'119'0,"0"0"-5"16,5 12-8-16,-5-12-15 15,0 31-14-15,-3-11-15 16,6 14-16-16,-1 4-43 15,-2 10-3-15,5 1 0 16,-1 6 1-16,-2-4 7 16,5 3 4-16,-1-8-2 15,-1-3-2-15,0-9-24 16,0-5-39-16,1-10-39 16,-3-5-22-16,1-3-36 15,-4-11-10-15,0 0-16 16,14-14 28-16</inkml:trace>
  <inkml:trace contextRef="#ctx0" brushRef="#br0" timeOffset="64597.3635">22109 17418 367 0,'18'2'171'16,"-6"7"-45"-16,-1-6-23 15,0 12-30-15,2 0-35 0,-2 5-31 16,2 0-3-16,-1 13 2 16,-12-33-9-16,22 63 13 15,-22-63 2-15,21 72-2 16,-21-72-10-16,18 73 9 16,-18-73 2-16,14 77-3 15,-14-77 6-15,11 57-25 16,-11-57 10-16,0 0-17 15,12 53 13-15,-12-53 3 16,0 0 0-16,0 0 0 16,0 0-2-16,0 0 3 15,5-69-2-15,-5 69 13 16,6-62 0-16,-6 62-16 0,12-55-2 16,-1 34-3-16,0 9-4 15,-11 12 18-15,0 0-13 16,0 0 4-1,66 17 14-15,-66-17 0 0,0 0 5 16,57 68-1-16,-57-68-2 16,23 66-8-16,-23-66 4 15,7 55-16-15,-7-55 2 16,-22 51-1-16,22-51 0 16,0 0 3-16,-76 43 8 15,76-43-27-15,-68-8-80 16,68 8-24-16,-74-36-45 0,74 36-4 15,-73-54-11-15,73 54 87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1-04T18:55:06.8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13529 501 51 0,'0'0'52'0,"0"0"0"16,0 0-3-16,0 0-3 15,0 0 6-15,0 0 9 0,0 0 12 16,0 0-2-16,0 0-8 15,0 0-8-15,0 0-6 16,0 0-5-16,0 0-12 16,0 0-7-16,-66-32-13 15,66 32-2-15,-55 26-4 16,55-26 1-16,-55 34-3 16,55-34-2-16,-50 36-2 0,50-36-3 15,0 0 2 1,0 0-4-16,-50 48 2 15,50-48-2-15,0 0 1 16,0 0 3-16,0 0-1 0,0 0 2 16,0 0-10-16,0 0 8 15,47 54 2-15,-47-54 0 16,0 0-5-16,0 0 5 16,60 39-8-16,-60-39 7 15,0 0 9-15,25 50-8 16,-25-50 8-16,0 0-7 15,-9 64 12-15,9-64-13 16,0 0 15-16,-44 54-8 16,44-54-1-16,0 0-3 15,-66 16-4-15,66-16 0 16,-52-15-43-16,52 15-20 16,-53-30-25-16,53 30-16 0,0 0-15 15,-50-54-4-15,50 54-16 16,0 0 2-16,0 0 138 15</inkml:trace>
  <inkml:trace contextRef="#ctx0" brushRef="#br0" timeOffset="600.546">13421 442 148 0,'0'0'92'16,"-55"-42"-13"-16,55 42 1 15,-70 14-5-15,70-14-3 16,-85 14-10-16,85-14-14 16,-84 19-14-16,84-19-1 15,-84 23-15-15,84-23-2 16,-71 29-2-16,71-29 4 16,-58 46-4-16,58-46-1 0,-39 60 1 15,39-60 0-15,-16 74 0 16,16-74-4-16,11 84 0 15,-11-84-14 1,46 85 4-16,-46-85-10 0,85 76 7 16,-27-48-9-16,2-8 11 15,8-7-8-15,3-9 1 16,1-11-1-16,1-9 3 16,-2-10 3-16,-5-7-7 15,-4-4 8-15,-7-7-12 16,-10-5 14-16,-6-6-14 15,-12 1 16-15,-11-4-7 16,-16 5 11-16,-16 5 1 0,16 48-2 16,-73-78 8-1,14 57-4-15,-9 14-3 16,-8 13-43-16,-6 13-67 16,1 6-36-16,10 8-20 0,-2-1-1 15,18 4-7-15</inkml:trace>
  <inkml:trace contextRef="#ctx0" brushRef="#br0" timeOffset="1327.6699">13232 974 120 0,'0'0'54'0,"-5"-55"9"0,5 55 10 16,0 0 4-16,0 0 5 16,0 0 4-16,0 0-14 15,0 0-5-15,0 0-11 16,0 0-15-16,-63 33-18 16,63-33-9-16,-50 58-5 15,50-58-9-15,-76 85 1 16,28-32 6-16,-4 10-6 15,-7 6-3-15,-3 1 4 16,1 0-4-16,1-9-8 16,2 2 4-16,3-16-77 15,8-5-59-15,16-11-21 16,-1-21 2-16,16-9-6 0,3-13 56 16</inkml:trace>
  <inkml:trace contextRef="#ctx0" brushRef="#br0" timeOffset="3835.2062">11971 1654 110 0,'0'0'66'16,"-11"-19"-6"-16,11 19 3 15,-5-13-4-15,5 13 5 16,0 0-14-16,-4-14-9 16,4 14-6-16,0 0-4 0,0 12-5 15,0 1-11-15,2 10 3 16,3 7-9-16,-3 7 23 16,7 10-9-16,-4 6 4 15,5 2-13-15,-4 2 11 16,6-1-5-16,-6-6 2 15,5-5-10-15,-1-4-12 16,1-8-5-16,-2-10 7 16,2-4-8-16,-1-5-47 15,-10-14-38-15,16 8-30 16,-16-8-17-16,16-13-12 16,-16 13-9-16,13-29 59 15</inkml:trace>
  <inkml:trace contextRef="#ctx0" brushRef="#br0" timeOffset="4175.4225">12189 1660 172 0,'0'0'61'16,"0"0"0"-16,-16-4-10 16,16 4-6-16,-19 16-11 0,7 1 15 15,-1 3 1 1,-8 4 9-16,0 8-7 0,-6 7-5 16,-2 7-3-1,-3 4-5-15,-2 3-16 0,0 1-7 16,-3-2-18-16,6-1-5 15,3-9-31-15,7-1-40 16,3-10-34-16,4-12-16 16,12-8-14-16,2-11-9 15,12-17 7-15</inkml:trace>
  <inkml:trace contextRef="#ctx0" brushRef="#br0" timeOffset="4664.3461">11958 1165 137 0,'-66'12'79'0,"66"-12"-19"16,-57 53-12-1,22-1-5-15,-1 10 0 16,-1 18-8-16,-3 4-10 16,1 22-3-16,0 0-2 0,5 15 10 15,9-11-8-15,5 2 14 16,10-11-12-16,10-7 11 15,14-14-2-15,13-13 2 16,15-17-4-16,10-16-17 16,9-16-3-16,8-18-8 15,4-16-3-15,0-15 1 16,-5-12-2-16,-7-13 1 16,-8-7-2-16,-12-13 2 15,-9-5 3-15,-18-18 0 16,-12-3 13-16,-9-14-39 15,-12 4-43-15,-5-1-54 16,-4 23-18-16,-10 9-13 0,8 22-4 16,30 59 3-16</inkml:trace>
  <inkml:trace contextRef="#ctx0" brushRef="#br0" timeOffset="6770.8443">13761 763 130 0,'0'0'36'0,"0"0"-3"16,0 0-13-16,0 0-9 15,0 0-1-15,0 0 0 0,0 0 10 16,0 0 5-16,0 0 0 16,0 0-3-16,0 0 7 15,62 29 14-15,-62-29-13 16,0 0 9-16,71 34 14 15,-71-34 2-15,66 32-8 16,-66-32 11-16,81 30-16 16,-81-30-1-16,94 26-7 15,-44-15-4-15,0-1-33 16,3-3 1-16,-3 0 0 16,0-1 3-16,0 2-3 15,-50-8-2-15,94 16 0 0,-94-16 1 16,90 15 1-16,-90-15-2 15,81 21 0-15,-81-21 1 16,63 20 10-16,-63-20-10 16,0 0 2-16,63 23-1 15,-63-23 9-15,0 0-7 16,0 0-1-16,0 0-2 16,0 0-6-16,0 0 9 15,50 24 6-15,-50-24-6 16,0 0-9-16,0 0 10 15,0 0 0-15,0 0 2 16,0 0-7-16,0 0-4 16,0 0-15-16,0 0-9 0,0 0-6 15,0 0-15-15,0 0 5 16,52 26-11-16,-52-26 8 16,0 0 2-16,0 0 4 15,0 0-5-15,0 0 1 16,0 0-4-16,0 0-6 15,0 0-12-15,0 0-6 16,0 0 39-16</inkml:trace>
  <inkml:trace contextRef="#ctx0" brushRef="#br0" timeOffset="7764.9001">14926 929 61 0,'0'0'31'0,"0"0"6"15,0 0 0-15,0 0-3 0,0 0 6 16,0 0-5-16,0 0-8 15,0 0-6-15,0 0-4 16,50 54-5-16,-50-54 0 16,0 0 0-16,48 39 2 15,-48-39 2-15,0 0-1 16,66 45 1-16,-66-45 4 16,50 28-4-16,-50-28 1 15,51 24 3-15,-51-24 5 16,50 20-3-16,-50-20 6 15,50 18-7-15,-50-18-6 16,0 0 9-16,71 26 4 0,-71-26-11 16,0 0-4-16,66 19-4 15,-66-19-3-15,0 0-2 16,0 0 0-16,57 10-5 16,-57-10-3-16,0 0-39 15,0 0-36-15,0 0-27 16,0 0-25-16,0 0-24 15,0 0-3-15,0 0 110 16</inkml:trace>
  <inkml:trace contextRef="#ctx0" brushRef="#br0" timeOffset="9723.3092">15630 1314 70 0,'-2'22'51'0,"0"12"4"15,4 16-4-15,0 5 5 16,1 22 19-16,-1 1 1 16,-2 17-2-16,0-7-20 15,-5 1 7-15,1-2-27 16,-5-2 1-16,2-10-19 15,-4-8-16-15,1-13-7 16,4-12 4-16,1-14 1 16,3-17-1-16,2-11 0 0,7-29 0 15,-1-5 0-15,4-18 1 16,-2-10-2-16,2-16 4 16,1-7 3-16,-1-7 0 15,3 5 14-15,-2-3-14 16,5-2 16-16,0 5-15 15,2 19 18-15,1 7-6 16,-19 61 2-16,41-72-6 16,-18 59-8-16,-6 13-1 15,0 20 1-15,-8 17-3 16,-2 2 2-16,-6 8-17 16,-4 3-1-16,-5 6 3 15,-2-5-1-15,-4-6 9 0,-1-8-9 16,2-12 10-16,2-8-12 15,11-17 14-15,-16 6-2 16,16-6 3-16,3-22-2 16,8 7 1-16,4-2-3 15,6 3 3-15,8 2 0 16,3 6 1-16,5 5 1 16,-1 7 0-16,-1 7 0 15,-6 9-1-15,-3 6 2 16,-8 7-2-16,-10 3 2 15,-8 8-3-15,-11 2-6 16,-7 1 5-16,-9-4-5 16,-6-2 5-16,-5-5-4 0,-3-5 3 15,-2-9-18-15,7-3-43 16,-1-10-30-16,8-5-26 16,10-2-16-16,1-13-14 15,18 9 49-15</inkml:trace>
  <inkml:trace contextRef="#ctx0" brushRef="#br0" timeOffset="10571.3271">15790 996 160 0,'-63'-5'49'0,"63"5"-2"0,0 0-6 16,-55 19 4-1,55-19-4-15,0 0 14 16,-57 67 11-16,33-22 8 0,4 23-10 16,-2 18-7-16,6 13-10 15,-3 23-8-15,10 1-22 16,-2 13-10-16,6-10-25 16,7 5 2-16,3-25-6 15,6-7 15-15,7-23-5 16,8-15 4-16,8-17 2 15,14-12-1-15,4-17 2 16,9-15 2-16,4-13 1 16,7-15 2-16,4-9-1 15,-3-11 4-15,-5-12-3 16,-7-10 4-16,-8-7 3 16,-14-17-5-16,-10-19 17 0,-13-15-14 15,-16 3 12-15,-11-7-2 16,-10 17 6-16,-10 4-8 15,-8 18 1-15,-7 17-11 16,-4 34-19-16,50 42-45 16,-96-21-42-16,96 21-39 15,-88 32-18-15,88-32-11 16,-67 53 0-16</inkml:trace>
  <inkml:trace contextRef="#ctx0" brushRef="#br0" timeOffset="12295.9049">16132 2401 47 0,'-2'-12'21'15,"2"-2"-2"1,0 14-6-16,-3-16-1 0,3 16-2 16,0 0 4-16,0 0 4 15,0 0 7-15,0 0 5 16,0 0 12-16,0 0 10 15,-2 13 14-15,2-13 3 16,-6 18-3-16,1-5-7 16,2 10-5-16,-2 1-14 15,-1 11-10-15,4 5-11 16,-3 6-10-16,3 2-8 0,2 3 4 16,0-1-5-1,4-1 5-15,-1-3-5 16,4-7 5-16,-3-6-8 15,3-7-2-15,-2-5-59 0,4-6-36 16,-9-15-31-16,9 17-14 16,-9-17-19-16,0 0 46 15</inkml:trace>
  <inkml:trace contextRef="#ctx0" brushRef="#br0" timeOffset="13143.4757">16064 3376 276 0,'-3'18'105'16,"1"6"-12"-16,-1-1-17 16,3 7-16-16,0-2-10 15,3 4-17-15,-1-5-18 16,1-2-12-16,4-1-5 15,-6-3 1-15,2-4 0 16,-1-1 0-16,-2-4 1 16,0-12-1-16,3 15 0 15,-3-15 1-15,0 0-1 16,13-17 2-16,-6 0-1 16,9-4 0-16,0-3 1 15,5-1-1-15,0 0 1 16,5 2-2-16,-2 6 2 0,0 6-1 15,2 6 1-15,-6 7 0 16,0 8-1-16,-4 3 0 16,-4 8 0-16,-6 5 2 15,-3 4-4-15,-10 3 3 16,-7 3-2-16,-6 1 1 16,-8-2-3-16,-6-3 3 15,-6-5-3-15,-2-9-27 16,1-10-60-16,3-6-36 15,1-18-21-15,14-4-6 16,0-16-2-16</inkml:trace>
  <inkml:trace contextRef="#ctx0" brushRef="#br0" timeOffset="17788.729">11504 2488 104 0,'2'-12'45'16,"-2"12"6"-16,0 0-2 15,-2-15 1-15,2 15 2 16,0 0 7-16,0 0 3 16,0 0-2-16,-14-10-4 15,14 10 6-15,0 0-10 16,-15 14-6-16,15-14-11 0,-19 19-7 16,3-7-7-1,1 7-5-15,-9-1-7 16,-2 2-9-16,-9 4-3 0,-1 2 2 15,-9 6 1-15,-8 3 3 16,-4 3-4-16,-3 2 6 16,-4 0-5-16,1 3 4 15,-3 1-3-15,1 0 4 16,4-3-6-16,4-3 2 16,2-3-2-16,5-1 1 15,2-3-1-15,6-2 0 16,3-5-7-16,5-3-32 15,8-5-54-15,4-3-37 16,6-8-19-16,16-5-13 16,-12-6-4-16,12 6 54 15</inkml:trace>
  <inkml:trace contextRef="#ctx0" brushRef="#br0" timeOffset="19127.6096">9554 3421 92 0,'-13'16'76'15,"5"-4"5"-15,0 10 7 0,-3 6 5 16,-1 7-8-1,-4 10 0-15,-2 7-13 16,-1 6-7-16,-2 0-22 16,0 3-11-16,-2-5-23 0,5-2-10 15,-1-5-2-15,3-12 3 16,5-6-4-16,0-11 2 16,7-7-1-16,4-13 1 15,0 0 0-15,11-22 0 16,1-6 2-16,4-9-2 15,6-9 4-15,1-10-3 16,2-7 4-16,2-4-4 16,3-1 4-16,-2-2-3 15,1 8-1-15,-3 6 1 16,-2 12 0-16,-6 11 2 16,-2 16-2-16,0 14 2 15,-6 14 0-15,1 13 2 0,-4 10 2 16,-1 12-2-16,1 3-1 15,2 6-1-15,-2 0 0 16,4-4 2-16,-1-5-4 16,-1-3 2-16,0-11-2 15,0-6-1-15,-4-5 0 16,0-7-7-16,-4-2-17 16,-1-12-30-16,-9 19-27 15,9-19-29-15,-15 12-15 16,4-5-10-16,-8-4-2 15,5 0 0-15</inkml:trace>
  <inkml:trace contextRef="#ctx0" brushRef="#br0" timeOffset="19367.4639">9405 3825 319 0,'0'0'122'16,"0"0"-20"-16,9-1-24 15,7-1-17-15,9 2-1 16,-2-4-18-16,6 2-25 16,3-3-17-16,-2 0 0 15,2 0 0-15,-3-1-1 16,-3 2-3-16,-2-3-38 16,-3 3-44-16,0 2-31 0,-10-3-24 15,2 7-17-15,-13-2-6 16,0 0 77-16</inkml:trace>
  <inkml:trace contextRef="#ctx0" brushRef="#br0" timeOffset="19899.7509">9502 3279 115 0,'-31'16'43'0,"-4"3"-3"16,4 8 6-16,-4 3-1 15,4 6 7-15,-1 6 19 16,4 7-2-16,1 9-2 16,4 6-3-16,7 7 0 15,3 7-18-15,8 5-5 16,5 0-11-16,9 0-28 16,10-4 0-16,8-10-1 15,9-13 3-15,9-13-4 16,13-20 6-16,10-16-5 15,3-14-2-15,2-20 0 16,6-16-3-16,-3-13 3 0,-5-12-2 16,-8-8 3-16,-17-11-2 15,-12-5 2-15,-16-4-5 16,-13-2 5-16,-19 6 2 16,-11 9 0-16,-12 16-1 15,-13 16 1-15,-6 25-6 16,-9 18-60-16,-1 18-51 15,3 20-25-15,1 0-26 16,12 8-2-16,5-12 27 16</inkml:trace>
  <inkml:trace contextRef="#ctx0" brushRef="#br0" timeOffset="20907.7592">12076 2480 106 0,'-6'-14'54'0,"6"14"6"15,-5-14 9-15,5 14 1 16,0 0-5-16,-7-12-7 15,7 12-4-15,0 0-13 16,0 0-8-16,-11 11-9 16,11-11-3-16,-7 14 8 15,7-2 0-15,-3-1-1 16,6 5 1-16,-1-2-2 0,1 4 1 16,-1-1-3-16,0 5-4 15,2 3-21 1,1 1 5-16,0 10-5 15,0 3 5-15,1 6-7 0,1 6 7 16,4 2-6-16,-1 1 5 16,3 0-6-16,-2-2 2 15,2-8-1-15,-2-5 1 16,0-6 0-16,-4-7 0 16,-2-6-1-16,-2-3 0 15,0-6-3-15,-3-11-4 16,5 12-54-16,-5-12-35 15,0 0-18-15,0 0-21 0,13-12-15 16,-13 12-17 0,0 0 28-16</inkml:trace>
  <inkml:trace contextRef="#ctx0" brushRef="#br0" timeOffset="21695.1939">12049 3632 201 0,'-9'-4'76'15,"9"4"-3"-15,0 0-5 16,0 0-8-16,0 0-9 16,0 0-4-16,12 4 3 15,4-8-7 1,6 2-10-16,3-6-5 0,7 0-6 16,2-4-3-16,8 0-2 15,3-3-5-15,-1 3-11 16,-1 0 0-16,-2 1 0 15,-3 5 0-15,-4 1-4 16,-6 5-5-16,-3 2-22 16,-5 3-43-16,-4 2-29 15,-4 1-27-15,-12-8-13 0,11 15-13 16,-8-4-4-16</inkml:trace>
  <inkml:trace contextRef="#ctx0" brushRef="#br0" timeOffset="22073.1993">12355 3595 132 0,'-8'22'79'0,"7"7"19"0,-4 3-2 16,5 3-11-16,0 2-6 16,-2 1-9-16,4 2-13 15,-2-4-14-15,3 1-12 16,-3-7-26-16,0-3-5 15,0-4-2-15,0-6-3 16,0-1-25-16,0-16-37 16,-3 15-29-16,3-15-26 15,0 0-13-15,0 0-15 16,5-19-2-16</inkml:trace>
  <inkml:trace contextRef="#ctx0" brushRef="#br0" timeOffset="22575.8371">12126 3407 134 0,'-18'14'66'16,"2"5"11"-16,0 2-1 16,-2 7 3-16,5 6-8 15,-1 9-1-15,4 8-8 0,-1 11 2 16,7 4-19-16,0 7-11 16,4 2-10-16,6 1-11 15,5-4-6-15,7-5-9 16,3-11 2-16,5-10-4 15,8-12 4-15,5-11-4 16,6-13 0-16,3-10 1 16,7-12 0-16,-3-10 0 15,5-12-1-15,-4-9 1 16,1-12 1-16,-6-9 1 16,-5-10 0-16,-4-10 0 15,-12-6 1-15,-6-7 0 16,-14 0 1-16,-9 2 4 0,-17 11 1 15,-10 14 2-15,-12 15 0 16,-14 21-1-16,-6 19-5 16,-8 16-46-16,1 16-63 15,6 13-42-15,-2-6-14 16,14 3-11-16,0-14 3 16</inkml:trace>
  <inkml:trace contextRef="#ctx0" brushRef="#br0" timeOffset="26838.0161">12591 4205 30 0,'0'0'32'16,"-3"-11"-1"-16,3 11-7 0,0 0 0 15,-3-14-2-15,3 14 6 16,0 0 0-16,0 0-1 16,4-13-1-16,-4 13-1 15,0 0-4-15,0 0-3 16,0 0-6-16,0 0-2 15,0 0-4-15,0 0 0 16,0 0-11-16,7-12-6 16,-7 12-14-16,0 0-10 15,0 0-13-15,8-14-8 16,-8 14-13-16,0 0-12 16,0 0 42-16</inkml:trace>
  <inkml:trace contextRef="#ctx0" brushRef="#br0" timeOffset="33700.1007">12045 4423 85 0,'0'0'37'0,"-8"-11"-7"15,8 11-6-15,0-13 0 0,0 13 6 16,0-15 13-16,0 15 15 16,0 0 15-16,-6-15 7 15,6 15-1-15,0 0-3 16,0 0-10-16,-13-8-12 15,13 8-13-15,0 0-17 16,0 0-14-16,0 0-8 16,0 0 1-16,-16-1 0 15,6 12 0-15,-3 7 1 16,-3 5 1-16,-2 5-2 16,-6 6-1-16,-3 4-3 15,-1 2 0-15,-1 0-2 16,-3-1 3-16,-2-4-3 0,2-1 2 15,1-6-1-15,0-2 2 16,4-5-9-16,7-6-55 16,4-2-31-16,8-1-30 15,8-12-16-15,3 12-19 16,-3-12-1-16,18 7 69 16</inkml:trace>
  <inkml:trace contextRef="#ctx0" brushRef="#br0" timeOffset="34580.8758">12115 4327 167 0,'-11'2'62'0,"11"-2"4"16,-18 9 20-16,18-9-5 16,-15 7-6-16,15-7-5 15,0 0-5-15,-13 0-4 16,13 0-11-16,0 0-12 16,0 0-28-16,0 0-9 15,-16 4 0-15,16-4-2 0,-13 13 0 16,2-1 1-16,-1 4-2 15,-2 2 1 1,-2 5 0-16,0 4-1 16,-2 2 1-16,-3 3 0 15,3 1 0-15,-4 2-4 0,-1 2 4 16,-3 3 2-16,2 0-3 16,-2 0 5-16,-1 2-5 15,7 0 3-15,-4-2-2 16,6-2 5-16,2-5-5 15,8-7 1-15,0-8 1 16,3-6-3-16,5-12 0 16,0 0-39-16,0 0-36 0,10-17-29 15,-2 6-16 1,-7-2-13-16,-1 13-11 16,7-16-13-16</inkml:trace>
  <inkml:trace contextRef="#ctx0" brushRef="#br0" timeOffset="35383.1461">11049 5317 254 0,'8'13'111'0,"4"2"3"16,2 7-9-16,2 5-6 15,0 2-18-15,2 5-17 16,0 3-22-16,3 3-27 16,-3-1-14-16,2 2-6 15,-2 0 5-15,-2-1-5 16,-1-1 2-16,-2-5 2 16,-2-5-3-16,-4-7-17 15,2-6-62-15,-9-16-37 0,0 0-21 16,16 0-13-16,-16-22-6 15,5 1-4 1</inkml:trace>
  <inkml:trace contextRef="#ctx0" brushRef="#br0" timeOffset="35811.3054">11432 5220 240 0,'0'0'68'0,"-12"14"-11"16,1-4-19-16,3 1-18 0,2 0-6 15,6-11-5-15,-12 16 18 16,12-16 12-16,0 0 2 15,0 0 2-15,0 0 1 16,0 0-2-16,-11 10 0 16,11-10-7-16,-7 13-19 15,-2 4-12-15,-4 8 2 16,-3 6-3-16,-5 8-3 16,-4 9 1-16,-5 5-1 0,1 5 1 15,-8 0-2 1,3-1 3-16,0-3-8 15,2-6 1-15,2-6-11 16,8-8-54-16,1-7-24 0,11-12-22 16,10-15-12-16,0 0-16 15,19-4-6-15,-4-22 89 16</inkml:trace>
  <inkml:trace contextRef="#ctx0" brushRef="#br0" timeOffset="36269.0622">11110 5118 173 0,'-19'16'100'0,"-7"9"12"15,0 15-17-15,-1 12-4 16,-1 8-13-16,4 15-15 16,3 5-14-16,7 10-12 15,7 1-22-15,7 2-18 16,10-7-1-16,6-9-5 16,13-8 2-16,5-18 5 15,10-17-1-15,6-19-1 16,6-19 2-16,9-17-2 15,-2-17 3-15,6-12-1 16,-6-13 3-16,-3-9 4 0,-7-6-5 16,-8-4 5-16,-14-3-5 15,-12-2 2-15,-17 0 2 16,-13 6 1-16,-12 8-3 16,-6 12-6-16,-13 13 7 15,-5 15-11-15,-6 19-54 16,3 13-44-16,2 8-30 15,9 12-22-15,0-10 0 16,17 2-3-16</inkml:trace>
  <inkml:trace contextRef="#ctx0" brushRef="#br0" timeOffset="37164.3837">12585 4099 195 0,'0'0'102'0,"0"0"12"15,0 0-9-15,0 0-7 16,0 0-13-16,0 0-10 0,0 0-18 16,-7 16-23-16,7-16-19 15,7 21-13-15,-1-7 2 16,4 6-2-16,8 2 1 15,4 4-2-15,4 7-3 16,1 6 2-16,5 5-4 16,1 2 0-16,4 3-2 15,5 0 2-15,-1-2-1 16,5-2 2-16,4-2-1 16,0-8 2-16,2-3-2 15,-2-5 4-15,0-3 1 16,-8-3-2-16,-6-6-7 15,-6-2-77-15,-7-7-41 0,-2 1-30 16,-21-7-9-16,18-7-7 16,-23-8 31-16</inkml:trace>
  <inkml:trace contextRef="#ctx0" brushRef="#br0" timeOffset="38148.1735">13455 5169 346 0,'3'33'95'0,"-3"5"-3"15,0 8-16-15,2 4-19 16,-2-2-31-16,3 1-27 16,-3-6 2-16,0-8-2 15,2-6-1-15,-2-11-1 0,0-18 2 16,0 0-4-16,-2-12 0 16,-1-16 6-16,3-11-5 15,-2-9 2 1,-1-7-1-16,3-5 2 15,3 1-1-15,-1-1-2 0,7 3 6 16,3 4-5-16,6 8 4 16,4 9-1-16,4 5 1 15,1 8-2-15,3 8 2 16,2 5 0-16,-3 7-1 16,-2 8 0-16,-4 7-1 15,-4 4 1-15,-6 5 0 16,-8 4 2-16,-7 3-3 0,-7 4 0 15,-9 0 1 1,-1-1-1-16,-4 0 0 0,0-2 0 16,-1-5-1-1,3-2 0-15,3-6 0 0,4-5 1 16,14-11-2-16,-11 10 1 16,11-10 1-16,0 0 0 15,20-17 0-15,-4 9 0 16,2 1 2-16,3 1-1 15,-1 2 0-15,1 7 1 16,0 4 0-16,-3 9-1 16,-4 3 0-16,-6 5 1 15,-3 6 0-15,-7 3 6 0,-7 1-4 16,-6 0 3-16,-2-4-3 16,-6-2-3-1,-5-6 1-15,1-5-7 16,-2-7-51-16,6-5-42 0,-4-11-18 15,9 0-16-15,-6-14-8 16,16 5 28-16</inkml:trace>
  <inkml:trace contextRef="#ctx0" brushRef="#br0" timeOffset="38672.8627">13401 4652 340 0,'-20'17'122'16,"-1"10"-15"-16,-4 5-20 16,0 10-20-16,0 9-32 15,1 9-34-15,5 8-6 16,1 7 4-16,5 6-4 16,7 7 2-16,6 2 0 15,11 0-1-15,8-4-1 16,10-10-2-16,7-9 1 0,11-12-2 15,4-14 0-15,9-17 1 16,6-18 2-16,2-15 1 16,1-15 6-16,-4-14-5 15,-5-14 7-15,-12-13-4 16,-9-11 0-16,-13-12 0 16,-15-9 0-16,-19-8-2 15,-10-5 2-15,-14 1 4 16,-8 8-3-16,-9 11 3 15,-5 17-1-15,-3 22-66 16,-3 24-43-16,2 17-25 16,9 28-22-16,-1 3 1 15,13 12 57-15</inkml:trace>
  <inkml:trace contextRef="#ctx0" brushRef="#br0" timeOffset="40205.3219">13870 5696 364 0,'0'0'105'0,"8"22"-10"15,-5-7-18 1,2 4-19-16,0 7-21 16,0 3-37-16,-1 6-1 0,1 4-3 15,2 1 3-15,-1 8-2 16,-1 3 2-16,2-3 1 15,-1 1 0-15,2-3 0 16,-2-3-1-16,4-5-34 16,1-5-54-16,-2-14-36 15,7-1-12-15,-5-12-16 16,7 0-3-16,-7-12 127 16</inkml:trace>
  <inkml:trace contextRef="#ctx0" brushRef="#br0" timeOffset="40949.4444">14201 6632 281 0,'0'0'94'0,"0"0"-10"16,3 21-9-16,3-1-21 0,-1 8-19 16,4 5-16-16,2 6-21 15,3 4-1-15,2 1-2 16,-4-2 3-16,-1-3-2 16,0-7-1-16,-1-7 3 15,-4-9 1-15,-6-16 1 16,9 0 0-16,-2-14-1 15,0-7 0-15,0-6 1 16,4-2 0-16,3-3 1 16,4 4 2-16,0 5-1 15,3 7-3-15,0 9 5 16,1 7-3-16,1 10-4 16,-5 6 3-16,1 5-3 0,-6 5-1 15,-3 2 1-15,-7 1 2 16,-3 0-3-16,-8-3 3 15,-8-4 0-15,-5-3 1 16,-8-4 0-16,-5-7 0 16,-3-4-67-16,1-11-49 15,6 2-23-15,-3-17-3 16,17 6 1-16,-3-18 141 16</inkml:trace>
  <inkml:trace contextRef="#ctx0" brushRef="#br0" timeOffset="44531.0782">10973 6076 83 0,'0'0'19'0,"5"-20"2"0,-5 20 2 16,8-22 3-16,0 10 0 15,0 0 6-15,0 1 27 16,-8 11 34-16,8-17 0 16,-8 17-4-16,5-12-10 15,-5 12-6-15,0 0-6 16,-13 5-7-16,13-5-29 16,-21 16-32-16,7-7-2 15,1 2 1-15,0-1-2 16,-2 1 1-16,-5 0 1 0,2 0 0 15,-5 3 1-15,-4 1 2 16,-6 5 0 0,-5 1 1-16,-8 7 1 15,-4 4 1-15,-6 6-1 0,-7 7 2 16,0 4-5-16,-3 3 1 16,4 4-2-16,3 0 3 15,4-3-4-15,9-4 2 16,12-5-30-16,4-11-57 15,12-10-27-15,10-5-26 16,8-18-21-16,0 0-6 16,0 0-1-16</inkml:trace>
  <inkml:trace contextRef="#ctx0" brushRef="#br0" timeOffset="45459.4146">9402 6925 213 0,'-16'19'104'0,"0"6"0"16,1 7-12-16,-6 9-12 15,0 8-11-15,-3 2-14 16,0 5-10-16,0-6-18 16,3-2-17-16,5-7-11 0,1-7 4 15,5-11-3-15,4-9 2 16,6-14 0-16,0 0 0 16,0-18 1-16,6-6-2 15,6-9 2-15,-1-10-4 16,7-8 3-16,3-7-4 15,1-3 3-15,4-2 2 16,3 3 0-16,-1 3 0 16,-4 11 1-16,0 10-1 15,-4 17-3-15,-4 14-1 16,-5 16 0-16,-3 16-3 16,-2 13-1-16,-4 12 0 15,1 4-1-15,-3 8 3 0,0-5 1 16,2 0 5-16,-2-7-3 15,0-7 2-15,0-9-1 16,0-6 1-16,-2-8-17 16,-1-7-50-16,3-15-33 15,-11 15-24-15,1-17-11 16,-1-3-9-16,-4-9-3 16,-1 1 55-16</inkml:trace>
  <inkml:trace contextRef="#ctx0" brushRef="#br0" timeOffset="45660.8689">9295 7223 292 0,'2'-21'126'0,"-2"21"-21"0,12-20-17 15,-12 20-15-15,22-11-14 16,-7 7-23 0,1 4-19-16,2 2-16 15,2 1-1-15,0 3 0 0,4 1 0 16,-4 0-12-16,2-1-57 15,-3-2-48-15,-1 4-28 16,-18-8-20-16,21-1-1 16,-24-11 44-16</inkml:trace>
  <inkml:trace contextRef="#ctx0" brushRef="#br0" timeOffset="46147.46">9410 6638 11 0,'-21'12'97'16,"-11"-3"-22"-16,0 11-43 15,-2 8 9-15,0 9 8 16,-3 7 18-16,1 11 13 16,2 10-8-16,-3 12-8 15,8 11 1-15,1 6-7 16,8 9-14-16,5-2-6 16,13-4-22-16,9-7-13 0,14-12-6 15,11-20 7-15,10-20-7 16,13-24 3-16,11-25 1 15,10-20-2-15,3-17 4 16,7-18-6-16,-7-16 6 16,-3-9-5-16,-13-10 5 15,-10-4 1-15,-14-4 1 16,-17 0 2-16,-15 6-2 16,-17 6 2-16,-12 13-21 15,-9 19-46-15,-13 20 0 16,-9 23-19-16,-2 23-39 15,-1 18-30-15,7 20-22 16,-1-2 3-16,18 12 142 0</inkml:trace>
  <inkml:trace contextRef="#ctx0" brushRef="#br0" timeOffset="47011.2623">11464 5909 94 0,'0'0'74'16,"-13"-10"5"-16,13 10 3 0,0 0 15 16,-13-9-5-16,13 9-7 15,0 0-12-15,0 0-9 16,0 0-12-16,0 0-13 16,-9 10-13-16,9 4-19 15,3 4-4-15,1 6-1 16,0 6-2-16,6 4 0 15,1 5-3-15,7 2 3 0,3 3-2 16,4 2 1 0,6 3-1-16,4 1 1 15,-1 1 0-15,0 1 1 16,3 1-1-16,-7 0 2 0,-3-1-1 16,-3-3 0-16,-5 0-7 15,-5-10-68-15,-3-5-41 16,-2-7-22-16,-4-13-14 15,7 4-14-15,-12-18-1 16</inkml:trace>
  <inkml:trace contextRef="#ctx0" brushRef="#br0" timeOffset="58099.2965">11520 7142 145 0,'-4'-11'76'16,"4"11"0"-16,0 0-14 15,-2-13-9-15,2 13-1 0,0 0 2 16,2-14-3-16,-2 14-5 15,0 0-11-15,11-13-9 16,-11 13 1 0,11-1-1-16,-11 1-1 0,23 2-2 15,-4-1-2-15,4-2-1 16,8-3-1-16,6 1-3 16,1-7-4-16,6 0-1 15,-1-2-4-15,-2 1-2 16,-2 0-2-16,-7 3 0 15,0-2-1-15,-7 3-1 16,-3-2-1-16,1 1-6 16,-2-2-1-16,0-2-9 0,-2 2-38 15,0-3-27 1,-1 3-27-16,-6 4-21 16,-12 6-22-16,14-2-6 15,-14 2-13-15,-11 16 153 0</inkml:trace>
  <inkml:trace contextRef="#ctx0" brushRef="#br0" timeOffset="58439.6098">11851 7085 111 0,'-3'16'101'0,"2"-1"-13"15,-2 5 21-15,1 9-5 16,-3 1-6-16,3 8-11 16,-3-1-10-16,4 4-4 15,-4-2-18-15,5 2-22 16,-3-3-27-16,3-5-2 15,0-5 0-15,3-4-12 16,-3-2-6-16,-3-5-69 16,3-5-39-16,0-12-34 15,0 14-9-15,0-14-10 16,3-11-5-16</inkml:trace>
  <inkml:trace contextRef="#ctx0" brushRef="#br0" timeOffset="58895.5591">11866 6922 1 0,'-15'2'98'16,"-12"-4"-19"-16,1 5-42 15,-6 3-9-15,-2 5-4 16,-6 5-2-16,1 7-4 15,-3 5-6-15,3 8 2 16,5 6 18-16,2 8 29 0,10 10 12 16,2 7 4-16,10 6-8 15,6-3 5-15,10 2-6 16,5-4 0-16,12-4-29 16,12-13-24-16,6-12-18 15,12-19 2-15,3-16 1 16,8-14 1-16,2-13 6 15,-5-16-11-15,2-12 11 16,-11-11-9-16,-7-5 7 16,-8-8-6-16,-10-1 6 15,-17-3-4-15,-10 2-2 16,-14 2 9-16,-12 8-3 16,-10 8 6-16,-12 8-1 0,-9 15 0 15,-7 7-34-15,-1 18-75 16,-1 12-43-16,-3 9-25 15,7 13-19-15,1 2-3 16,6 14 30-16</inkml:trace>
  <inkml:trace contextRef="#ctx0" brushRef="#br0" timeOffset="59747.2526">9204 7785 128 0,'-2'-14'82'15,"4"1"35"-15,-2 1-5 16,0 1-3-16,0 11-7 16,0 0-6-16,0 0-8 15,-7 13-14-15,5 10-19 16,-2 5-45-16,-1 6-5 15,-2 9-6-15,1 4 3 16,1 4 0-16,-2 4-2 0,0 1 1 16,-2 0 1-16,0 1-2 15,-1-3-1-15,2-4 1 16,0-4-4-16,2-6-49 16,-1-9-42-16,2-6-35 15,5-4-22-15,0-21-17 16,5 18-9-16,-5-18-11 15</inkml:trace>
  <inkml:trace contextRef="#ctx0" brushRef="#br0" timeOffset="60903.2189">8771 8498 101 0,'-13'-4'65'0,"13"4"-14"16,-26 6-1-16,10 4-6 16,-4 2 0-16,-2 6 8 15,-4 5 8-15,-3 5-2 16,3 7 1-16,-3 2 2 15,3 10 0-15,2-4-3 0,5 7-6 16,3-5-7-16,9-1-14 16,5-7-7-16,9-8-9 15,6-12-10-15,6-11-6 16,6-11 1-16,2-12 0 16,5-11-7-16,0-7 5 15,-2-5-3-15,0-4 3 16,-10 0-3-16,-1 0 2 15,-6 4-3-15,-7 3 3 16,-1 12 6-16,-5 4-1 16,0 21 1-16,0 0 0 15,0 0 0-15,-9 33 2 0,12 4 4 16,1 5-4-16,3 4-1 16,6 1-1-16,6-6 2 15,4-7-3-15,11-11 3 16,3-12-39-16,3-13-102 15,6-9-37-15,-3-16-10 16,1-1-6-16,-4-13-4 16</inkml:trace>
  <inkml:trace contextRef="#ctx0" brushRef="#br0" timeOffset="63887.6697">11687 7809 139 0,'0'0'48'16,"-21"14"-13"-16,11-1-4 15,-1-4 14-15,0 2 23 16,2 4 22-16,-7 0-5 0,2 5-2 15,-9 1-2 1,-4 11 2-16,-9 4-5 16,-6 9-21-16,-8 4-31 0,-6 8-23 15,-4 5-4-15,-1 3 3 16,1-1-4-16,8-3-5 16,7-6-34-16,8-11-23 15,19-7-34-15,7-11-46 16,11-26-26-16,16 11-14 15,5-32-2-15,10-6 130 16</inkml:trace>
  <inkml:trace contextRef="#ctx0" brushRef="#br0" timeOffset="64428.3517">11643 7865 121 0,'0'0'90'0,"0"0"15"16,21 6 11-16,-5 2-2 15,4 1-13-15,10 6-13 16,0-2-8-16,10 9-14 16,4-1-26-16,9 5-25 15,1 2-17-15,3 4 0 16,3 5 3-16,-2 3 2 16,0 1-4-16,-3 2 5 0,-5-1-4 15,-5 0 6-15,-1-5-3 16,-4-3 1-16,-6-7-12 15,0-9-20-15,-3-2-56 16,-7-8-38-16,-5-10-37 16,1 0-12-16,-15-11-17 15,1 2 2-15</inkml:trace>
  <inkml:trace contextRef="#ctx0" brushRef="#br0" timeOffset="66088.4124">10775 8612 60 0,'0'0'59'15,"-16"1"7"-15,9 12 0 16,-4 4-1-16,-1 9 1 0,-2 10 5 16,-4 6 2-16,0 9-8 15,-4 7-12 1,-1 4-14-16,-3 1-10 15,2-1-8-15,0-6-4 0,1-6-6 16,1-10 6-16,6-7 0 16,4-15-2-16,12-18 0 15,0 0 0-15,-3-13-2 16,11-15 1-16,8-7-3 16,2-9-11-16,5-6 1 15,2-7-3-15,3-3 2 16,-1-1-2-16,1 1 2 15,-1 2-2-15,0 6 3 0,-4 7-2 16,-2 7 4-16,-3 12 3 16,-5 13-2-1,-2 13-1-15,-1 11 2 16,-4 12-2-16,1 9 0 0,4 7 3 16,-1 6-5-16,4 1 4 15,1 0-3-15,1-3 3 16,3-2-3-16,-4-6 4 15,1-3-4-15,-2-6-1 16,-2-3 1-16,-1-4-14 16,-9-2-32-16,3-1-30 15,-7-4-23-15,-1 0-21 0,-1-1-13 16,4-11-15 0,-16 14-12-16,0-18 7 15</inkml:trace>
  <inkml:trace contextRef="#ctx0" brushRef="#br0" timeOffset="66363.3531">10652 8938 329 0,'0'0'151'16,"0"0"-35"-16,0 0-25 15,0 0-20-15,0 15-15 16,0-15-16-16,16 11-17 15,0-6-22-15,0-3-1 16,7-3 0-16,4-1 1 16,4-3 0-16,4-1 0 15,1-2-1-15,-2 0-2 0,0 0-15 16,-2 0-46-16,-6 2-42 16,-2 3-36-16,-12-3-26 15,4 5-6-15,-16 1-6 16,0 0 146-16</inkml:trace>
  <inkml:trace contextRef="#ctx0" brushRef="#br0" timeOffset="67423.2829">10868 8431 209 0,'-27'-15'90'15,"2"3"3"-15,-2 4 1 16,-5 1-6-16,1 5-12 0,2 3-14 15,0 9-15-15,-5 3-7 16,2 10-15-16,-2 5-7 16,0 10-8-16,-1 7-2 15,2 9 2-15,2 7 1 16,-1 8-2-16,8 8-2 16,0 4-2-16,9 2-3 15,5-3 0-15,12-5-2 16,8-10 1-16,11-12-6 15,13-17 3-15,11-18-1 16,12-18 1-16,12-15 2 16,5-17-3-16,9-11 3 0,1-7-2 15,1-7 3-15,-8-2 1 16,-13-1-5-16,-10 2 2 16,-15-1 0-16,-16 6 3 15,-18 1-2-15,-15 4 3 16,-17 2-22-16,-12 3-36 15,-8 8-21-15,-8 5-30 16,-3 8-29-16,6 14-23 16,0 2-17-16,11 16 7 15,8-7 168-15</inkml:trace>
  <inkml:trace contextRef="#ctx0" brushRef="#br0" timeOffset="68715.1773">12715 8522 123 0,'0'0'120'0,"-6"-14"-36"16,6 14-10-16,-13-7 3 16,13 7 2-16,-13 13-10 15,6 4-11-15,3 11-8 16,-1 7-7-16,3 11-4 16,-1 8-3-16,1 5-22 0,2 5-11 15,-3-3-3 1,3-4 2-16,3-6-3 15,-3-9 2-15,2-10-2 16,-2-9 1-16,3-12 2 16,-3-11-1-16,2-13-1 0,0-12 1 15,1-10 0-15,1-10-1 16,0-7 2-16,1-10-3 16,4-6 2-16,1-2-2 15,6 3 2-15,2 3-2 16,6 8 1-16,4 7 2 15,2 10-3-15,1 15 4 16,-1 12-4-16,-2 10 2 16,-5 12 1-16,-5 11-3 15,-7 8 2-15,-6 5-2 16,-7 5 1-16,-3 0-3 16,-6 0 4-16,-4-1-4 0,-4-3 3 15,-5-5 0-15,-1-4 0 16,-2-4 0-16,0-5 0 15,1-5 0-15,8-8 0 16,5-7 0-16,13 3 1 16,-3-23-2-16,17 6 2 15,6-4 0-15,7 1-1 16,10-2 2-16,2 5-2 16,6 5-1-16,1 4 0 15,0 8 3-15,-2 9-3 16,-7 7 1-16,-6 9 0 15,-9 10 2-15,-12 8-3 16,-15 6 4-16,-11 4-4 0,-11 3 3 16,-10 0-3-16,-9-5-19 15,-4-9-67-15,-5-14-48 16,10-9-23-16,-5-20-13 16,13-9-1-16,3-19 33 15</inkml:trace>
  <inkml:trace contextRef="#ctx0" brushRef="#br0" timeOffset="69219.2581">12605 8235 144 0,'-27'32'141'0,"-7"8"-22"16,-3 12-19-16,-3 11-6 15,-2 14-8-15,3 9-10 16,5 4-8-16,10 9-21 15,5-3-30-15,17-2-18 16,15-9 2-16,14-12-2 0,17-17-1 16,11-18 3-16,16-19-2 15,11-20 2 1,9-20 0-16,9-15-1 16,-2-18 2-16,2-13-2 0,-6-9-3 15,-7-8 2-15,-17-6-1 16,-17-3 3-16,-24-1-2 15,-21 2 2-15,-27 3-4 16,-22 10-1-16,-23 15 8 16,-14 15-1-16,-12 20 3 15,-4 16-18-15,0 21-97 16,7 16-46-16,1 5-20 16,22 9 2-16,7-15-11 0,23-2 99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1-04T18:56:49.20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9357 4218 159 0,'0'0'69'0,"2"-13"-5"16,-2 13-3-16,0 0-11 16,0 0-11-16,-15 16-11 15,7-3-9-15,1 4-8 16,1 4-7-16,-1 1 0 16,-2 6-1-16,-1 2 4 15,-3 8 3-15,-3 5 2 16,-5 5 0-16,-1 6-1 15,-3 6 2-15,-5 2-4 16,5-3-6-16,0 0-47 16,7-13-41-16,6-2-23 15,3-17-16-15,9-4-7 16,0-23 36-16</inkml:trace>
  <inkml:trace contextRef="#ctx0" brushRef="#br0" timeOffset="783.9225">8730 5300 145 0,'-9'-18'80'0,"4"6"-9"16,-6 1-8-16,-3 7-13 16,-2 7-7-16,-4 5-9 15,-3 7-5-15,-3 9-6 16,2 9 0-16,-4 5-9 16,4 6-4-16,-2 3 3 15,8 2 0-15,2-2 8 16,5-2 7-16,8-9 15 15,8-8-7-15,11-13 4 0,5-10-3 16,6-13-2 0,7-10 2-16,-2-13-15 15,4-7 0-15,-2-5-22 0,-6-4 3 16,-6 1-2-16,-6 5 3 16,-8 4-1-16,-6 8-4 15,-4 8 8-15,2 21-9 16,-14-2 8-16,9 19 5 15,3 12-4-15,2 6-4 16,7 7 2-16,4 0-5 16,7-1 2-16,6-9-4 15,10-6-20-15,4-13-77 0,8-8-50 16,6-4-22 0,-4-10-10-16,9 0-3 15,-6-7 12-15</inkml:trace>
  <inkml:trace contextRef="#ctx0" brushRef="#br0" timeOffset="1692.6587">10642 9268 180 0,'-8'20'105'0,"8"8"-9"15,-8 6-12-15,6 5-4 16,-7 8 4 0,2-1-14-16,-1 6-6 0,-5-1-16 15,5 3-10-15,-8-2-10 16,5-3-7-16,-1-2-27 16,1-7-36-16,3-4-58 15,5-5-33-15,0-9-23 16,6-2-15-16,-3-20-5 15,3 21 63-15</inkml:trace>
  <inkml:trace contextRef="#ctx0" brushRef="#br0" timeOffset="2360.3279">10382 10547 191 0,'-8'-11'77'15,"-8"2"-13"-15,-2 9-17 16,-6 5-4-16,-3 7-2 15,-1 8 17-15,-6 8-3 16,0 10 2-16,-3 8 3 16,8 9-5-16,0 1-5 15,8 6-11-15,0-2-11 16,10-3-25-16,4-6-1 16,10-8-2-16,4-13-5 15,4-13 1-15,7-11 2 0,0-12-2 16,6-12 0-16,2-14 0 15,-2-5-2-15,0-7 3 16,-3-5-1-16,0 0 1 16,-6 4 0-16,-4 5 2 15,-1 9 0-15,-4 11 2 16,-6 20 2-16,0 0-1 16,17 31 3-16,-8 5-1 15,4 7 0-15,6 2-2 16,4-3 1-16,4-5-4 15,7-12-20-15,2-11-60 16,8-17-49-16,4-9-23 16,-3-16-16-16,10-1-4 0,-5-14 52 15</inkml:trace>
  <inkml:trace contextRef="#ctx0" brushRef="#br0" timeOffset="3035.2125">12998 9171 129 0,'0'0'82'16,"3"-12"1"-16,-3 12-7 16,0 0 8-16,0 0-1 0,3 15-8 15,-3 7-11 1,2 10-10-16,1 8-13 15,-1 8-6-15,1 9-10 16,2 5-14-16,-2 2-12 0,0 1 2 16,-1-3-4-16,1-4-4 15,-1-4-42-15,0-8-50 16,1-13-35-16,5-1-21 16,-8-15-15-16,11 1 0 15,-11-18 116-15</inkml:trace>
  <inkml:trace contextRef="#ctx0" brushRef="#br0" timeOffset="3721.5856">13130 10435 179 0,'11'27'107'0,"-9"-4"-10"16,0 14-3-16,3 5-6 15,0 7-19-15,-1 2-16 16,1 0-13-16,-3-2-9 16,1-5-7-16,-1-6-10 15,-2-10-10-15,0-7-5 16,-2-7 2-16,2-14-2 16,0 0 1-16,5-20 1 0,3-6-2 15,2-8 2-15,3-8-2 16,6-4 0-16,5-4 1 15,4 5 0-15,1 5 1 16,1 7-2-16,1 11 3 16,-3 12-1-16,-3 14 2 15,-2 12 0-15,-10 11-2 16,-5 4 0-16,-6 8-1 16,-12 1 1-16,-8 3-2 15,-9-4 1-15,-9-4 0 16,-8-8-6-16,-1-2-81 15,-8-1-49-15,-5-11-25 0,9 3-6 16,-1-15-4-16,18 3 91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38" cy="46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62" y="0"/>
            <a:ext cx="3038438" cy="46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55" y="4416537"/>
            <a:ext cx="5140091" cy="418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01"/>
            <a:ext cx="3038438" cy="46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62" y="8831501"/>
            <a:ext cx="3038438" cy="46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901B74C-ED23-42BF-9CEB-FF9F011500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372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653CB67-42D4-425F-9B5B-A37BA5B24288}" type="slidenum">
              <a:rPr lang="en-US" altLang="en-US">
                <a:solidFill>
                  <a:prstClr val="black"/>
                </a:solidFill>
              </a:rPr>
              <a:pPr/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64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1BA4F8A-A592-4D4D-AB11-62C85D248F8A}" type="slidenum">
              <a:rPr lang="en-US" altLang="en-US">
                <a:solidFill>
                  <a:prstClr val="black"/>
                </a:solidFill>
              </a:rPr>
              <a:pPr/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1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4A3E307-69BF-4F6C-8DED-EB85B500ACB3}" type="slidenum">
              <a:rPr lang="en-US" altLang="en-US">
                <a:solidFill>
                  <a:prstClr val="black"/>
                </a:solidFill>
              </a:rPr>
              <a:pPr/>
              <a:t>32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3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5EAA1D6-2667-4F51-BD6E-6EB2E5FC6751}" type="slidenum">
              <a:rPr lang="en-US" altLang="en-US">
                <a:solidFill>
                  <a:prstClr val="black"/>
                </a:solidFill>
              </a:rPr>
              <a:pPr/>
              <a:t>33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6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1E88B-C1C8-408C-A59D-5D904356A7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95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9A6B5-7B72-44C1-B8C3-A1C31F8BEB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41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3B9E4-06AA-42C3-9B1E-32D0B5AE3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681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6DC65-C769-4F0F-908C-020158C95AF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0113A-4E35-47ED-8349-5B8D04D5123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059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76F27-7D76-4548-A91E-D43F1D40D2C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0BE43-F444-429A-88F2-3781331DD9A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5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88AAB-3114-4033-9A6E-D1CD72B826F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FC560-6BDB-483F-8335-ACC1C465F54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0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C7B81-48AC-45AF-BF91-4F3734F2637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DAFEE-8E31-431C-915B-EA2296763C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4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42307-5973-49DC-B3F6-02A12DCDB81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E513F-0243-412D-91E6-708F1A9814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112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33279-7299-479C-8DF5-80985909077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267F0-39E7-4C7B-B06F-AED17B40B19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68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04805-B700-40CD-952A-401F986CF46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B8AB8-0A92-483A-898F-D1248062680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36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3E0C8-9D1A-4EFA-80EF-A550F4E26A8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C9529-DFF1-4EEB-AAE8-F639FCE6125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2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23E08-BE38-4B58-8719-FEF5AF72CA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0899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C033-227E-4728-A097-C40C3ACBF97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53A3B-C703-4C49-A36D-BD612A35AC6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38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46F9B-7379-4BBB-8621-107A73F1317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0C504-FD0A-4C6C-A692-1CBFD689E89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01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6FAD7-EB55-4E3F-BA36-60D8D254DC7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F3B56-97B7-4129-B9FB-091493E38D5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4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94A90-2EDF-47D7-8ADE-4D2EDA0FC8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1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5D2B1-549B-4042-A80C-95EA57FCB1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74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20862-E68B-407F-AB06-96E8D40CC2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68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C8878-5568-404F-BEE7-4B6B956B77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00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E02FE-2006-4F55-B1CB-8BA4230332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93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C326B-1C1F-453A-A139-806DF3EB7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31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CB754-E415-47CA-8B81-CBE6C179F7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65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87A00DD-8361-4BC3-80F9-06D99B923B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fld id="{47DDAD92-8EAD-4D47-915D-05C5CBC52D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 eaLnBrk="1" hangingPunct="1">
                <a:defRPr/>
              </a:pPr>
              <a:t>11/1/2019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fld id="{C744CFC6-E669-45C5-BD53-A40CD3255F7D}" type="slidenum">
              <a:rPr lang="en-US">
                <a:solidFill>
                  <a:prstClr val="black">
                    <a:tint val="75000"/>
                  </a:prstClr>
                </a:solidFill>
              </a:rPr>
              <a:pPr eaLnBrk="1" hangingPunct="1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7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emf"/><Relationship Id="rId4" Type="http://schemas.openxmlformats.org/officeDocument/2006/relationships/customXml" Target="../ink/ink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8172"/>
            <a:ext cx="8839200" cy="609600"/>
          </a:xfrm>
        </p:spPr>
        <p:txBody>
          <a:bodyPr/>
          <a:lstStyle/>
          <a:p>
            <a:r>
              <a:rPr lang="en-US" dirty="0" smtClean="0"/>
              <a:t>Parsing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23E08-BE38-4B58-8719-FEF5AF72CAF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5" b="61483"/>
          <a:stretch/>
        </p:blipFill>
        <p:spPr bwMode="auto">
          <a:xfrm>
            <a:off x="276225" y="1257300"/>
            <a:ext cx="77628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68" b="28310"/>
          <a:stretch/>
        </p:blipFill>
        <p:spPr bwMode="auto">
          <a:xfrm>
            <a:off x="276225" y="2728686"/>
            <a:ext cx="77628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9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987763"/>
              </p:ext>
            </p:extLst>
          </p:nvPr>
        </p:nvGraphicFramePr>
        <p:xfrm>
          <a:off x="2590800" y="2819400"/>
          <a:ext cx="629874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03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 T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04800" y="228600"/>
            <a:ext cx="4215492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 -&gt; AB | XB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 -&gt; AB | XB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X -&gt; AT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 -&gt; a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 -&gt; b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W = </a:t>
            </a:r>
            <a:r>
              <a:rPr lang="en-US" sz="2400" dirty="0" err="1" smtClean="0">
                <a:solidFill>
                  <a:schemeClr val="tx1"/>
                </a:solidFill>
              </a:rPr>
              <a:t>aaabbb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2400" y="1981200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Strings length 3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54866"/>
              </p:ext>
            </p:extLst>
          </p:nvPr>
        </p:nvGraphicFramePr>
        <p:xfrm>
          <a:off x="2590800" y="2819400"/>
          <a:ext cx="629874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03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 T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2400" y="1981200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Strings length 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054" y="304800"/>
            <a:ext cx="4215492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X -&gt; AT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 -&gt; a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 -&gt; b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w =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aaabbb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12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222039"/>
              </p:ext>
            </p:extLst>
          </p:nvPr>
        </p:nvGraphicFramePr>
        <p:xfrm>
          <a:off x="2590800" y="2819400"/>
          <a:ext cx="629874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03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 T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2400" y="1981200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Strings length 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81000"/>
            <a:ext cx="4215492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X -&gt; AT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 -&gt; a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 -&gt; b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w =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aaabbb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150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47713"/>
              </p:ext>
            </p:extLst>
          </p:nvPr>
        </p:nvGraphicFramePr>
        <p:xfrm>
          <a:off x="2590800" y="2819400"/>
          <a:ext cx="629874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03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 T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2400" y="1981200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Strings length 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81000"/>
            <a:ext cx="4215492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X -&gt; AT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 -&gt; a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 -&gt; b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w =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aaabbb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77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25122"/>
              </p:ext>
            </p:extLst>
          </p:nvPr>
        </p:nvGraphicFramePr>
        <p:xfrm>
          <a:off x="2590800" y="2819400"/>
          <a:ext cx="629874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03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</a:t>
                      </a:r>
                      <a:r>
                        <a:rPr lang="en-US" sz="2400" baseline="0" dirty="0" smtClean="0"/>
                        <a:t> T</a:t>
                      </a:r>
                      <a:endParaRPr lang="en-US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 T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2400" y="1981200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Strings length 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81000"/>
            <a:ext cx="4215492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X -&gt; AT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 -&gt; a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 -&gt; b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w =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aaabbb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30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26843"/>
              </p:ext>
            </p:extLst>
          </p:nvPr>
        </p:nvGraphicFramePr>
        <p:xfrm>
          <a:off x="2590800" y="2819400"/>
          <a:ext cx="629874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03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</a:t>
                      </a:r>
                      <a:r>
                        <a:rPr lang="en-US" sz="2400" baseline="0" dirty="0" smtClean="0"/>
                        <a:t> T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 T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2400" y="1981200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Strings length 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81000"/>
            <a:ext cx="4215492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X -&gt; AT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 -&gt; a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 -&gt; b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w =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aaabbb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01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49959"/>
              </p:ext>
            </p:extLst>
          </p:nvPr>
        </p:nvGraphicFramePr>
        <p:xfrm>
          <a:off x="2590800" y="2819400"/>
          <a:ext cx="629874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03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</a:t>
                      </a:r>
                      <a:r>
                        <a:rPr lang="en-US" sz="2400" baseline="0" dirty="0" smtClean="0"/>
                        <a:t> T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 T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2400" y="1981200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Strings length 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04800"/>
            <a:ext cx="4215492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X -&gt; AT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 -&gt; a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 -&gt; b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w =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aaabbb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69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439177"/>
              </p:ext>
            </p:extLst>
          </p:nvPr>
        </p:nvGraphicFramePr>
        <p:xfrm>
          <a:off x="2590800" y="2819400"/>
          <a:ext cx="629874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03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</a:t>
                      </a:r>
                      <a:r>
                        <a:rPr lang="en-US" sz="2400" baseline="0" dirty="0" smtClean="0"/>
                        <a:t> T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 T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2400" y="1981200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Strings length 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81000"/>
            <a:ext cx="4215492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X -&gt; AT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 -&gt; a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 -&gt; b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w =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aaabbb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65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41044"/>
              </p:ext>
            </p:extLst>
          </p:nvPr>
        </p:nvGraphicFramePr>
        <p:xfrm>
          <a:off x="2590800" y="2819400"/>
          <a:ext cx="629874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03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 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</a:t>
                      </a:r>
                      <a:r>
                        <a:rPr lang="en-US" sz="2400" baseline="0" dirty="0" smtClean="0"/>
                        <a:t> T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 T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2400" y="1981200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Strings length 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420773"/>
            <a:ext cx="4215492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X -&gt; AT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 -&gt; a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 -&gt; b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w =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aaabbb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25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41044"/>
              </p:ext>
            </p:extLst>
          </p:nvPr>
        </p:nvGraphicFramePr>
        <p:xfrm>
          <a:off x="2590800" y="2819400"/>
          <a:ext cx="629874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03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 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</a:t>
                      </a:r>
                      <a:r>
                        <a:rPr lang="en-US" sz="2400" baseline="0" dirty="0" smtClean="0"/>
                        <a:t> T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 T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2400" y="1981200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Strings length 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420773"/>
            <a:ext cx="4215492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X -&gt; AT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 -&gt; a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 -&gt; b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w =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aaabbb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659760" y="3044880"/>
              <a:ext cx="5031720" cy="34394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6080" y="3028320"/>
                <a:ext cx="5060160" cy="34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85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CYK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953000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i="1" dirty="0" smtClean="0"/>
              <a:t>The membership problem</a:t>
            </a:r>
            <a:r>
              <a:rPr lang="en-US" dirty="0" smtClean="0"/>
              <a:t>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Problem: 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Given a context-free grammar </a:t>
            </a:r>
            <a:r>
              <a:rPr lang="en-US" b="1" dirty="0" smtClean="0"/>
              <a:t>G</a:t>
            </a:r>
            <a:r>
              <a:rPr lang="en-US" dirty="0" smtClean="0"/>
              <a:t> and a string </a:t>
            </a:r>
            <a:r>
              <a:rPr lang="en-US" b="1" dirty="0" smtClean="0"/>
              <a:t>w</a:t>
            </a:r>
            <a:r>
              <a:rPr lang="en-US" dirty="0" smtClean="0"/>
              <a:t> </a:t>
            </a:r>
          </a:p>
          <a:p>
            <a:pPr marL="1371600" lvl="3" indent="0" fontAlgn="auto">
              <a:spcAft>
                <a:spcPts val="0"/>
              </a:spcAft>
              <a:buNone/>
              <a:defRPr/>
            </a:pPr>
            <a:r>
              <a:rPr lang="en-US" b="1" dirty="0" smtClean="0"/>
              <a:t>G</a:t>
            </a:r>
            <a:r>
              <a:rPr lang="en-US" dirty="0" smtClean="0"/>
              <a:t> = (V, </a:t>
            </a:r>
            <a:r>
              <a:rPr lang="en-US" sz="1800" dirty="0" smtClean="0"/>
              <a:t>T</a:t>
            </a:r>
            <a:r>
              <a:rPr lang="en-US" dirty="0" smtClean="0"/>
              <a:t> ,P , S) where</a:t>
            </a:r>
            <a:endParaRPr lang="en-US" sz="1800" dirty="0" smtClean="0"/>
          </a:p>
          <a:p>
            <a:pPr marL="1828800" lvl="4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V finite set of variables</a:t>
            </a:r>
          </a:p>
          <a:p>
            <a:pPr marL="1828800" lvl="4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T (the alphabet) finite set of terminal symbols</a:t>
            </a:r>
            <a:endParaRPr lang="en-US" dirty="0"/>
          </a:p>
          <a:p>
            <a:pPr marL="1828800" lvl="4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P finite set of rules</a:t>
            </a:r>
          </a:p>
          <a:p>
            <a:pPr marL="1828800" lvl="4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S start symbol (distinguished element of V)</a:t>
            </a:r>
          </a:p>
          <a:p>
            <a:pPr marL="1828800" lvl="4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V and T are assumed to be disjoint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Question:   Is </a:t>
            </a:r>
            <a:r>
              <a:rPr lang="en-US" b="1" dirty="0"/>
              <a:t>w</a:t>
            </a:r>
            <a:r>
              <a:rPr lang="en-US" dirty="0" smtClean="0"/>
              <a:t> in </a:t>
            </a:r>
            <a:r>
              <a:rPr lang="en-US" b="1" dirty="0" smtClean="0"/>
              <a:t>L</a:t>
            </a:r>
            <a:r>
              <a:rPr lang="en-US" dirty="0" smtClean="0"/>
              <a:t>(</a:t>
            </a:r>
            <a:r>
              <a:rPr lang="en-US" b="1" dirty="0" smtClean="0"/>
              <a:t>G</a:t>
            </a:r>
            <a:r>
              <a:rPr lang="en-US" dirty="0" smtClean="0"/>
              <a:t>)?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83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049200" y="144000"/>
              <a:ext cx="2837520" cy="3203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4080" y="131400"/>
                <a:ext cx="2864880" cy="32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044160" y="1513800"/>
              <a:ext cx="1803600" cy="24872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1920" y="1505160"/>
                <a:ext cx="1829520" cy="25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44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883E9B6-781A-4473-8BA2-7AE51557055C}" type="slidenum">
              <a:rPr lang="en-US" altLang="en-US" sz="1400">
                <a:solidFill>
                  <a:schemeClr val="tx1"/>
                </a:solidFill>
                <a:latin typeface="Times New Roman" pitchFamily="18" charset="0"/>
              </a:rPr>
              <a:pPr/>
              <a:t>21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212725" y="482600"/>
            <a:ext cx="229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 dirty="0" smtClean="0"/>
              <a:t>Therefore:</a:t>
            </a:r>
            <a:endParaRPr lang="en-US" altLang="en-US" dirty="0"/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288925" y="2844800"/>
            <a:ext cx="3440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Time Complexity:</a:t>
            </a: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3200400" y="4876800"/>
            <a:ext cx="549433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The CYK algorithm can be </a:t>
            </a:r>
          </a:p>
          <a:p>
            <a:r>
              <a:rPr lang="en-US" altLang="en-US"/>
              <a:t>easily converted to a parser</a:t>
            </a:r>
          </a:p>
          <a:p>
            <a:r>
              <a:rPr lang="en-US" altLang="en-US"/>
              <a:t>(bottom up parser)</a:t>
            </a:r>
          </a:p>
        </p:txBody>
      </p:sp>
      <p:sp>
        <p:nvSpPr>
          <p:cNvPr id="53256" name="Text Box 7"/>
          <p:cNvSpPr txBox="1">
            <a:spLocks noChangeArrowheads="1"/>
          </p:cNvSpPr>
          <p:nvPr/>
        </p:nvSpPr>
        <p:spPr bwMode="auto">
          <a:xfrm>
            <a:off x="288925" y="4826000"/>
            <a:ext cx="262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solidFill>
                  <a:srgbClr val="FF3300"/>
                </a:solidFill>
              </a:rPr>
              <a:t>Observation: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18959" y="444606"/>
            <a:ext cx="2768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aaabbb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L(G)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3845379" y="2844800"/>
            <a:ext cx="1877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O(|w|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E02FE-2006-4F55-B1CB-8BA4230332D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33400" y="838200"/>
            <a:ext cx="8153400" cy="4851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CNF grammar  G = (V,T,S,P) where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 = {</a:t>
            </a: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S, A, B, C, D },  T = { a, b, c },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= S and P is given below.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 | AC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| AB | a 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BB | BC | b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2286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| CC | c | b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2286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</a:t>
            </a:r>
            <a:r>
              <a:rPr lang="de-DE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CYK </a:t>
            </a: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determine if the strings w</a:t>
            </a:r>
            <a:r>
              <a:rPr lang="de-DE" sz="2400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acbb and w</a:t>
            </a:r>
            <a:r>
              <a:rPr lang="de-DE" sz="2400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bbca are in the language L(G).  If the string is in L(G) construct the parse tree.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25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814657"/>
              </p:ext>
            </p:extLst>
          </p:nvPr>
        </p:nvGraphicFramePr>
        <p:xfrm>
          <a:off x="2590800" y="2819400"/>
          <a:ext cx="4557031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03"/>
                <a:gridCol w="870857"/>
                <a:gridCol w="870857"/>
                <a:gridCol w="870857"/>
                <a:gridCol w="87085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2400" y="1981200"/>
            <a:ext cx="2637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 on the diagonal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28600" y="42731"/>
            <a:ext cx="4572000" cy="20220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AB | AC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AC | AB | a 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BB | BC | b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2286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AC | CC | c | b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469002"/>
            <a:ext cx="19319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de-D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= acbb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22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73253"/>
              </p:ext>
            </p:extLst>
          </p:nvPr>
        </p:nvGraphicFramePr>
        <p:xfrm>
          <a:off x="2590800" y="2819400"/>
          <a:ext cx="4557031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03"/>
                <a:gridCol w="870857"/>
                <a:gridCol w="870857"/>
                <a:gridCol w="870857"/>
                <a:gridCol w="87085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S,A,C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 C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B,C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2400" y="1981200"/>
            <a:ext cx="2637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 on the diagonal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28600" y="42731"/>
            <a:ext cx="4572000" cy="20220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AB | AC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AC | AB | a 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BB | BC | b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2286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AC | CC | c | b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469002"/>
            <a:ext cx="19319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de-D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= acbb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486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20147"/>
              </p:ext>
            </p:extLst>
          </p:nvPr>
        </p:nvGraphicFramePr>
        <p:xfrm>
          <a:off x="2590800" y="2819400"/>
          <a:ext cx="4557031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03"/>
                <a:gridCol w="870857"/>
                <a:gridCol w="870857"/>
                <a:gridCol w="870857"/>
                <a:gridCol w="87085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S,A,C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S,A,C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 C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B,C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2400" y="1981200"/>
            <a:ext cx="2637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 on the diagonal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28600" y="42731"/>
            <a:ext cx="4572000" cy="20220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AB | AC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AC | AB | a 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BB | BC | b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2286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AC | CC | c | b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469002"/>
            <a:ext cx="19319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de-D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= acbb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34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972571"/>
              </p:ext>
            </p:extLst>
          </p:nvPr>
        </p:nvGraphicFramePr>
        <p:xfrm>
          <a:off x="2362200" y="2895600"/>
          <a:ext cx="5029199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7772"/>
                <a:gridCol w="1108160"/>
                <a:gridCol w="961089"/>
                <a:gridCol w="961089"/>
                <a:gridCol w="961089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S,A,C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S,A,C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 A, C</a:t>
                      </a:r>
                      <a:endParaRPr lang="en-US" sz="2400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 C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B,C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2400" y="19812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Yes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28600" y="42731"/>
            <a:ext cx="4572000" cy="20220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AB | AC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AC | AB | a 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BB | BC | b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2286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AC | CC | c | b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469002"/>
            <a:ext cx="19319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de-D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= acbb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524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10486"/>
              </p:ext>
            </p:extLst>
          </p:nvPr>
        </p:nvGraphicFramePr>
        <p:xfrm>
          <a:off x="2590800" y="2819400"/>
          <a:ext cx="4557031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03"/>
                <a:gridCol w="870857"/>
                <a:gridCol w="870857"/>
                <a:gridCol w="870857"/>
                <a:gridCol w="87085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2400" y="1981200"/>
            <a:ext cx="2637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 on the diagonal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28600" y="42731"/>
            <a:ext cx="4572000" cy="20220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de-DE" sz="24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AB | AC</a:t>
            </a:r>
            <a:endParaRPr lang="en-US" sz="24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de-DE" sz="24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AC | AB | a </a:t>
            </a:r>
            <a:endParaRPr lang="en-US" sz="24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de-DE" sz="24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BB | BC | b</a:t>
            </a:r>
            <a:endParaRPr lang="en-US" sz="24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2286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de-DE" sz="24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AC | CC | c | b</a:t>
            </a:r>
            <a:endParaRPr lang="en-US" sz="24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469002"/>
            <a:ext cx="19319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bbca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34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84831"/>
              </p:ext>
            </p:extLst>
          </p:nvPr>
        </p:nvGraphicFramePr>
        <p:xfrm>
          <a:off x="2590800" y="2819400"/>
          <a:ext cx="4557031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03"/>
                <a:gridCol w="870857"/>
                <a:gridCol w="870857"/>
                <a:gridCol w="870857"/>
                <a:gridCol w="87085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</a:t>
                      </a:r>
                      <a:r>
                        <a:rPr lang="en-US" sz="2400" baseline="0" dirty="0" smtClean="0"/>
                        <a:t>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2400" y="1981200"/>
            <a:ext cx="2637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 on the diagonal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28600" y="42731"/>
            <a:ext cx="4572000" cy="20220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AB | AC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AC | AB | a 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BB | BC | b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2286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AC | CC | c | b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469002"/>
            <a:ext cx="19319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de-DE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bbca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50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956046"/>
              </p:ext>
            </p:extLst>
          </p:nvPr>
        </p:nvGraphicFramePr>
        <p:xfrm>
          <a:off x="2590800" y="2819400"/>
          <a:ext cx="4557031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03"/>
                <a:gridCol w="870857"/>
                <a:gridCol w="870857"/>
                <a:gridCol w="870857"/>
                <a:gridCol w="87085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</a:t>
                      </a:r>
                      <a:r>
                        <a:rPr lang="en-US" sz="2400" baseline="0" dirty="0" smtClean="0"/>
                        <a:t>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2400" y="1981200"/>
            <a:ext cx="2637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 on the diagonal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28600" y="42731"/>
            <a:ext cx="4572000" cy="20220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AB | AC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AC | AB | a 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BB | BC | b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2286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AC | CC | c | b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469002"/>
            <a:ext cx="19319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de-DE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bbca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41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CYK Algorithm Basics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altLang="en-US" dirty="0" smtClean="0"/>
          </a:p>
          <a:p>
            <a:pPr lvl="1"/>
            <a:r>
              <a:rPr lang="en-US" altLang="en-US" dirty="0" smtClean="0"/>
              <a:t>The grammar must be in a Chomsky Normal Form.</a:t>
            </a:r>
          </a:p>
          <a:p>
            <a:pPr lvl="1"/>
            <a:r>
              <a:rPr lang="en-US" altLang="en-US" dirty="0" smtClean="0"/>
              <a:t>Uses a “dynamic programming” or “table-filling algorithm”  </a:t>
            </a:r>
          </a:p>
        </p:txBody>
      </p:sp>
    </p:spTree>
    <p:extLst>
      <p:ext uri="{BB962C8B-B14F-4D97-AF65-F5344CB8AC3E}">
        <p14:creationId xmlns:p14="http://schemas.microsoft.com/office/powerpoint/2010/main" val="34710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72611"/>
              </p:ext>
            </p:extLst>
          </p:nvPr>
        </p:nvGraphicFramePr>
        <p:xfrm>
          <a:off x="2590800" y="2819400"/>
          <a:ext cx="4557031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03"/>
                <a:gridCol w="870857"/>
                <a:gridCol w="870857"/>
                <a:gridCol w="870857"/>
                <a:gridCol w="87085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</a:t>
                      </a:r>
                      <a:r>
                        <a:rPr lang="en-US" sz="2400" baseline="0" dirty="0" smtClean="0"/>
                        <a:t>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2400" y="1981200"/>
            <a:ext cx="2637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 on the diagonal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28600" y="42731"/>
            <a:ext cx="4572000" cy="20220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AB | AC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AC | AB | a 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BB | BC | b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2286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AC | CC | c | b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469002"/>
            <a:ext cx="19319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de-DE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bbca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09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03914"/>
              </p:ext>
            </p:extLst>
          </p:nvPr>
        </p:nvGraphicFramePr>
        <p:xfrm>
          <a:off x="2590800" y="2819400"/>
          <a:ext cx="4557031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03"/>
                <a:gridCol w="870857"/>
                <a:gridCol w="870857"/>
                <a:gridCol w="870857"/>
                <a:gridCol w="87085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</a:t>
                      </a:r>
                      <a:r>
                        <a:rPr lang="en-US" sz="2400" baseline="0" dirty="0" smtClean="0"/>
                        <a:t>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rgbClr val="FF33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2400" y="1981200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No not in the 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28600" y="42731"/>
            <a:ext cx="4572000" cy="20220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AB | AC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AC | AB | a 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BB | BC | b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2286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AC | CC | c | b</a:t>
            </a:r>
            <a:endParaRPr lang="en-US" sz="2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469002"/>
            <a:ext cx="19319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de-DE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bbca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102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Theorem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846138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altLang="en-US" dirty="0" smtClean="0"/>
          </a:p>
          <a:p>
            <a:r>
              <a:rPr lang="en-US" altLang="en-US" sz="2800" dirty="0" smtClean="0"/>
              <a:t>The CYK Algorithm correctly computes X </a:t>
            </a:r>
            <a:r>
              <a:rPr lang="en-US" altLang="en-US" sz="2800" baseline="-25000" dirty="0" err="1" smtClean="0"/>
              <a:t>i</a:t>
            </a:r>
            <a:r>
              <a:rPr lang="en-US" altLang="en-US" sz="2800" baseline="-25000" dirty="0" smtClean="0"/>
              <a:t> j</a:t>
            </a:r>
            <a:r>
              <a:rPr lang="en-US" altLang="en-US" sz="2800" dirty="0" smtClean="0"/>
              <a:t> for all 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and j; thus w is in L(G) if and only if S is in X</a:t>
            </a:r>
            <a:r>
              <a:rPr lang="en-US" altLang="en-US" sz="2800" baseline="-25000" dirty="0" smtClean="0"/>
              <a:t>1n</a:t>
            </a:r>
            <a:r>
              <a:rPr lang="en-US" altLang="en-US" sz="2800" dirty="0" smtClean="0"/>
              <a:t>. </a:t>
            </a:r>
          </a:p>
          <a:p>
            <a:r>
              <a:rPr lang="en-US" altLang="en-US" sz="2800" dirty="0" smtClean="0"/>
              <a:t>The running time of the algorithm is O</a:t>
            </a:r>
            <a:r>
              <a:rPr lang="en-US" altLang="en-US" sz="2800" dirty="0" smtClean="0"/>
              <a:t>(|w|</a:t>
            </a:r>
            <a:r>
              <a:rPr lang="en-US" altLang="en-US" sz="2800" baseline="30000" dirty="0" smtClean="0"/>
              <a:t>3</a:t>
            </a:r>
            <a:r>
              <a:rPr lang="en-US" altLang="en-US" sz="2800" dirty="0" smtClean="0"/>
              <a:t>|P|), where |P| is the number of productions in the grammar, we can assume this is a constant.</a:t>
            </a:r>
          </a:p>
          <a:p>
            <a:pPr lvl="1"/>
            <a:r>
              <a:rPr lang="en-US" altLang="en-US" dirty="0" smtClean="0"/>
              <a:t>O(w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 cells in the table, O(w) to fill in each cell.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08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Show the CYK Algorithm with the following example: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CNF grammar </a:t>
            </a:r>
            <a:r>
              <a:rPr lang="en-US" b="1" dirty="0" smtClean="0"/>
              <a:t>G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 </a:t>
            </a:r>
            <a:r>
              <a:rPr lang="en-US" dirty="0" smtClean="0">
                <a:sym typeface="Wingdings" pitchFamily="2" charset="2"/>
              </a:rPr>
              <a:t> AB | BC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ym typeface="Wingdings" pitchFamily="2" charset="2"/>
              </a:rPr>
              <a:t>A  BA | a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ym typeface="Wingdings" pitchFamily="2" charset="2"/>
              </a:rPr>
              <a:t>B  CC | b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ym typeface="Wingdings" pitchFamily="2" charset="2"/>
              </a:rPr>
              <a:t>C  AB | 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>
                <a:sym typeface="Wingdings" pitchFamily="2" charset="2"/>
              </a:rPr>
              <a:t>w</a:t>
            </a:r>
            <a:r>
              <a:rPr lang="en-US" dirty="0" smtClean="0">
                <a:sym typeface="Wingdings" pitchFamily="2" charset="2"/>
              </a:rPr>
              <a:t> is </a:t>
            </a:r>
            <a:r>
              <a:rPr lang="en-US" dirty="0" err="1" smtClean="0">
                <a:sym typeface="Wingdings" pitchFamily="2" charset="2"/>
              </a:rPr>
              <a:t>ababa</a:t>
            </a:r>
            <a:endParaRPr lang="en-US" dirty="0" smtClean="0">
              <a:sym typeface="Wingdings" pitchFamily="2" charset="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ym typeface="Wingdings" pitchFamily="2" charset="2"/>
              </a:rPr>
              <a:t>Question Is </a:t>
            </a:r>
            <a:r>
              <a:rPr lang="en-US" b="1" dirty="0" err="1" smtClean="0">
                <a:sym typeface="Wingdings" pitchFamily="2" charset="2"/>
              </a:rPr>
              <a:t>ababa</a:t>
            </a:r>
            <a:r>
              <a:rPr lang="en-US" dirty="0" smtClean="0">
                <a:sym typeface="Wingdings" pitchFamily="2" charset="2"/>
              </a:rPr>
              <a:t> in L(G)?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ym typeface="Wingdings" pitchFamily="2" charset="2"/>
              </a:rPr>
              <a:t>Basics of CYK Algorithm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The Structure of the rules in a Chomsky Normal Form grammar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Uses a “dynamic programming” or “table-filling algorithm” 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ym typeface="Wingdings" pitchFamily="2" charset="2"/>
              </a:rPr>
              <a:t>Complexity O(|w|</a:t>
            </a:r>
            <a:r>
              <a:rPr lang="en-US" baseline="30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9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E02FE-2006-4F55-B1CB-8BA4230332D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476375"/>
            <a:ext cx="86677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29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E02FE-2006-4F55-B1CB-8BA4230332D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106"/>
            <a:ext cx="9144000" cy="446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50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E02FE-2006-4F55-B1CB-8BA4230332D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352800"/>
            <a:ext cx="5804355" cy="3225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0295"/>
            <a:ext cx="3702961" cy="3052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533400"/>
            <a:ext cx="2602707" cy="99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7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CYK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716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Function </a:t>
                </a:r>
                <a:r>
                  <a:rPr lang="en-US" sz="2000" dirty="0" smtClean="0"/>
                  <a:t>CYK(word </a:t>
                </a:r>
                <a:r>
                  <a:rPr lang="en-US" sz="2000" dirty="0"/>
                  <a:t>w, grammar productions P) returns table T</a:t>
                </a:r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to |w| do   // Initialize the diagonal</a:t>
                </a:r>
              </a:p>
              <a:p>
                <a:pPr marL="0" indent="0">
                  <a:buNone/>
                </a:pPr>
                <a:r>
                  <a:rPr lang="en-US" sz="2000" dirty="0"/>
                  <a:t>    	</a:t>
                </a:r>
                <a:r>
                  <a:rPr lang="en-US" sz="2000" dirty="0" smtClean="0"/>
                  <a:t>T[</a:t>
                </a:r>
                <a:r>
                  <a:rPr lang="en-US" sz="2000" dirty="0" err="1" smtClean="0"/>
                  <a:t>i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] = { A |A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ym typeface="Symbol" panose="05050102010706020507" pitchFamily="18" charset="2"/>
                  </a:rPr>
                  <a:t></a:t>
                </a:r>
                <a:r>
                  <a:rPr lang="en-US" sz="2000" dirty="0"/>
                  <a:t> P }</a:t>
                </a:r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:r>
                  <a:rPr lang="en-US" sz="2000" dirty="0" err="1"/>
                  <a:t>len</a:t>
                </a:r>
                <a:r>
                  <a:rPr lang="en-US" sz="2000" dirty="0"/>
                  <a:t> = 2 to |w|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	</a:t>
                </a:r>
                <a:r>
                  <a:rPr lang="en-US" sz="2000" dirty="0" smtClean="0"/>
                  <a:t>for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to </a:t>
                </a:r>
                <a:r>
                  <a:rPr lang="en-US" sz="2000" dirty="0" smtClean="0"/>
                  <a:t>(|w|-len+1)  </a:t>
                </a:r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j </a:t>
                </a:r>
                <a:r>
                  <a:rPr lang="en-US" sz="2000" dirty="0"/>
                  <a:t>= i+len-1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n-US" sz="2000" dirty="0" smtClean="0"/>
                  <a:t>T[</a:t>
                </a:r>
                <a:r>
                  <a:rPr lang="en-US" sz="2000" dirty="0" err="1" smtClean="0"/>
                  <a:t>i,j</a:t>
                </a:r>
                <a:r>
                  <a:rPr lang="en-US" sz="2000" dirty="0"/>
                  <a:t>] = </a:t>
                </a:r>
                <a:r>
                  <a:rPr lang="en-US" sz="2000" dirty="0">
                    <a:sym typeface="Symbol" panose="05050102010706020507" pitchFamily="18" charset="2"/>
                  </a:rPr>
                  <a:t>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		</a:t>
                </a:r>
                <a:r>
                  <a:rPr lang="en-US" sz="2000" dirty="0" smtClean="0"/>
                  <a:t>for </a:t>
                </a:r>
                <a:r>
                  <a:rPr lang="en-US" sz="2000" dirty="0"/>
                  <a:t>k =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to j-1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		</a:t>
                </a:r>
                <a:r>
                  <a:rPr lang="en-US" sz="2000" dirty="0" smtClean="0"/>
                  <a:t>	T[</a:t>
                </a:r>
                <a:r>
                  <a:rPr lang="en-US" sz="2000" dirty="0" err="1" smtClean="0"/>
                  <a:t>i,j</a:t>
                </a:r>
                <a:r>
                  <a:rPr lang="en-US" sz="2000" dirty="0"/>
                  <a:t>] = T[</a:t>
                </a:r>
                <a:r>
                  <a:rPr lang="en-US" sz="2000" dirty="0" err="1"/>
                  <a:t>i,j</a:t>
                </a:r>
                <a:r>
                  <a:rPr lang="en-US" sz="2000" dirty="0"/>
                  <a:t>] </a:t>
                </a:r>
                <a:r>
                  <a:rPr lang="en-US" sz="2000" dirty="0">
                    <a:sym typeface="Symbol" panose="05050102010706020507" pitchFamily="18" charset="2"/>
                  </a:rPr>
                  <a:t></a:t>
                </a:r>
                <a:r>
                  <a:rPr lang="en-US" sz="2000" dirty="0"/>
                  <a:t> { A | A -&gt; BC </a:t>
                </a:r>
                <a:r>
                  <a:rPr lang="en-US" sz="2000" dirty="0">
                    <a:sym typeface="Symbol" panose="05050102010706020507" pitchFamily="18" charset="2"/>
                  </a:rPr>
                  <a:t></a:t>
                </a:r>
                <a:r>
                  <a:rPr lang="en-US" sz="2000" dirty="0"/>
                  <a:t>, B </a:t>
                </a:r>
                <a:r>
                  <a:rPr lang="en-US" sz="2000" dirty="0">
                    <a:sym typeface="Symbol" panose="05050102010706020507" pitchFamily="18" charset="2"/>
                  </a:rPr>
                  <a:t></a:t>
                </a:r>
                <a:r>
                  <a:rPr lang="en-US" sz="2000" dirty="0"/>
                  <a:t> T[</a:t>
                </a:r>
                <a:r>
                  <a:rPr lang="en-US" sz="2000" dirty="0" err="1"/>
                  <a:t>i,k</a:t>
                </a:r>
                <a:r>
                  <a:rPr lang="en-US" sz="2000" dirty="0"/>
                  <a:t>], C </a:t>
                </a:r>
                <a:r>
                  <a:rPr lang="en-US" sz="2000" dirty="0">
                    <a:sym typeface="Symbol" panose="05050102010706020507" pitchFamily="18" charset="2"/>
                  </a:rPr>
                  <a:t></a:t>
                </a:r>
                <a:r>
                  <a:rPr lang="en-US" sz="2000" dirty="0"/>
                  <a:t> T[k+1,j] }</a:t>
                </a:r>
              </a:p>
              <a:p>
                <a:pPr marL="0" indent="0">
                  <a:buNone/>
                </a:pPr>
                <a:r>
                  <a:rPr lang="en-US" sz="2400" dirty="0"/>
                  <a:t>If the start symbol S </a:t>
                </a:r>
                <a:r>
                  <a:rPr lang="en-US" sz="2400" dirty="0">
                    <a:sym typeface="Symbol" panose="05050102010706020507" pitchFamily="18" charset="2"/>
                  </a:rPr>
                  <a:t></a:t>
                </a:r>
                <a:r>
                  <a:rPr lang="en-US" sz="2400" dirty="0"/>
                  <a:t> T[1,n] then w </a:t>
                </a:r>
                <a:r>
                  <a:rPr lang="en-US" sz="2400" dirty="0">
                    <a:sym typeface="Symbol" panose="05050102010706020507" pitchFamily="18" charset="2"/>
                  </a:rPr>
                  <a:t></a:t>
                </a:r>
                <a:r>
                  <a:rPr lang="en-US" sz="2400" dirty="0"/>
                  <a:t>L(G)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71600"/>
                <a:ext cx="8534400" cy="4525963"/>
              </a:xfrm>
              <a:blipFill rotWithShape="0">
                <a:blip r:embed="rId2"/>
                <a:stretch>
                  <a:fillRect l="-114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5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7848600" cy="4659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Let G = (V,T,S,P) with T ={a, b}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V = { S, A, B, T, X} and P defined below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 -&gt; AB | XB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 -&gt; AB | XB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X -&gt; AT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 -&gt; a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 -&gt; b</a:t>
            </a:r>
          </a:p>
          <a:p>
            <a:endParaRPr lang="en-US" sz="28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And let w =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aaabbb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  Is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L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(G)?</a:t>
            </a:r>
            <a:endParaRPr lang="en-US" sz="28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2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871033"/>
              </p:ext>
            </p:extLst>
          </p:nvPr>
        </p:nvGraphicFramePr>
        <p:xfrm>
          <a:off x="2590800" y="2819400"/>
          <a:ext cx="629874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03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04800" y="228600"/>
            <a:ext cx="4215492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X -&gt; AT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 -&gt; a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 -&gt; b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w =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aaabbb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2400" y="1981200"/>
            <a:ext cx="2637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 on the diagonal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0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111716"/>
              </p:ext>
            </p:extLst>
          </p:nvPr>
        </p:nvGraphicFramePr>
        <p:xfrm>
          <a:off x="2590800" y="2819400"/>
          <a:ext cx="629874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03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2400" y="1981200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Strings length 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28600"/>
            <a:ext cx="4215492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X -&gt; AT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 -&gt; a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 -&gt; b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w =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aaabbb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89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802114"/>
              </p:ext>
            </p:extLst>
          </p:nvPr>
        </p:nvGraphicFramePr>
        <p:xfrm>
          <a:off x="2590800" y="2819400"/>
          <a:ext cx="629874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03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 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2400" y="1981200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Strings length 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81000"/>
            <a:ext cx="4215492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X -&gt; AT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 -&gt; a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 -&gt; b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w =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aaabbb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63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13290"/>
              </p:ext>
            </p:extLst>
          </p:nvPr>
        </p:nvGraphicFramePr>
        <p:xfrm>
          <a:off x="2590800" y="2819400"/>
          <a:ext cx="629874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03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   \    j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S, 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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2400" y="1981200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Strings length 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304800"/>
            <a:ext cx="4215492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 -&gt; AB | XB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X -&gt; AT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 -&gt; a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 -&gt; b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w =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aaabbb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8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11509</TotalTime>
  <Words>1777</Words>
  <Application>Microsoft Office PowerPoint</Application>
  <PresentationFormat>On-screen Show (4:3)</PresentationFormat>
  <Paragraphs>783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Cambria Math</vt:lpstr>
      <vt:lpstr>Comic Sans MS</vt:lpstr>
      <vt:lpstr>Symbol</vt:lpstr>
      <vt:lpstr>Times New Roman</vt:lpstr>
      <vt:lpstr>Wingdings</vt:lpstr>
      <vt:lpstr>class</vt:lpstr>
      <vt:lpstr>Office Theme</vt:lpstr>
      <vt:lpstr>Parsing Algorithms</vt:lpstr>
      <vt:lpstr>The CYK Algorithm </vt:lpstr>
      <vt:lpstr>The CYK Algorithm Basics</vt:lpstr>
      <vt:lpstr>CYK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Theorem</vt:lpstr>
      <vt:lpstr>Question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Forms</dc:title>
  <dc:subject>CS321</dc:subject>
  <dc:creator>Juli Schutfort</dc:creator>
  <cp:lastModifiedBy>Julianne Schutfort</cp:lastModifiedBy>
  <cp:revision>1145</cp:revision>
  <cp:lastPrinted>2019-11-01T20:19:08Z</cp:lastPrinted>
  <dcterms:created xsi:type="dcterms:W3CDTF">2000-08-31T01:12:33Z</dcterms:created>
  <dcterms:modified xsi:type="dcterms:W3CDTF">2019-11-04T18:57:01Z</dcterms:modified>
</cp:coreProperties>
</file>