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4CBAF-F231-4571-9734-C5726F77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58D6EF-6DFA-4AD8-91D1-6EA8A41F0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C11FD-0CE2-4E5B-B1CF-654CD260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23C8-70C0-4A3E-BCC4-6CC93FD4221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8CCFF-3BA7-4DA7-8640-B83BCDBB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77986-B011-43DE-80C4-21F4D62E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D335-4130-4CE9-8E32-4022CD068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1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41264-88EC-4B42-A9A5-A626DA70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DE474F-1110-4311-86E6-8FB587F46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FDA23-8A15-4EC6-BA48-4FF6C3C9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23C8-70C0-4A3E-BCC4-6CC93FD4221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DBD2F-7410-4311-8DA5-B8E88D55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2D223-A0D7-4727-9B54-D90346AB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D335-4130-4CE9-8E32-4022CD068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550C70-1BE0-47DC-A796-69432826A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7EB002-3CCF-4B0F-9A02-B5B8A16E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239F4-ADA9-4356-ACA5-CF08AD4F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23C8-70C0-4A3E-BCC4-6CC93FD4221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6C806-581A-4F7D-B137-954E572D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9C71E-0CDF-428C-A3B8-C433EEC5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D335-4130-4CE9-8E32-4022CD068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0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AA0BC-D09A-4132-AF32-0402A026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9C9F6-C429-4D4E-AAB7-08EC7E92A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A1BDF-AC69-48AF-BE06-ACA19CA3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23C8-70C0-4A3E-BCC4-6CC93FD4221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0C0BD-84E2-4A35-ADF7-7386E164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4CCB9-6384-46D8-ADC5-43470581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D335-4130-4CE9-8E32-4022CD068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7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09D7F-C513-4904-9DEA-F6AEE77B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3FB81-497C-45F3-BD46-04951462A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47A91-2D63-4B9F-90B7-91FF0F46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23C8-70C0-4A3E-BCC4-6CC93FD4221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FBF96-074A-4E23-8953-654709A1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1EAEB-D836-40F3-B5E1-A3A25394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D335-4130-4CE9-8E32-4022CD068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0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ED8EA-5C18-4D75-83EE-59677E59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92F3A-DC79-4D2E-8512-28C618DEC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2F3EB1-8B9C-41AB-8E39-1816E8513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B6893-DDC9-47FA-8E5B-7B70814A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23C8-70C0-4A3E-BCC4-6CC93FD4221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6C96FD-FB13-4298-A71E-65673B02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D45AA-4257-4CC1-ADFC-827EF401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D335-4130-4CE9-8E32-4022CD068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92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48D61-782C-4DA7-956E-CA33E8ED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4E915-AFB8-43D9-945C-49416718B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80D71F-98B3-4462-9AC6-883921814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410BAF-F4DE-4970-987F-02B4D2CD5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8C01E6-A52C-440E-98BE-EA86EA6D2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4115B0-B3B4-4B40-8466-CB0BBBB7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23C8-70C0-4A3E-BCC4-6CC93FD4221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247DBE-EA4A-4E80-9D3D-76AE4819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BB4B50-2E9D-4383-8BB2-64E5CE3F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D335-4130-4CE9-8E32-4022CD068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D56F4-F8BD-48F0-AE3D-54176FBB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1351BE-1666-475F-A706-02F489AC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23C8-70C0-4A3E-BCC4-6CC93FD4221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57F320-9A15-453A-85E5-093B406B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C77857-FE14-4331-BE3B-6DB766D5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D335-4130-4CE9-8E32-4022CD068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39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070EC0-6D01-4572-A9DC-EE136BE2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23C8-70C0-4A3E-BCC4-6CC93FD4221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67EFA7-F871-4614-B008-6AF03AAF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5A4DB-2899-4D26-B534-26E91F15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D335-4130-4CE9-8E32-4022CD068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4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A1488-4232-4049-B4D2-0F712055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8A583-235C-477C-A367-C2848C82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78D4DA-EFA7-476A-AF48-3825F605F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B2630-CC9C-48E5-A2D5-A3E26AB0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23C8-70C0-4A3E-BCC4-6CC93FD4221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E77725-A358-41AB-9C68-48C3B209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002A2-11E7-481A-8257-2CED523E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D335-4130-4CE9-8E32-4022CD068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05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51936-745B-4493-82BC-788AE219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732CD6-C688-4AA5-BEA7-8622FE430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C365DF-D128-43E3-A1B4-649DF7AB4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234AFB-6B5A-4C52-919E-F3D4734F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23C8-70C0-4A3E-BCC4-6CC93FD4221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E565C-83E8-4DB3-8A12-4E4713B0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B8136-B675-49F4-A096-D3E1F886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D335-4130-4CE9-8E32-4022CD068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2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E4E19B-B8A2-485D-83D5-3E146841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C85F7E-EC4C-4694-8F53-1092A3C2F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14787-865A-4A77-AB43-72383D876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23C8-70C0-4A3E-BCC4-6CC93FD4221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A3AE9-9501-488F-8278-6F5E33DDE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8C8DC-7186-43B1-AC2F-930BA13A8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D335-4130-4CE9-8E32-4022CD068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6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EE323C-25E8-4523-8E5E-BCBB071AE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2009775"/>
            <a:ext cx="42005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3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LiuTengjun</dc:creator>
  <cp:lastModifiedBy>LiuTengjun</cp:lastModifiedBy>
  <cp:revision>1</cp:revision>
  <dcterms:created xsi:type="dcterms:W3CDTF">2021-10-26T14:51:14Z</dcterms:created>
  <dcterms:modified xsi:type="dcterms:W3CDTF">2021-10-26T14:52:12Z</dcterms:modified>
</cp:coreProperties>
</file>