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jun Liu" userId="433ab996-4619-455f-aa5f-1f1c068903d0" providerId="ADAL" clId="{DFBCC64D-83E2-4CD2-B326-6FED1EAE39F0}"/>
    <pc:docChg chg="undo custSel addSld modSld">
      <pc:chgData name="Tengjun Liu" userId="433ab996-4619-455f-aa5f-1f1c068903d0" providerId="ADAL" clId="{DFBCC64D-83E2-4CD2-B326-6FED1EAE39F0}" dt="2022-10-31T06:24:26.063" v="23" actId="1076"/>
      <pc:docMkLst>
        <pc:docMk/>
      </pc:docMkLst>
      <pc:sldChg chg="addSp delSp modSp add">
        <pc:chgData name="Tengjun Liu" userId="433ab996-4619-455f-aa5f-1f1c068903d0" providerId="ADAL" clId="{DFBCC64D-83E2-4CD2-B326-6FED1EAE39F0}" dt="2022-10-31T06:24:26.063" v="23" actId="1076"/>
        <pc:sldMkLst>
          <pc:docMk/>
          <pc:sldMk cId="3344466550" sldId="256"/>
        </pc:sldMkLst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2" creationId="{CD9E1C48-4E49-4797-9183-124549B1C600}"/>
          </ac:spMkLst>
        </pc:spChg>
        <pc:spChg chg="del">
          <ac:chgData name="Tengjun Liu" userId="433ab996-4619-455f-aa5f-1f1c068903d0" providerId="ADAL" clId="{DFBCC64D-83E2-4CD2-B326-6FED1EAE39F0}" dt="2022-10-31T06:23:17.785" v="1" actId="478"/>
          <ac:spMkLst>
            <pc:docMk/>
            <pc:sldMk cId="3344466550" sldId="256"/>
            <ac:spMk id="3" creationId="{FD26AE48-174D-4B15-B406-24E328FADCC8}"/>
          </ac:spMkLst>
        </pc:spChg>
        <pc:spChg chg="add mod">
          <ac:chgData name="Tengjun Liu" userId="433ab996-4619-455f-aa5f-1f1c068903d0" providerId="ADAL" clId="{DFBCC64D-83E2-4CD2-B326-6FED1EAE39F0}" dt="2022-10-31T06:24:10.168" v="16" actId="1076"/>
          <ac:spMkLst>
            <pc:docMk/>
            <pc:sldMk cId="3344466550" sldId="256"/>
            <ac:spMk id="7" creationId="{E14E88AE-979C-4022-8C0A-6367F56CF580}"/>
          </ac:spMkLst>
        </pc:spChg>
        <pc:spChg chg="add mod">
          <ac:chgData name="Tengjun Liu" userId="433ab996-4619-455f-aa5f-1f1c068903d0" providerId="ADAL" clId="{DFBCC64D-83E2-4CD2-B326-6FED1EAE39F0}" dt="2022-10-31T06:24:19.221" v="21" actId="20577"/>
          <ac:spMkLst>
            <pc:docMk/>
            <pc:sldMk cId="3344466550" sldId="256"/>
            <ac:spMk id="8" creationId="{11CBA4EC-D50D-4EE2-908D-9D21E615B6AE}"/>
          </ac:spMkLst>
        </pc:spChg>
        <pc:spChg chg="add mod">
          <ac:chgData name="Tengjun Liu" userId="433ab996-4619-455f-aa5f-1f1c068903d0" providerId="ADAL" clId="{DFBCC64D-83E2-4CD2-B326-6FED1EAE39F0}" dt="2022-10-31T06:24:26.063" v="23" actId="1076"/>
          <ac:spMkLst>
            <pc:docMk/>
            <pc:sldMk cId="3344466550" sldId="256"/>
            <ac:spMk id="9" creationId="{4B003FE4-BA67-43A4-BC3E-6AEB62A941F6}"/>
          </ac:spMkLst>
        </pc:spChg>
        <pc:picChg chg="add mod">
          <ac:chgData name="Tengjun Liu" userId="433ab996-4619-455f-aa5f-1f1c068903d0" providerId="ADAL" clId="{DFBCC64D-83E2-4CD2-B326-6FED1EAE39F0}" dt="2022-10-31T06:24:12.832" v="19" actId="1076"/>
          <ac:picMkLst>
            <pc:docMk/>
            <pc:sldMk cId="3344466550" sldId="256"/>
            <ac:picMk id="4" creationId="{F370BF0A-E24D-4E00-85D5-63B2D0608392}"/>
          </ac:picMkLst>
        </pc:picChg>
        <pc:picChg chg="add mod">
          <ac:chgData name="Tengjun Liu" userId="433ab996-4619-455f-aa5f-1f1c068903d0" providerId="ADAL" clId="{DFBCC64D-83E2-4CD2-B326-6FED1EAE39F0}" dt="2022-10-31T06:23:39.928" v="5" actId="1076"/>
          <ac:picMkLst>
            <pc:docMk/>
            <pc:sldMk cId="3344466550" sldId="256"/>
            <ac:picMk id="5" creationId="{64796FC3-4CCA-4428-9640-0B01F58CF08C}"/>
          </ac:picMkLst>
        </pc:picChg>
        <pc:picChg chg="add mod">
          <ac:chgData name="Tengjun Liu" userId="433ab996-4619-455f-aa5f-1f1c068903d0" providerId="ADAL" clId="{DFBCC64D-83E2-4CD2-B326-6FED1EAE39F0}" dt="2022-10-31T06:23:58.224" v="7" actId="1076"/>
          <ac:picMkLst>
            <pc:docMk/>
            <pc:sldMk cId="3344466550" sldId="256"/>
            <ac:picMk id="6" creationId="{1C41BF45-A993-48F6-98A4-8431DF7151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ED7D-9DCA-4858-AA33-86B303904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E48AB-7230-41B2-893E-A1439DB82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CE000-58BD-49D6-9654-AD89469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5152F-9D98-4A36-9840-10DA1DAD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38820-9E1E-4131-B680-43E34E1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7F9F-7700-4114-B9F2-18526B69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F596A-3C33-421C-B592-8D6CB7F0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47E63-F6EC-414E-9FB8-EA8283E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CBE2A-F314-4644-BE2A-D53E000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90D53-13F3-4338-8715-7ABA5DF2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4BB75-869F-4CCF-9A71-70BE5063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57440F-8581-4034-9A13-6F63054E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0671-B566-44BE-A064-77735F1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8A92B-D465-4F5B-BF25-3F0B470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7B061-DE37-41D4-94AF-0F4B8B8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7CC3-CB0C-4AA0-94F4-12DEF64B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9A8A-84AA-43C3-9A9D-240AB88F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D2806-8EED-425B-8D13-D346B952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5BE01-158A-43DE-9916-0CA9F14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7D4D7-2C8A-45EE-B658-AC58389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DA99-467A-4048-8DD8-C4EE0E7F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10558-B8DD-45DF-9823-E750766D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7EE3C-7773-45C5-BB4B-5CF00C2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BB41F-D12F-41F3-9136-CE30583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4C069-34D9-4BF6-AD3C-1602BF44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3106-A4AA-4F4D-BD66-3898773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CBFA-0D9D-42BC-9F66-597DDB77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77A12-F45E-4169-A72B-57438197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C0983-B0EB-4B0C-A578-696CEE5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A6D97-1214-4A8F-9630-A4A65CEF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87454-7FCE-4435-9B57-C9FC48B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AE4B-63F3-47F6-A362-EC94EE2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755CA-EE9C-41B3-BC57-9414DB18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B768C-7B3E-4AAF-9094-7F4FDF55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5921F-2053-4C9D-BE2D-264AE3D70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98BDD-A408-4AB5-8275-BBAD7A7BB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9D2FD-C28F-4B41-9254-FD2A0AA5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2AB5-EA09-4DD2-BEA7-4FD7544B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6310F-7E14-427C-A78D-232F460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D6A8-7850-4AC2-A707-8615B798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52B41-5397-44B7-9CDE-E5B031E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96FC8-B386-47C5-8EE1-6903816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51FD9-0AD9-49DD-AC3D-65C8F163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BEF9D2-F719-428F-A398-AD245FF7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27145E-E9FC-4403-8817-A411F7C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19062-7E04-443B-A86B-BD619C83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5B08-5813-4535-94B9-6875ADC1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DE847-E611-48A3-AC0C-07A6E5B5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9857C-5479-4B94-B16F-31A6160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E8C0B-3587-4BD9-9231-F0A500E9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A33BC-75AE-4D22-93D7-D388BEA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F0529-5041-4D4D-824E-C77EC32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28F0-7013-452B-80B8-CEF8C340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4340C-FEE4-4AE8-B62E-353E18B7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F544A-BD8D-4B2D-AD23-656D5BCA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6D177-C787-4456-9155-0B65D8DF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EA3A2-2F7B-48B9-B765-9BE424B4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B7DA3-269B-4E49-92F9-04D849F6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62E02-1F8C-407A-936C-75780CA5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CC5CC-6259-47A0-A23F-D9F135D2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1067-B72B-41AA-BF91-533A21B2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F2DD-C293-470E-8384-E5CF207F3E2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2A999-2045-461C-8E66-5C6C64CC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7A371-5094-4584-8337-CE7224BA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9BD-91ED-40E4-8B58-8CE7CA07B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70BF0A-E24D-4E00-85D5-63B2D060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412"/>
            <a:ext cx="3457575" cy="3305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96FC3-4CCA-4428-9640-0B01F58C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04" y="1843086"/>
            <a:ext cx="4152900" cy="3171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1BF45-A993-48F6-98A4-8431DF71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704" y="1824035"/>
            <a:ext cx="4333875" cy="3209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4E88AE-979C-4022-8C0A-6367F56CF580}"/>
                  </a:ext>
                </a:extLst>
              </p:cNvPr>
              <p:cNvSpPr txBox="1"/>
              <p:nvPr/>
            </p:nvSpPr>
            <p:spPr>
              <a:xfrm>
                <a:off x="609600" y="1981631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4E88AE-979C-4022-8C0A-6367F56CF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631"/>
                <a:ext cx="508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BA4EC-D50D-4EE2-908D-9D21E615B6AE}"/>
                  </a:ext>
                </a:extLst>
              </p:cNvPr>
              <p:cNvSpPr txBox="1"/>
              <p:nvPr/>
            </p:nvSpPr>
            <p:spPr>
              <a:xfrm>
                <a:off x="3962400" y="1981631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BA4EC-D50D-4EE2-908D-9D21E615B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81631"/>
                <a:ext cx="5087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B003FE4-BA67-43A4-BC3E-6AEB62A941F6}"/>
                  </a:ext>
                </a:extLst>
              </p:cNvPr>
              <p:cNvSpPr txBox="1"/>
              <p:nvPr/>
            </p:nvSpPr>
            <p:spPr>
              <a:xfrm>
                <a:off x="8335529" y="1977383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B003FE4-BA67-43A4-BC3E-6AEB62A9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29" y="1977383"/>
                <a:ext cx="5087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46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Tengjun</dc:creator>
  <cp:lastModifiedBy>Liu Tengjun</cp:lastModifiedBy>
  <cp:revision>1</cp:revision>
  <dcterms:created xsi:type="dcterms:W3CDTF">2022-10-31T06:22:46Z</dcterms:created>
  <dcterms:modified xsi:type="dcterms:W3CDTF">2022-10-31T06:24:33Z</dcterms:modified>
</cp:coreProperties>
</file>