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FA47E-0047-4325-871B-410BFB09D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2E2184-5DCF-4586-87D5-5FD4070F7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D1B51-5012-4F0F-94E2-99C2F2C3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0301-4703-4C75-8EE9-6A3BC06FD908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1FEB28-0C14-44F4-9CA9-4DEAE988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22A10-6E5A-4C45-BC51-59C2D8D7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876D-A71C-461B-A435-A923428E9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48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4CC6A-F040-41A5-9D01-CCA77CF16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52A2BB-553A-4A37-B5BD-418CC9B1C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FB955A-882A-4026-B720-36E9F887C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0301-4703-4C75-8EE9-6A3BC06FD908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9CC46-CDE5-4EE8-B9D2-80B7AD7B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FE92F-4FE5-4AA7-AA0B-883B4403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876D-A71C-461B-A435-A923428E9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23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E32FF2-266F-48BE-AAE9-3AA4FCAB7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F552EE-7B17-4583-96EB-5E2EC58D5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58C240-0379-40F3-9529-988B600F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0301-4703-4C75-8EE9-6A3BC06FD908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80FEC-6095-4321-AE89-0FC34D67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A9F910-60CE-4EE3-A4FD-7CD01105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876D-A71C-461B-A435-A923428E9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1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524E2-A0BB-471E-9E9E-CFDFDABC3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DC6B8-19EF-4EBD-AB0B-AF35F5BA8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6B5CD-BB02-4180-936A-E007EDAE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0301-4703-4C75-8EE9-6A3BC06FD908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D5281-05B2-4CC1-96A3-BE4F46DD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156295-F227-4CB4-BC59-F2CBB7DF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876D-A71C-461B-A435-A923428E9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51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DE3DE-C9F2-45ED-9C2A-53B78C22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2CCD60-7243-4162-94E5-C8F99D215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3C571-4942-4CF9-AEF4-3F5D41A8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0301-4703-4C75-8EE9-6A3BC06FD908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08F533-2DE1-4887-A990-C6E358FC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816FD8-C49B-483A-BB07-7F61D450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876D-A71C-461B-A435-A923428E9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7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22DE1-CD9E-4AB7-8486-583F1EC97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ACACF-FF09-472E-B482-63B2B2D8B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63102A-720C-4E88-ABE1-9BE809199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D4CE4F-EBC9-45DF-81DA-88F9C5AF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0301-4703-4C75-8EE9-6A3BC06FD908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427FAA-C8E7-4439-A5E4-3989DE1C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DB1F6C-687C-4F35-8F6A-0F789840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876D-A71C-461B-A435-A923428E9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00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248C9-A840-436F-AA41-7B7576D4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6C7684-66BA-4DF7-ABC6-172082A0D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4DC581-3D67-4637-A866-4D4419FAE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E6A3A4-D83E-4BB4-93A2-3AC61ECE6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6EE19E-5D83-48A5-A100-528970AE8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B596A5-A270-461B-82B4-5B09D7EC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0301-4703-4C75-8EE9-6A3BC06FD908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988D2B-8268-400A-AA22-A835555E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84AE3F-F588-4A27-9278-581A35DA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876D-A71C-461B-A435-A923428E9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0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92654-0702-4135-80E1-E15EF2D1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B2998A-0C42-4F53-9119-962016D3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0301-4703-4C75-8EE9-6A3BC06FD908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194BEB-CDE2-4B66-8A96-2AE7E1087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9422E6-9FEE-4D9D-89BE-3B2BCE08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876D-A71C-461B-A435-A923428E9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50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BCB1EF-6AB5-499F-8297-564D02AC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0301-4703-4C75-8EE9-6A3BC06FD908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F79DCD-35DF-44C9-999A-2D480B68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1CF54A-5196-4E37-A073-362C4CD9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876D-A71C-461B-A435-A923428E9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95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B8B76-AD64-43F3-BF9B-FBD36C8A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F406CC-4363-43DE-8210-802D1F78D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90C57B-74E9-4A2B-9D0F-F49F0495D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769542-043B-4A40-A45D-30650D54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0301-4703-4C75-8EE9-6A3BC06FD908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24567E-FBA3-4B3C-8A28-31DEAEFB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B83737-0456-4809-A20C-C14AF20C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876D-A71C-461B-A435-A923428E9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9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11B1F-CDC6-4E85-A5A8-3410E3D24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AAF394-3AC9-4845-83A8-CA39A6195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3D3C-B148-4B51-B134-5C1244633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98DFAB-714F-4EC9-BEAB-C2B1DDCF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0301-4703-4C75-8EE9-6A3BC06FD908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E4B906-0928-4C4F-B044-26FD22D6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FDD9E4-B3C4-43F6-8F34-29D083DD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876D-A71C-461B-A435-A923428E9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27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3F86ED-3E71-4B61-9276-16CDB2C5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87DABA-31B4-467D-A1DD-6ED653535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3DCFB-6E2D-42D0-9689-65BAEBE1F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20301-4703-4C75-8EE9-6A3BC06FD908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78C76-4502-489B-BE83-70F6404FA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B27C8-70F1-4561-8023-86BCFE0C6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0876D-A71C-461B-A435-A923428E9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33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3271D56-1423-4623-94A0-FDEDE936A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471612"/>
            <a:ext cx="68580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3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Tengjun</dc:creator>
  <cp:lastModifiedBy>Liu Tengjun</cp:lastModifiedBy>
  <cp:revision>1</cp:revision>
  <dcterms:created xsi:type="dcterms:W3CDTF">2023-05-07T07:15:16Z</dcterms:created>
  <dcterms:modified xsi:type="dcterms:W3CDTF">2023-05-07T07:15:31Z</dcterms:modified>
</cp:coreProperties>
</file>